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notesSlides/notesSlide3.xml" ContentType="application/vnd.openxmlformats-officedocument.presentationml.notesSlide+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57" r:id="rId3"/>
    <p:sldId id="264" r:id="rId4"/>
    <p:sldId id="265" r:id="rId5"/>
    <p:sldId id="266" r:id="rId6"/>
    <p:sldId id="258" r:id="rId7"/>
    <p:sldId id="268" r:id="rId8"/>
    <p:sldId id="259" r:id="rId9"/>
    <p:sldId id="267" r:id="rId10"/>
    <p:sldId id="301" r:id="rId11"/>
    <p:sldId id="304" r:id="rId12"/>
    <p:sldId id="271" r:id="rId13"/>
    <p:sldId id="270" r:id="rId14"/>
    <p:sldId id="272" r:id="rId15"/>
    <p:sldId id="269" r:id="rId16"/>
    <p:sldId id="273" r:id="rId17"/>
    <p:sldId id="277" r:id="rId18"/>
    <p:sldId id="305" r:id="rId19"/>
    <p:sldId id="316" r:id="rId20"/>
    <p:sldId id="281" r:id="rId21"/>
    <p:sldId id="339" r:id="rId22"/>
    <p:sldId id="282" r:id="rId23"/>
    <p:sldId id="283" r:id="rId24"/>
    <p:sldId id="284" r:id="rId25"/>
    <p:sldId id="306" r:id="rId26"/>
    <p:sldId id="340" r:id="rId27"/>
    <p:sldId id="341" r:id="rId28"/>
    <p:sldId id="307" r:id="rId29"/>
    <p:sldId id="342" r:id="rId30"/>
    <p:sldId id="308" r:id="rId31"/>
    <p:sldId id="344" r:id="rId32"/>
    <p:sldId id="343" r:id="rId33"/>
    <p:sldId id="318" r:id="rId34"/>
    <p:sldId id="319" r:id="rId35"/>
    <p:sldId id="274" r:id="rId36"/>
    <p:sldId id="275" r:id="rId37"/>
    <p:sldId id="276" r:id="rId38"/>
    <p:sldId id="287" r:id="rId39"/>
    <p:sldId id="294" r:id="rId40"/>
    <p:sldId id="312" r:id="rId41"/>
    <p:sldId id="291" r:id="rId42"/>
    <p:sldId id="292" r:id="rId43"/>
    <p:sldId id="345" r:id="rId44"/>
    <p:sldId id="293" r:id="rId45"/>
    <p:sldId id="289" r:id="rId46"/>
    <p:sldId id="290" r:id="rId47"/>
    <p:sldId id="288" r:id="rId48"/>
    <p:sldId id="313" r:id="rId49"/>
    <p:sldId id="320" r:id="rId50"/>
    <p:sldId id="346" r:id="rId51"/>
    <p:sldId id="32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5.959"/>
    </inkml:context>
    <inkml:brush xml:id="br0">
      <inkml:brushProperty name="width" value="0.08571" units="cm"/>
      <inkml:brushProperty name="height" value="0.08571" units="cm"/>
      <inkml:brushProperty name="color" value="#004F8B"/>
    </inkml:brush>
  </inkml:definitions>
  <inkml:trace contextRef="#ctx0" brushRef="#br0">0 259 5734,'77'4'0,"-1"1"0,1-1 0,14-7 0,3-3 0,-19-4 0,-7-8 0,-8-6 0,-9-2 0,-37 6 0,3-22 0,-14 17 0,-1-4 0,-22 24 0,-3 83 0,5-40 0,5 57 0,27-59 0,22 6 0,-10-14 0,56-21 0,-51-17 0,48-34 0,-25 0 0,14-3 0,-11 10 0,15 26 0,-19 33 0,-13 22 0,-3 7 0,4 8 0,-21 4 0,-11-1 0,-22-8 0,-13-7 0,-4-35 0,5-24 0,8-32 0,27-32 0,28-6 0,8-3 0,-24 32 0,3 1-503,25-25 1,-1 13 502,-23 42 0,4 0 0,-12 12 0,1 1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24.748"/>
    </inkml:context>
    <inkml:brush xml:id="br0">
      <inkml:brushProperty name="width" value="0.08571" units="cm"/>
      <inkml:brushProperty name="height" value="0.08571" units="cm"/>
      <inkml:brushProperty name="color" value="#004F8B"/>
    </inkml:brush>
  </inkml:definitions>
  <inkml:trace contextRef="#ctx0" brushRef="#br0">81 82 5734,'-45'-46'0,"12"15"0,31 27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25.532"/>
    </inkml:context>
    <inkml:brush xml:id="br0">
      <inkml:brushProperty name="width" value="0.08571" units="cm"/>
      <inkml:brushProperty name="height" value="0.08571" units="cm"/>
      <inkml:brushProperty name="color" value="#004F8B"/>
    </inkml:brush>
  </inkml:definitions>
  <inkml:trace contextRef="#ctx0" brushRef="#br0">520 76 5734,'-12'-10'0,"1"1"0,-1 0 0,1 1 0,-2 0 0,-20-7 0,16 7 0,-55-1 0,36 19 0,-19 1 0,20 14 0,19-9 0,-27 40 0,17-15 0,-17 29 0,21-28 0,-9 40 0,19-42 0,0 27 0,4 5 0,16 13 0,2-14 0,4-3 0,9 4 0,39 6 0,-34-55 0,19 1 0,2-4 0,-7-9 0,50 1 0,-38-15 0,6-11 0,1-5 0,11-18 0,-21 9 0,-8-4 0,-21-24 0,-21 10 0,-7 10 0,-23-11 0,13 27 0,-27-16 0,8 25 0,-25 38 0,-20 24 0,11-7 0,-9 1 0,12 5 0,-1 1 0,1-1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26.033"/>
    </inkml:context>
    <inkml:brush xml:id="br0">
      <inkml:brushProperty name="width" value="0.08571" units="cm"/>
      <inkml:brushProperty name="height" value="0.08571" units="cm"/>
      <inkml:brushProperty name="color" value="#004F8B"/>
    </inkml:brush>
  </inkml:definitions>
  <inkml:trace contextRef="#ctx0" brushRef="#br0">20 607 5734,'-20'-1'0,"36"-17"0,6 7 0,44-15-542,6 10 542,-11 6 0,24-3 0,17-2 0,8-1 0,-1 1 0,-7 0 0,-18 3-1000,11-2 1,-13 2 0,17-2 999,-22 4 0,11-2 0,9-2 0,6 1 0,3-2 0,2 1 0,-3 0 0,-5 0 0,-6 2 0,-1-1 0,-3 2 0,-2-1 0,-2 1 0,-1 0 0,-1 0 0,1-1-86,8 0 1,-2-1-1,-1 1 1,0 0 0,1-1-1,3-1 86,4 2 0,15-2 0,5 0 0,-6 0 0,-19 0 0,-27 1 0,-41 1-126,-63-9 1,29 12 0,-72 16 0,-1 0 0,0 1-1,1-1 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26.397"/>
    </inkml:context>
    <inkml:brush xml:id="br0">
      <inkml:brushProperty name="width" value="0.08571" units="cm"/>
      <inkml:brushProperty name="height" value="0.08571" units="cm"/>
      <inkml:brushProperty name="color" value="#004F8B"/>
    </inkml:brush>
  </inkml:definitions>
  <inkml:trace contextRef="#ctx0" brushRef="#br0">0 953 5734,'97'-16'0,"0"0"0,0 0 0,-1 0 0,1-1 0,0 1 0,-1 0 0,1 0 0,0 0 0,-1 0 0,1-1 0,0 1 0,-1 0 0,1 0 0,7-3 0,-14 2 0,-6 0 0,-1 1 0,6 0 0,12-1-436,-21 4 1,8 0-1,8-2 1,5 1 0,3-1-1,1 0 1,0 1-1,-2 0 1,-4 1 0,-7 0-1,-8 2 1,-9 2-1,-13 1 436,26-2 0,-20 3 0,6-1 0,16-2 0,7-2 0,2 0 0,-4-1 352,-16 3 0,-3 1 1,1-1-1,5-5-352,5-5 0,9-5 0,0-2 0,-7 1 0,-15 4-119,2-2 0,-10-2 119,18-20 0,-30 0 0,-60 23 0,1-5 0,-1-1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0.675"/>
    </inkml:context>
    <inkml:brush xml:id="br0">
      <inkml:brushProperty name="width" value="0.08571" units="cm"/>
      <inkml:brushProperty name="height" value="0.08571" units="cm"/>
      <inkml:brushProperty name="color" value="#004F8B"/>
    </inkml:brush>
  </inkml:definitions>
  <inkml:trace contextRef="#ctx0" brushRef="#br0">471 124 5734,'-4'6'0,"0"-1"0,1-3 0,-1-1 0,-16-15 0,11 7 0,-66-49 0,52 41 0,-41-28 0,49 40 0,-56 50 0,43 29 0,8 28 0,-2-12-1327,-14-27 0,3 0 1327,11 30 0,6 13 0,14-30 0,17-43 0,3-3 0,62 21 0,-35-30 0,35-35 0,27-21 0,-20 0 0,-9-11 0,-8 6 0,11-9 0,-20-3 0,-36-4 0,-13 0 0,0-15 0,1 18 0,-5 3 0,-18 13 0,-24 56 2654,-8 37-2654,0 8 0,14 14 0,48-48 0,2-26 0,14-16 0,13-50 0,-21 22 0,13-15 0,-21 37 0,-8 17 0,24 18 0,20-18 0,-12 10 0,6-21 0,-36 7 0,-2 2 0,24 10 0,-8 5 0,18 8 0,-11 3 0,-13-10 0,-2-2 0,-5-4 0,13-8 0,4-4 0,0-6 0,-7-5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1.372"/>
    </inkml:context>
    <inkml:brush xml:id="br0">
      <inkml:brushProperty name="width" value="0.08571" units="cm"/>
      <inkml:brushProperty name="height" value="0.08571" units="cm"/>
      <inkml:brushProperty name="color" value="#004F8B"/>
    </inkml:brush>
  </inkml:definitions>
  <inkml:trace contextRef="#ctx0" brushRef="#br0">466 1 5734,'-64'48'0,"0"0"0,0-1 0,0 1 0,-16 7 0,3-1 0,30 1 0,42 4 0,26-1 0,20-5 0,19 0 0,1-8 0,18 6 0,7-15 0,-7-17 0,6-11 0,-16-22 0,-16-47 0,-20-17 0,-10 22 0,-15 2 0,-51-35 0,22 93 0,-31 62 0,39-27 0,-19 38 0,84-36 0,7-31 0,-9-9 0,3-11 0,3-27 0,-4-10 0,-8 8 0,-5-3-365,-4-5 0,-6 3 365,-3-1 0,23 48 0,6 20 0,0 32 0,1-25 0,-4 4 0,-23 35 0,-21-33 0,-9 16 0,-21-139 0,15 72 365,-6-50 0,7-10-365,21 15 0,5 5 0,10 11 0,4 2 0,0 4 0,27-5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1.560"/>
    </inkml:context>
    <inkml:brush xml:id="br0">
      <inkml:brushProperty name="width" value="0.08571" units="cm"/>
      <inkml:brushProperty name="height" value="0.08571" units="cm"/>
      <inkml:brushProperty name="color" value="#004F8B"/>
    </inkml:brush>
  </inkml:definitions>
  <inkml:trace contextRef="#ctx0" brushRef="#br0">107 70 5734,'-56'-41'0,"5"13"0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1.916"/>
    </inkml:context>
    <inkml:brush xml:id="br0">
      <inkml:brushProperty name="width" value="0.08571" units="cm"/>
      <inkml:brushProperty name="height" value="0.08571" units="cm"/>
      <inkml:brushProperty name="color" value="#004F8B"/>
    </inkml:brush>
  </inkml:definitions>
  <inkml:trace contextRef="#ctx0" brushRef="#br0">325 1267 5734,'-81'22'0,"8"-1"0,23-3 0,4 0 0,11-2 0,-4 9 0,75-27 0,49-16 0,21-7 0,-47 11 0,10-4 0,10-3 0,8-2 0,7-3 0,4-1 0,4-2 0,3 0 0,-1 0 0,1 0 0,-3 0 0,-4 2 0,-5 1 0,-7 3 0,-7 2-608,22-6 1,-10 4 0,-7 2-1,-2 0 1,3 0 0,8-3-1,11-3 608,-27 6 0,7-1 0,7-2 0,5-1 0,4-2 0,3 0 0,2-1 0,2-1 0,-1 1 0,-1-1 0,-2 0 0,-3 1 0,-4 1 0,-5 0 0,-7 2 0,-7 1 0,-9 1-282,39-16 0,-16 1 1,-9 3-1,-5 1 0,0 5 282,25-3 0,-7 6 0,-6-4 0,-9-8 0,-6-3 0,-42 19 0,-99 47 0,0-1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2.243"/>
    </inkml:context>
    <inkml:brush xml:id="br0">
      <inkml:brushProperty name="width" value="0.08571" units="cm"/>
      <inkml:brushProperty name="height" value="0.08571" units="cm"/>
      <inkml:brushProperty name="color" value="#004F8B"/>
    </inkml:brush>
  </inkml:definitions>
  <inkml:trace contextRef="#ctx0" brushRef="#br0">15 1486 5734,'-15'-15'0,"43"-3"0,41-6 0,29-4 0,19-3 0,7-1 0,-4 0 0,-45 12 0,5-1 0,4-1 0,5 0 0,3-1 0,3-1 0,3 0 0,0 0 0,2-1 0,0 1 0,-1-1 0,-1 0 0,-1 1 0,-3-1 0,-3 1-436,5-2 1,-1 0-1,-1 0 1,-1-1 0,0 1-1,-1-1 1,0 1-1,0-1 1,0 1 0,1 0-1,0 0 1,2 0-1,0 1 436,-1 0 0,4 1 0,3 0 0,2-1 0,0 1 0,1 0 0,-2 0 0,-1 0 0,-3 1 0,-3 0 0,-5 1 0,-5 0 0,-6 0 0,-8 2 0,35-14 0,-7 1 0,-12 1 0,-14 4 0,-19 5 0,-2-3 578,-3 0 1,-8 3-579,-30 14 894,-3 0-894,-24-9 0,8 9 0,-19-8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3.301"/>
    </inkml:context>
    <inkml:brush xml:id="br0">
      <inkml:brushProperty name="width" value="0.08571" units="cm"/>
      <inkml:brushProperty name="height" value="0.08571" units="cm"/>
      <inkml:brushProperty name="color" value="#004F8B"/>
    </inkml:brush>
  </inkml:definitions>
  <inkml:trace contextRef="#ctx0" brushRef="#br0">120 5 5734,'-3'-5'0,"-4"13"0,1 3 0,-3 16 0,3 1 0,1 8 0,5 37 0,4 15 0,4-18 0,3 7-848,2 4 0,2 15 0,1-1 0,-1-15 848,0-4 0,1-5 0,5 2 0,1 3 0,-18-30 0,-20-41 0,6-7 0,-30-46 0,-2-13 0,13 15-229,-9-15 1,5 3 228,20 34 0,3 4 0,-3-6 0,16 36 3166,9 22-3166,21 25 0,5 3 0,-5-2 0,28 20 0,-54-92 0,12-36 0,1-8 0,-5 3 0,4-1 0,-5 9 0,-16 32 0,-7 27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6.103"/>
    </inkml:context>
    <inkml:brush xml:id="br0">
      <inkml:brushProperty name="width" value="0.08571" units="cm"/>
      <inkml:brushProperty name="height" value="0.08571" units="cm"/>
      <inkml:brushProperty name="color" value="#004F8B"/>
    </inkml:brush>
  </inkml:definitions>
  <inkml:trace contextRef="#ctx0" brushRef="#br0">70 42 5734,'13'-16'0,"-32"-4"0,1 18 0,-27-1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3.846"/>
    </inkml:context>
    <inkml:brush xml:id="br0">
      <inkml:brushProperty name="width" value="0.08571" units="cm"/>
      <inkml:brushProperty name="height" value="0.08571" units="cm"/>
      <inkml:brushProperty name="color" value="#004F8B"/>
    </inkml:brush>
  </inkml:definitions>
  <inkml:trace contextRef="#ctx0" brushRef="#br0">64 65 5734,'-13'4'0,"0"2"0,-7 18 0,2 23 0,38 43 0,12 5 0,-12-13-680,18 7 0,6-19 680,-17-63 322,48-30-322,-26-54 0,16 14 0,-59-7 0,-18-18 0,-10 17 0,-45 4 0,24-5 0,3 25 0,-10 129 0,41-14 0,30 28 0,0-73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4.005"/>
    </inkml:context>
    <inkml:brush xml:id="br0">
      <inkml:brushProperty name="width" value="0.08571" units="cm"/>
      <inkml:brushProperty name="height" value="0.08571" units="cm"/>
      <inkml:brushProperty name="color" value="#004F8B"/>
    </inkml:brush>
  </inkml:definitions>
  <inkml:trace contextRef="#ctx0" brushRef="#br0">75 15 5734,'-42'-9'0,"10"4"0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4.328"/>
    </inkml:context>
    <inkml:brush xml:id="br0">
      <inkml:brushProperty name="width" value="0.08571" units="cm"/>
      <inkml:brushProperty name="height" value="0.08571" units="cm"/>
      <inkml:brushProperty name="color" value="#004F8B"/>
    </inkml:brush>
  </inkml:definitions>
  <inkml:trace contextRef="#ctx0" brushRef="#br0">86 0 5734,'-53'27'0,"21"3"0,47 35 0,22 5 0,30-3-334,-12-7 0,4-8 334,29-32 109,-31-64 0,-26-16-109,-86 17 0,-6-4 0,80-15 0,-2 5 0,-90 27 0,-1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4.662"/>
    </inkml:context>
    <inkml:brush xml:id="br0">
      <inkml:brushProperty name="width" value="0.08571" units="cm"/>
      <inkml:brushProperty name="height" value="0.08571" units="cm"/>
      <inkml:brushProperty name="color" value="#004F8B"/>
    </inkml:brush>
  </inkml:definitions>
  <inkml:trace contextRef="#ctx0" brushRef="#br0">10 104 5734,'-7'7'0,"5"33"0,31 36 0,-10-13 0,18-17 0,5-9 0,-2-17 0,39-4 0,-47-19 0,9-26 0,-56-35 0,-28-24 0,-2 23 0,-14 33 0,18-43 0,10 22 0,17 113 0,47-22 0,-1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4.961"/>
    </inkml:context>
    <inkml:brush xml:id="br0">
      <inkml:brushProperty name="width" value="0.08571" units="cm"/>
      <inkml:brushProperty name="height" value="0.08571" units="cm"/>
      <inkml:brushProperty name="color" value="#004F8B"/>
    </inkml:brush>
  </inkml:definitions>
  <inkml:trace contextRef="#ctx0" brushRef="#br0">43 1 5734,'-18'4'0,"3"3"0,5 4 0,13 55 0,42 8 0,-14 5 0,39-14 0,-21-49 0,-53-84 0,-18-16 0,5 43 0,-3-18 0,-1 17 0,5 54 0,55 57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5.300"/>
    </inkml:context>
    <inkml:brush xml:id="br0">
      <inkml:brushProperty name="width" value="0.08571" units="cm"/>
      <inkml:brushProperty name="height" value="0.08571" units="cm"/>
      <inkml:brushProperty name="color" value="#004F8B"/>
    </inkml:brush>
  </inkml:definitions>
  <inkml:trace contextRef="#ctx0" brushRef="#br0">138 7 5734,'-17'-5'0,"0"3"0,-12 45 0,4 13 0,11-17 0,-9 20 0,11-1 0,39-17 0,21-6 0,0-22 0,-12-102 0,-30 4 0,-26 97 0,17-97 0,-8-4 0,-41 103 0,12 21 0,63-4 0,-2-12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5.631"/>
    </inkml:context>
    <inkml:brush xml:id="br0">
      <inkml:brushProperty name="width" value="0.08571" units="cm"/>
      <inkml:brushProperty name="height" value="0.08571" units="cm"/>
      <inkml:brushProperty name="color" value="#004F8B"/>
    </inkml:brush>
  </inkml:definitions>
  <inkml:trace contextRef="#ctx0" brushRef="#br0">115 1 5734,'-32'48'0,"1"1"0,16-13 0,-9 22 0,11-2 0,38-29 0,5-2 0,40-5 0,7-16 0,-11-41 0,-72-19 0,-18 1 0,-5 31 0,-55-32 0,9 25 0,80 94 0,15-45 0,3-3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5.973"/>
    </inkml:context>
    <inkml:brush xml:id="br0">
      <inkml:brushProperty name="width" value="0.08571" units="cm"/>
      <inkml:brushProperty name="height" value="0.08571" units="cm"/>
      <inkml:brushProperty name="color" value="#004F8B"/>
    </inkml:brush>
  </inkml:definitions>
  <inkml:trace contextRef="#ctx0" brushRef="#br0">191 0 5734,'-50'20'0,"13"38"0,16 12 0,46 15 0,12-15 0,9-12 0,21-34 0,-19-49 0,-15-16 0,-59-43 0,3 29 0,-4 1 0,-21-17 0,-40 28 0,39 58 0,-11 4 0,43 26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6.242"/>
    </inkml:context>
    <inkml:brush xml:id="br0">
      <inkml:brushProperty name="width" value="0.08571" units="cm"/>
      <inkml:brushProperty name="height" value="0.08571" units="cm"/>
      <inkml:brushProperty name="color" value="#004F8B"/>
    </inkml:brush>
  </inkml:definitions>
  <inkml:trace contextRef="#ctx0" brushRef="#br0">0 1 5734,'43'87'0,"0"1"0,-1 0 0,-16-26 0,1 2-612,8 6 0,7 13 0,0-2 0,-11-17 1,2 17-1,-23-50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6.803"/>
    </inkml:context>
    <inkml:brush xml:id="br0">
      <inkml:brushProperty name="width" value="0.08571" units="cm"/>
      <inkml:brushProperty name="height" value="0.08571" units="cm"/>
      <inkml:brushProperty name="color" value="#004F8B"/>
    </inkml:brush>
  </inkml:definitions>
  <inkml:trace contextRef="#ctx0" brushRef="#br0">92 2338 5734,'-30'3'0,"2"0"0,2-4 0,19-3 0,8-5 0,40-12 0,27-4 0,-5 1 0,12-3 0,5-1 0,1-1-561,-6 3 1,2-1 0,2-1 0,4 0 0,3-2 560,-8 4 0,3-1 0,3-1 0,2-1 0,3 0 0,2-1 0,4-1 0,-8 2 0,4 0 0,4-2 0,2 0 0,2 0 0,0-1 0,0 1 0,-1 0 0,-4 0 0,-2 2 0,4-2 0,-3 1 0,-4 2 0,0-1 0,1 0 0,3-1 0,3-2 0,8-2 0,-26 8 0,7-2 0,3-2 0,4-2 0,3 0 0,1-1 0,1 0 0,0 0 0,-2 0 0,-1 0 0,-3 2 0,-3 0 0,-6 3 0,-5 1 0,-6 2-411,26-9 0,-11 4 1,-6 2-1,-4 1 0,3-2 1,6-2 410,-4 2 0,8-4 0,4-1 0,0 0 0,-4 0 0,-7 3 0,-11 2 0,-14 5 0,8-10 0,-15 5 0,24-15 0,-14-10 0,-9 0 0,-21 13 0,-41-10 0,-15 3 0,-10 29 0,-12 3 0,-1-1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7.250"/>
    </inkml:context>
    <inkml:brush xml:id="br0">
      <inkml:brushProperty name="width" value="0.08571" units="cm"/>
      <inkml:brushProperty name="height" value="0.08571" units="cm"/>
      <inkml:brushProperty name="color" value="#004F8B"/>
    </inkml:brush>
  </inkml:definitions>
  <inkml:trace contextRef="#ctx0" brushRef="#br0">19 127 5734,'-4'-27'0,"-1"-6"0,0 2 0,1 7 0,3 13 0,10 52 0,4 31 0,-3 5 0,1 5-374,-1-19 0,0 1 0,0 7 374,-3 2 0,-1 5 0,-1 6 0,-2 10 0,-3-12 0,-2 10 0,-1 6 0,-1 5 0,0 1 0,0-1 0,0-4 0,2-6-504,0 3 1,1-5-1,0-3 1,1 1 0,-1 3-1,-1 5 504,-1-11 0,0 7 0,-1 4 0,0 2 0,0 0 0,0-3 0,1-4 0,-1-8 0,2-8-377,0 13 0,0-10 0,1-6 0,1 4 377,0 2 0,1 0 0,2 2 0,1 8-14,1-3 0,2 8 0,1 3 0,0 4 0,2 0 1,-1-1 13,-1-12 0,0-1 0,1 1 0,0 0 0,1 3 0,0 3 0,2 4 0,-1-7 0,1 4 0,0 4 0,1 2 0,1 2 0,0 0 0,0 0 0,1-3 0,-1-3 0,0-4 0,1 1 0,0-3 0,0-2 0,1-2 0,-1 0 0,1-1 0,0 1 0,1 1 0,1 6 0,1 3 0,1 1 0,0 0 0,0-3 0,-1-4 0,-1-6 0,-2-8 0,3 13 0,-3-10 0,0-6 0,0-5 0,8 26 0,1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7.122"/>
    </inkml:context>
    <inkml:brush xml:id="br0">
      <inkml:brushProperty name="width" value="0.08571" units="cm"/>
      <inkml:brushProperty name="height" value="0.08571" units="cm"/>
      <inkml:brushProperty name="color" value="#004F8B"/>
    </inkml:brush>
  </inkml:definitions>
  <inkml:trace contextRef="#ctx0" brushRef="#br0">409 1 5734,'-32'93'0,"-1"-1"0,0 1 0,3-21 0,1-4 0,10-2 0,19 20 0,10-5-1754,-5-19 0,0-1 1754,0 0 0,0 1 0,-1 4 0,-3-6 1010,-3-6-1010,-11 11 0,-3-1 0,0-17 280,-17 8 1,-7-15-281,-6-54 0,-15 7 0,21-35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7.404"/>
    </inkml:context>
    <inkml:brush xml:id="br0">
      <inkml:brushProperty name="width" value="0.08571" units="cm"/>
      <inkml:brushProperty name="height" value="0.08571" units="cm"/>
      <inkml:brushProperty name="color" value="#004F8B"/>
    </inkml:brush>
  </inkml:definitions>
  <inkml:trace contextRef="#ctx0" brushRef="#br0">101 69 5734,'-24'9'0,"26"50"0,4-41 0,50 19 0,-47-121 0,-57 45 0,22-29 0,-49 82 0,104 27 0,3-10 0,15 0 0,6-2 0,10-1 0,-12-6 0,1-1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7.684"/>
    </inkml:context>
    <inkml:brush xml:id="br0">
      <inkml:brushProperty name="width" value="0.08571" units="cm"/>
      <inkml:brushProperty name="height" value="0.08571" units="cm"/>
      <inkml:brushProperty name="color" value="#004F8B"/>
    </inkml:brush>
  </inkml:definitions>
  <inkml:trace contextRef="#ctx0" brushRef="#br0">1 151 5734,'19'38'0,"31"-57"0,5-8 0,-13 41 0,12-43 0,-17-9 0,-59 16 0,-37-19 0,31 37 0,-17-18 0,44 39 0,9-9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08.898"/>
    </inkml:context>
    <inkml:brush xml:id="br0">
      <inkml:brushProperty name="width" value="0.08571" units="cm"/>
      <inkml:brushProperty name="height" value="0.08571" units="cm"/>
      <inkml:brushProperty name="color" value="#004F8B"/>
    </inkml:brush>
  </inkml:definitions>
  <inkml:trace contextRef="#ctx0" brushRef="#br0">217 275 5734,'40'4'0,"14"32"0,7 32 0,1 10 0,-21-26 0,-3 0-480,4 13 0,-4-1 480,6 25 49,-19-29 0,1 10 0,-1-2-49,7 26 0,0 0 0,-10-28 0,1-1 0,-4-4 0,0 6 0,-8-15 197,-9-31-197,-24-64 0,-17-49 0,4 11 0,14 36 0,0-1-587,-6-18 1,-6-15 0,1 0-1,5 17 587,-7-16 0,1 5 0,-7-13 0,4 9 0,10 22 0,0 1 0,-9-19 0,-3-10 0,6 18-98,6 14 98,4 6 0,-10-18 0,16 33 93,-12 5-93,5 111 0,8-37 0,-2 4 0,-8 37 0,-2 3 1172,4-21 0,1-7-1172,-14 14 623,33-113-623,10-26 0,4-6 0,5-8 0,2-6 0,1 3 0,-4 24 0,0 1 0,2-19 0,6 15 0,24 40 0,-20 24 0,18 17 0,3 6 0,-5 1 0,15 12 0,0 0 0,-11-7 0,25 11 0,4-2 0,-15-11 0,-3-4 0,0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0.936"/>
    </inkml:context>
    <inkml:brush xml:id="br0">
      <inkml:brushProperty name="width" value="0.08571" units="cm"/>
      <inkml:brushProperty name="height" value="0.08571" units="cm"/>
      <inkml:brushProperty name="color" value="#004F8B"/>
    </inkml:brush>
  </inkml:definitions>
  <inkml:trace contextRef="#ctx0" brushRef="#br0">10 844 5734,'-9'8'0,"35"6"0,-1-10 0,33 4 0,-10-11 0,49-18 0,-38 1 0,14-8 0,10-5 0,5-4 0,0 1 0,-5 2-376,-3 2 1,-1 1 0,1-1 0,0 0 0,3-1-1,2-1 376,-4 2 0,4-2 0,2-1 0,2 0 0,0-1 0,-4 2 0,-4 1 0,-6 3 0,27-12 0,-7 2 0,-8 4 0,-8 6 0,30-9 0,-48 24 0,-97 39 0,-23 10 0,-2 4 0,-16 5 0,-5 0 0,37-21 0,0 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1.298"/>
    </inkml:context>
    <inkml:brush xml:id="br0">
      <inkml:brushProperty name="width" value="0.08571" units="cm"/>
      <inkml:brushProperty name="height" value="0.08571" units="cm"/>
      <inkml:brushProperty name="color" value="#004F8B"/>
    </inkml:brush>
  </inkml:definitions>
  <inkml:trace contextRef="#ctx0" brushRef="#br0">0 1811 5734,'80'-38'0,"0"1"0,-1-1 0,1 1 0,0-1 0,0 1 0,0 2 0,6-3 0,5-1 0,3-1 0,0 1 0,-3 1 0,-3 1 0,-6 4 0,-8 3-1416,16-5 1,-12 6 0,-1 1 0,9-4 1415,-9 3 0,5-2 0,5-1 0,1-1 0,2-1 0,0 2 0,-3 1 0,-4 1 0,0 1 0,-1 1 0,1-1 0,0 1 0,1 0 0,2-1 91,-4 3 0,2-1 1,0 0-1,1 1 0,0-1 1,2 0-1,0-1 1,1 0-92,-3 0 0,3-2 0,1 1 0,1-2 0,0 1 0,-1 1 0,-3 0 0,-2 1 0,-5 2-134,14-3 0,-2 0 0,-2 2 0,-5 1 0,-6 1 0,-8 3 134,26-10 0,-11 2 0,-49 16 0,-69 22 0,-31 13 0,-24 10 0,7-3 0,14-4 0,-1 1 0,-4 1 0,0 0 0,1 0 0,-1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1.581"/>
    </inkml:context>
    <inkml:brush xml:id="br0">
      <inkml:brushProperty name="width" value="0.08571" units="cm"/>
      <inkml:brushProperty name="height" value="0.08571" units="cm"/>
      <inkml:brushProperty name="color" value="#004F8B"/>
    </inkml:brush>
  </inkml:definitions>
  <inkml:trace contextRef="#ctx0" brushRef="#br0">54 1909 5734,'-54'12'0,"93"-40"0,54-24 0,11-2 0,-35 22 0,4 0 0,6 0 0,7-2 0,8-3 0,10-3-315,-35 13 1,7-3 0,5-1 0,5-2 0,4-2-1,4-1 1,3 0 0,3-2 0,1 0 0,1 0 0,0-1-1,1 1 1,-2 0 0,-2 1 0,-1 1 0,-4 2 0,-3 0-1,-4 3 315,7-4 0,-2 2 0,-2 1 0,-2 0 0,-2 2 0,0 0 0,-1 0 0,-1 0 0,2 0 0,0 0 0,1 0 0,3-1 0,1-1 0,1 0 0,6-2 0,5-1 0,3-1 0,2-1 0,0 0 0,0 0 0,-2 1 0,-3 1 0,-6 2 0,-5 1 0,-8 3 0,-8 3 0,-11 3 0,-11 4 0,60-24 0,-62 22-12,-138 45 1,2-1 0,-18 6 0,11-3 0,25-5 0,0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1.857"/>
    </inkml:context>
    <inkml:brush xml:id="br0">
      <inkml:brushProperty name="width" value="0.08571" units="cm"/>
      <inkml:brushProperty name="height" value="0.08571" units="cm"/>
      <inkml:brushProperty name="color" value="#004F8B"/>
    </inkml:brush>
  </inkml:definitions>
  <inkml:trace contextRef="#ctx0" brushRef="#br0">1 1348 5726,'92'-30'0,"0"0"0,0 0 0,0 1 0,0-1 0,0 0 0,0 0 0,0 1 0,0-1 0,0 0 0,0 0 0,0 0 0,0 1 0,0-1 0,-1 0 0,1 0 0,0 0 0,0 1 0,0-1 0,0 0 0,0 0 0,0 1 0,0-1 0,0 0 0,7-2 0,3-1 0,2-1 0,3 0 0,1-1 0,0 0 0,0 0 0,-1 1 0,-2 0 0,-2 1 0,-4 1 0,-4 1 0,-6 2 0,-5 2 0,-6 1 0,-8 3 0,-8 2 0,-9 3 0,-10 3-156,41-14 0,-43 9 0,-40 11 1,-27-4-1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2.133"/>
    </inkml:context>
    <inkml:brush xml:id="br0">
      <inkml:brushProperty name="width" value="0.08571" units="cm"/>
      <inkml:brushProperty name="height" value="0.08571" units="cm"/>
      <inkml:brushProperty name="color" value="#004F8B"/>
    </inkml:brush>
  </inkml:definitions>
  <inkml:trace contextRef="#ctx0" brushRef="#br0">0 1441 5734,'91'-33'0,"-1"0"0,1 1 0,-1-1 0,0 0 0,1 1 0,-1-1 0,1 0 0,-1 1 0,0-1 0,1 0 0,-1 0 0,1 1 0,-1-1 0,0 0 0,1 1 0,-1-1 0,6-1 0,-7 2 0,-5 2 0,-3 1 0,-1 1 0,-1 0 0,2-2 0,4-1 0,4-3 0,-1 1 0,9-5 0,6-1 0,4-2 0,1-1 0,-1 0 0,-4 1 0,-5 1 0,-9 3 0,-10 3 0,-14 4 0,-15 4-341,9-9 0,-19 2 1,14-37-1,-67 42 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8.082"/>
    </inkml:context>
    <inkml:brush xml:id="br0">
      <inkml:brushProperty name="width" value="0.08571" units="cm"/>
      <inkml:brushProperty name="height" value="0.08571" units="cm"/>
      <inkml:brushProperty name="color" value="#004F8B"/>
    </inkml:brush>
  </inkml:definitions>
  <inkml:trace contextRef="#ctx0" brushRef="#br0">21 791 5734,'-12'-40'0,"4"10"0,11 35 0,14 55 0,-7-25 0,11 44 0,-9-30 0,1 1 0,5 3 0,3 1 0,3 7 0,1-1 0,23 25 0,36-43 0,-39-34 0,14-13 0,6-17 0,-15-17 0,-3-15 0,1-3 0,10-14 0,0-5 0,-1 0-202,-5 8 1,-1-1 0,-3-4 201,-7 1 0,0-5 0,-3 0 0,-5 8 0,5-15 0,-4 3 0,-7 17 0,1-1 0,-3 5 0,2-2 0,-17 22 0,-42 43 0,4 22 0,-21 26 0,-4 7 0,-2 6 0,9-10 0,1-1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9.004"/>
    </inkml:context>
    <inkml:brush xml:id="br0">
      <inkml:brushProperty name="width" value="0.08571" units="cm"/>
      <inkml:brushProperty name="height" value="0.08571" units="cm"/>
      <inkml:brushProperty name="color" value="#004F8B"/>
    </inkml:brush>
  </inkml:definitions>
  <inkml:trace contextRef="#ctx0" brushRef="#br0">39 442 5734,'5'-7'0,"-1"0"0,-1 17 0,-5 46 0,0-12 0,-3 34 0,0-20 0,0 4 0,-1 3 0,0 0 0,0 6 0,1-3 0,-4 28 0,11-71 0,1-46 0,3-23 0,2-50 0,-2 15 0,-3 26 0,2-5 0,1-9 0,3-5 0,3-9 0,2-4 0,-1 18 0,2-1 0,2 5 0,8-4 0,1 8 0,18-15 0,9 61 0,5 26 0,15 17 0,-28 2 0,-4 6 0,3 32 0,-41-11 0,-17 2 0,-13-16 0,-12-2 0,-9 0 0,-10 1 0,6-6 0,-29 16-295,22-21 1,15-8 294,38-18 0,2-2 0,7 15 0,14-3 0,37-6 0,27-4 0,-2-3 0,3-7 0,2-4-772,5 3 1,8-2 0,-14-2 771,-18-5 0,-12-3 0,4-13 447,-36 8-447,-10-27 0,-22 14 0,-74 43 0,46 1 0,-4 17 0,7 7 0,31 9 2456,22 52-2456,12-20 0,29-69 0,23-19 0,-11-2 0,11-7-97,-16-13 1,9-14 0,-18-3 96,-29-4 0,-11-2 0,3-3 0,1-4 0,5-23 0,-1-1 0,-6 14 0,-4 6 0,2-14 0,-11 43 0,-10 84 0,-1 15 0,0 12 0,0 10 0,3 7 0,0-7 0,3 5 0,5-2 0,9-5 0,7-2 0,-3-6 0,-3 3 0,3-8 0,10-5 0,4-20 0,-5-40 289,-2-17-289,1-46 0,-30-20 0,-10 21 0,-10-3 0,-12-3 0,-3 4 0,-10-13 0,1 10 0,52 64 0,24-1 0,12-2 0,48-14 0,-37 5 0,1-5 0,5-5 0,-2-3 0,26-16 0,-24 2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8.497"/>
    </inkml:context>
    <inkml:brush xml:id="br0">
      <inkml:brushProperty name="width" value="0.08571" units="cm"/>
      <inkml:brushProperty name="height" value="0.08571" units="cm"/>
      <inkml:brushProperty name="color" value="#004F8B"/>
    </inkml:brush>
  </inkml:definitions>
  <inkml:trace contextRef="#ctx0" brushRef="#br0">1 249 5734,'22'79'0,"0"0"0,0-1 0,-2-8 0,-1-3 0,-5-4 0,-9 3 0,0-6 0,28 30 0,-25-30 0,9-15 0,46-53 0,7-24 0,-13-16-642,-10 5 1,8-9 0,-7 2 641,-7 1 0,-3-1 0,1-2 0,3-4 0,-2 4 0,0-3 0,0 0 0,3-5 0,4-6 0,-8 10 0,13-22-113,-19 17 0,-8 7 113,-21 30 491,-28 19-491,-50 70 0,21-19 0,10-7 0,-1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28.876"/>
    </inkml:context>
    <inkml:brush xml:id="br0">
      <inkml:brushProperty name="width" value="0.08571" units="cm"/>
      <inkml:brushProperty name="height" value="0.08571" units="cm"/>
      <inkml:brushProperty name="color" value="#004F8B"/>
    </inkml:brush>
  </inkml:definitions>
  <inkml:trace contextRef="#ctx0" brushRef="#br0">0 674 5734,'13'87'0,"0"0"0,0 0 0,-1 0 0,4 26 0,2-5 0,15-49 0,30-78 0,11-36 0,-7 3 0,2-9 0,-1-1-336,-5 7 1,-1 1-1,2-9 336,-10 1 0,5-9 0,0-4 0,-6 6 0,-9 13 0,-5 4 0,-3 1 0,19-25 0,6-10 0,-13 16 0,-12 11 162,3-2 0,-18 11-162,-46 41 0,24-24 0,-47 58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3.690"/>
    </inkml:context>
    <inkml:brush xml:id="br0">
      <inkml:brushProperty name="width" value="0.08571" units="cm"/>
      <inkml:brushProperty name="height" value="0.08571" units="cm"/>
      <inkml:brushProperty name="color" value="#004F8B"/>
    </inkml:brush>
  </inkml:definitions>
  <inkml:trace contextRef="#ctx0" brushRef="#br0">66 205 5734,'8'-8'0,"22"-27"0,-14 17 0,40-39 0,-33 37 0,17-13 0,34 0 0,20 48 0,-6-21 0,-55 62 0,-12 33 0,-8-11 0,-16 6-606,0-12 1,-1 12 0,-5-17 605,-15-15 0,-2-1-12,-6-2 1,-6 2 11,7-13 0,-4-1 0,-25 24 0,-6-12 0,13-40 0,2-7 0,-25 11 0,25-62 0,56 17 1811,2 5-1811,16-6 28,15 17-28,8 6 0,16 9 0,-18 8 0,42 20 0,-46-13 0,51 19 0,-29-11 0,-16-5 0,14-17 0,-33-47 0,0 6 0,-3-25 0,-13 28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4.581"/>
    </inkml:context>
    <inkml:brush xml:id="br0">
      <inkml:brushProperty name="width" value="0.08571" units="cm"/>
      <inkml:brushProperty name="height" value="0.08571" units="cm"/>
      <inkml:brushProperty name="color" value="#004F8B"/>
    </inkml:brush>
  </inkml:definitions>
  <inkml:trace contextRef="#ctx0" brushRef="#br0">1906 882 5734,'5'-12'0,"3"-20"0,-29-22 0,-19-16 0,6 7 0,-1-22 0,3 22 0,-9-7 0,-6 7 0,-24-4 0,-7 11 0,1 13 0,-2 2 0,22 1 0,-2-2 0,-3 7 0,-5 11 0,-4 8 0,1 11 0,-22 18 0,-1 15 0,22-3 0,-2 4 0,4 1 0,-23 5 0,7 18 0,36 8 0,1 19 0,3 8 0,6-4 0,7-16-124,3-5 0,4 1 124,-2 12 0,-5 19 0,0 7 0,6-5 0,10-18 0,13-6 0,12-2 0,6 7 0,7 14 0,3 0 0,-2-13 0,-2-2 0,12-4 0,19-6 0,20 10 0,8 2 0,-2-9 0,-15-16-1445,-6-14 0,0-6 1445,7 8 0,10 7 0,4-2 0,-4-14 0,1-17 0,-1-12 0,-9-2-642,-13 2 1,0-2 641,19 1 0,7-1 0,-13-4-509,2-12 509,-2-4 0,20-22 0,2-5 0,-44 24 0,2-6-161,12-24 0,15-20 0,4-10 0,-5 3 1,-17 15 160,-11 5 0,-5-1 0,11-10 0,10-14 0,-5 0 0,-17 13 0,-22 13 0,-9 6 0,5-36 0,-14 16 0,-6-13 0,-1 8 0,1 19 0,-5-1 0,-9-29 0,-8-14 0,-8 5 217,-4 15 0,-8 4 1,-10 5-218,-5 13 0,-10 3 0,-3 3 0,7 1-218,4-9 1,4 3 0,-4 13 217,-13 18 0,-5 11 0,20 17 0,16 32 0,1 5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5.474"/>
    </inkml:context>
    <inkml:brush xml:id="br0">
      <inkml:brushProperty name="width" value="0.08571" units="cm"/>
      <inkml:brushProperty name="height" value="0.08571" units="cm"/>
      <inkml:brushProperty name="color" value="#004F8B"/>
    </inkml:brush>
  </inkml:definitions>
  <inkml:trace contextRef="#ctx0" brushRef="#br0">10 48 5734,'-2'-6'0,"-1"2"0,1-1 0,2 4 0,-2-1 0,5 2 0,-3-1 0,4-1 0,-4-5 0,0-1 0,0 1 0,1 3 0,1 15 0,0 2 0,3 54 0,-4 26 0,0-22 0,0 2 0,0-10 0,-2-3 0,1 35 0,0-31 0,-2-8 0,1 18 0,33-59 0,-15 6 0,29-63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5.733"/>
    </inkml:context>
    <inkml:brush xml:id="br0">
      <inkml:brushProperty name="width" value="0.08571" units="cm"/>
      <inkml:brushProperty name="height" value="0.08571" units="cm"/>
      <inkml:brushProperty name="color" value="#004F8B"/>
    </inkml:brush>
  </inkml:definitions>
  <inkml:trace contextRef="#ctx0" brushRef="#br0">276 1 5734,'-14'73'0,"2"-9"0,-5 19 0,0 3 0,1-10-2301,-1 7 0,-1 0 2301,2-4 0,-2 13 0,0-9 0,2-29 0,3-32 1241,-3-4-1241,-7-4 0,3-7 0,-4-3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5.941"/>
    </inkml:context>
    <inkml:brush xml:id="br0">
      <inkml:brushProperty name="width" value="0.08571" units="cm"/>
      <inkml:brushProperty name="height" value="0.08571" units="cm"/>
      <inkml:brushProperty name="color" value="#004F8B"/>
    </inkml:brush>
  </inkml:definitions>
  <inkml:trace contextRef="#ctx0" brushRef="#br0">9 48 5734,'-8'-26'0,"13"17"0,-3-3 0,64 59 0,-35-20 0,39 31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6.063"/>
    </inkml:context>
    <inkml:brush xml:id="br0">
      <inkml:brushProperty name="width" value="0.08571" units="cm"/>
      <inkml:brushProperty name="height" value="0.08571" units="cm"/>
      <inkml:brushProperty name="color" value="#004F8B"/>
    </inkml:brush>
  </inkml:definitions>
  <inkml:trace contextRef="#ctx0" brushRef="#br0">104 35 5734,'-40'-21'0,"2"8"0,13 25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6.343"/>
    </inkml:context>
    <inkml:brush xml:id="br0">
      <inkml:brushProperty name="width" value="0.08571" units="cm"/>
      <inkml:brushProperty name="height" value="0.08571" units="cm"/>
      <inkml:brushProperty name="color" value="#004F8B"/>
    </inkml:brush>
  </inkml:definitions>
  <inkml:trace contextRef="#ctx0" brushRef="#br0">15 221 5734,'-14'13'0,"68"-16"0,-11-5-869,5-2 1,3 1 868,10-4 0,36-5 79,-23 5 1,19-3 0,3-2 0,-12 3-80,8-5 0,-2 0 0,11 1 0,7-2 0,-41 2 0,-56 8 0,-77 13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6.681"/>
    </inkml:context>
    <inkml:brush xml:id="br0">
      <inkml:brushProperty name="width" value="0.08571" units="cm"/>
      <inkml:brushProperty name="height" value="0.08571" units="cm"/>
      <inkml:brushProperty name="color" value="#004F8B"/>
    </inkml:brush>
  </inkml:definitions>
  <inkml:trace contextRef="#ctx0" brushRef="#br0">1 430 5734,'17'-1'0,"21"-10"0,46-15 0,11-4 0,-43 15 0,0-1 0,11-3 0,7-2 0,3 3 0,8 1 0,4 2 0,4 1 0,-6 1 0,5 0 0,1-1 0,-3 1 0,-10 0 0,-1 0 0,0 0 0,-1-1 0,34-5 0,-1-1 0,-38-1 0,-50 2 0,-6-7 0,-32 17 0,6 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9.302"/>
    </inkml:context>
    <inkml:brush xml:id="br0">
      <inkml:brushProperty name="width" value="0.08571" units="cm"/>
      <inkml:brushProperty name="height" value="0.08571" units="cm"/>
      <inkml:brushProperty name="color" value="#004F8B"/>
    </inkml:brush>
  </inkml:definitions>
  <inkml:trace contextRef="#ctx0" brushRef="#br0">1 53 5734,'34'92'0,"-29"-50"0,54 16 0,-45-61 0,13-31 0,-15 15 0,8-24 0,-19 21 0,-5-7 0,-6-8 0,0 8 0,-12 0 0,-7 48 0,0 20 0,2 24 0,17-5 0,11-13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2.337"/>
    </inkml:context>
    <inkml:brush xml:id="br0">
      <inkml:brushProperty name="width" value="0.08571" units="cm"/>
      <inkml:brushProperty name="height" value="0.08571" units="cm"/>
      <inkml:brushProperty name="color" value="#004F8B"/>
    </inkml:brush>
  </inkml:definitions>
  <inkml:trace contextRef="#ctx0" brushRef="#br0">629 558 5734,'-17'-15'0,"0"2"0,-3 0 0,-55 16 0,-15 19 0,34 13 0,0 6-151,-38-10 1,6 9 150,34 32 0,20 5 0,16 9 0,8-16 0,19 0 25,30-21 0,19-6 0,3-9-25,15-11 0,5-8 0,-15 4 0,2-1 0,-6-13 0,2-23 0,-10-20 0,-1-39 0,-12-12 0,-14 25 0,-1-3-233,2 4 1,2-4 0,-5 4 232,-9-2 0,-5 4 76,-2 8 1,-1 5-77,3-16 0,-1-9 0,-5 80 0,-4-5 0,3 14 708,-4-12-708,0 1 62,0-6-62,-2-6 0,2 1 0,-2-3 0,2 9 0,0 13 0,0-7 0,0 9 0,-1-10 0,1 9 0,0-4 0,0 3 0,0-7 0,-1 9 0,1-5 0,23 68 0,-7-47 0,16 38 0,-6-53 0,38-31 0,-24-29 0,-4-15 0,1 0 0,-3-4 0,-6-8 0,-12 5 0,-21 7 0,-6 93 0,2 13 0,8 31 0,16-28 0,7-2 0,25 13 0,6 13 0,4-111 0,1-27 0,-29 23 0,0-2 0,23-16 0,11-6 0,-9 11 0,5-5 0,6 109 0,-11 27 0,-42-17 0,-11 7 0,-5 14 0,-9-27 0,-14-41 0,-31 4 0,30-61 0,19-11 0,59 13 0,-41-9 0,5 4 0,60 32 0,14 15 0,-37-1 0,0-5 0,41-23 0,-6-7 0,-16 1-292,-24-3 0,-13-1 292,-28 10 0,-4-10 0,-4-6 0,-1 4 0,-5 13 0,3 24 0,-3 41 584,6-6-584,2 19 0,3 8 0,5-1 0,3 0 0,-3 1 0,2 0 0,4 6 0,0-13 0,-6-33 0,-1-3 0,-18-76 0,0 2 0,0-2 0,-4-19 0,48 2 0,23 14 0,2 54 0,6 11 0,12-20 0,0 3-445,-12 22 1,-10 4 444,-13-5-524,37-4 524,-37-2-169,38-8 169,-58 3 0,14-10 0,-16 2 823,1 1-823,9-2 562,51 10-562,-24-2 0,2 1 0,0 3 0,-1 0 0,-3-3 0,1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3.370"/>
    </inkml:context>
    <inkml:brush xml:id="br0">
      <inkml:brushProperty name="width" value="0.08571" units="cm"/>
      <inkml:brushProperty name="height" value="0.08571" units="cm"/>
      <inkml:brushProperty name="color" value="#004F8B"/>
    </inkml:brush>
  </inkml:definitions>
  <inkml:trace contextRef="#ctx0" brushRef="#br0">727 667 5734,'-76'-48'0,"0"0"0,5 4 0,8 15 0,8 33-1284,-2 11 1284,2 10 0,-2 20 0,2 6 0,-2 7 204,7-6 1,9 7-205,28 2 0,20 2 0,34 5 0,13 0 0,-14 3 0,10-8 0,27-24 0,17-12 0,-8-18 0,-8-31 0,-4-14 105,15 14 1,-9-16-106,-37-26 0,-11-20 0,-10-5 0,-9-8 0,-10-4 0,0 0-1058,5 7 1,1 1 0,-4 1 1057,-4-1 0,-4 0 0,-2 17 0,-12-5 444,-32 149-444,27-13 0,5 6 0,1 15 0,6-2 0,16 19 0,6-3-78,-7-8 0,5-2 78,10 6 0,8-8 0,-2-29 0,6-11 0,45 1 3315,0-44-3315,-45-52 0,-9-30 0,-4 11 0,-4 27 0,-2 1-298,3-58 0,-5 31 298,-9 74 219,1 7-219,13 51 0,-6-26 0,10 36 0,-10-42 0,15 22 0,-5-30 0,39-24 0,-13-26 0,3-13 610,-10 24-610,-1 33 0,-4 1 0,23 6 0,-11-28 0,-12 5 0,19-31 0,-37 29 0,32-2 0,-31 13 0,41 16 0,-33-12 0,31 10 0,-34-13 0,44-13 0,-31 0 0,30-12 0,-35 4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3.517"/>
    </inkml:context>
    <inkml:brush xml:id="br0">
      <inkml:brushProperty name="width" value="0.08571" units="cm"/>
      <inkml:brushProperty name="height" value="0.08571" units="cm"/>
      <inkml:brushProperty name="color" value="#004F8B"/>
    </inkml:brush>
  </inkml:definitions>
  <inkml:trace contextRef="#ctx0" brushRef="#br0">1 56 5734,'15'-30'0,"-9"11"0,16 13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4.229"/>
    </inkml:context>
    <inkml:brush xml:id="br0">
      <inkml:brushProperty name="width" value="0.08571" units="cm"/>
      <inkml:brushProperty name="height" value="0.08571" units="cm"/>
      <inkml:brushProperty name="color" value="#004F8B"/>
    </inkml:brush>
  </inkml:definitions>
  <inkml:trace contextRef="#ctx0" brushRef="#br0">38 120 5734,'-20'-60'0,"3"11"0,16 44 0,1 0 0,1 4 0,2 3 0,4 11 0,28 78 0,-22-56 0,19 50 0,-37-105 0,0 0 0,-2-8 0,1 12 0,5 13 0,-2 1 0,2 2 0,0 0 0,16-2 0,-8 3 0,13-2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7.541"/>
    </inkml:context>
    <inkml:brush xml:id="br0">
      <inkml:brushProperty name="width" value="0.08571" units="cm"/>
      <inkml:brushProperty name="height" value="0.08571" units="cm"/>
      <inkml:brushProperty name="color" value="#004F8B"/>
    </inkml:brush>
  </inkml:definitions>
  <inkml:trace contextRef="#ctx0" brushRef="#br0">218 100 5734,'-21'-45'0,"11"24"0,-12-13 0,13 35 0,-7 18 0,-6 22 0,1 17-1131,5 25 0,3 15 1,0-7 1130,-7-8 0,3-1 0,6 5 0,4 6 0,10-26-85,16-31 85,-2-15 0,12-2 0,-5-18 0,4-3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7.839"/>
    </inkml:context>
    <inkml:brush xml:id="br0">
      <inkml:brushProperty name="width" value="0.08571" units="cm"/>
      <inkml:brushProperty name="height" value="0.08571" units="cm"/>
      <inkml:brushProperty name="color" value="#004F8B"/>
    </inkml:brush>
  </inkml:definitions>
  <inkml:trace contextRef="#ctx0" brushRef="#br0">91 0 5734,'-30'64'0,"-1"-1"0,1 0 0,87-53 0,-2-8 0,-53 14 0,82-54 0,-6-32-337,-102 24 0,-18 8 337,15 21 219,-20 10-219,31 22 0,-9-1 0,35 16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8.055"/>
    </inkml:context>
    <inkml:brush xml:id="br0">
      <inkml:brushProperty name="width" value="0.08571" units="cm"/>
      <inkml:brushProperty name="height" value="0.08571" units="cm"/>
      <inkml:brushProperty name="color" value="#004F8B"/>
    </inkml:brush>
  </inkml:definitions>
  <inkml:trace contextRef="#ctx0" brushRef="#br0">1 263 5734,'67'-35'0,"0"-1"0,0 0 0,0 1 0,10-5 0,-1 0 0,0-1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8.236"/>
    </inkml:context>
    <inkml:brush xml:id="br0">
      <inkml:brushProperty name="width" value="0.08571" units="cm"/>
      <inkml:brushProperty name="height" value="0.08571" units="cm"/>
      <inkml:brushProperty name="color" value="#004F8B"/>
    </inkml:brush>
  </inkml:definitions>
  <inkml:trace contextRef="#ctx0" brushRef="#br0">68 5 5734,'-22'-4'0,"5"6"0,-1 81 0,9-29-1416,7 12 1,3 23 0,2 3 0,0-18 1415,0-21 0,2-2 0,1 35 0,3 14 0,2-29 314,7-40 0,0-6 0,1-5 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8.488"/>
    </inkml:context>
    <inkml:brush xml:id="br0">
      <inkml:brushProperty name="width" value="0.08571" units="cm"/>
      <inkml:brushProperty name="height" value="0.08571" units="cm"/>
      <inkml:brushProperty name="color" value="#004F8B"/>
    </inkml:brush>
  </inkml:definitions>
  <inkml:trace contextRef="#ctx0" brushRef="#br0">112 0 5734,'-13'63'0,"1"-1"0,8 30 0,5 12 0,3-16-1622,4-33 1,1-1 1621,3 23 0,-1 9 0,-17-36 236,-40-63 1,16 2 0,-16-12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8.613"/>
    </inkml:context>
    <inkml:brush xml:id="br0">
      <inkml:brushProperty name="width" value="0.08571" units="cm"/>
      <inkml:brushProperty name="height" value="0.08571" units="cm"/>
      <inkml:brushProperty name="color" value="#004F8B"/>
    </inkml:brush>
  </inkml:definitions>
  <inkml:trace contextRef="#ctx0" brushRef="#br0">0 326 5734,'20'-34'0,"14"-7"0,-7 18 0,25-8 0,5-2 0,6-1-529,-4 2 0,0 2 0,3-3 0,1-1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9.570"/>
    </inkml:context>
    <inkml:brush xml:id="br0">
      <inkml:brushProperty name="width" value="0.08571" units="cm"/>
      <inkml:brushProperty name="height" value="0.08571" units="cm"/>
      <inkml:brushProperty name="color" value="#004F8B"/>
    </inkml:brush>
  </inkml:definitions>
  <inkml:trace contextRef="#ctx0" brushRef="#br0">1 33 5734,'34'35'0,"-5"-8"0,-24-30 0,2-15 0,-6 8 0,-2-16 0,-15 5 0,2 5 0,-13 16 0,20 3 0,0 14 0,16-11 0,2-2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8.989"/>
    </inkml:context>
    <inkml:brush xml:id="br0">
      <inkml:brushProperty name="width" value="0.08571" units="cm"/>
      <inkml:brushProperty name="height" value="0.08571" units="cm"/>
      <inkml:brushProperty name="color" value="#004F8B"/>
    </inkml:brush>
  </inkml:definitions>
  <inkml:trace contextRef="#ctx0" brushRef="#br0">115 558 5734,'-57'11'0,"0"-1"0,96-18 0,54-10 0,20-4 0,-15 2-1887,-20 3 0,-4 1 0,10-2 1887,-2 1 0,11-2 0,7-1 0,2 1 0,-4 0 0,-8 2 0,7 0 0,-5 2 0,-4 1 0,-2 0 203,-11 1 0,-4 2 0,2-2 0,8-1-203,7-2 0,12-2 0,5-1 0,-1 0 0,-7 0 0,-12 1 0,7-2 0,-12 0 0,-4-1 156,35-11 0,-48 6 1,-118 16-1,-40 19 0,1 0 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19.171"/>
    </inkml:context>
    <inkml:brush xml:id="br0">
      <inkml:brushProperty name="width" value="0.08571" units="cm"/>
      <inkml:brushProperty name="height" value="0.08571" units="cm"/>
      <inkml:brushProperty name="color" value="#004F8B"/>
    </inkml:brush>
  </inkml:definitions>
  <inkml:trace contextRef="#ctx0" brushRef="#br0">1 535 5734,'91'-6'0,"0"0"0,0 0 0,0 0 0,0 0 0,0 1 0,0-1 0,-1 0 0,-3-5 0,4-1 0,5-1 0,3-2 0,1 0 0,1-1 0,-1-1 0,-3 0 0,-3 0 0,-5 1 0,-5 0 0,-8 1 0,26-6 0,-13 1 0,-6-1 0,2-1 0,10-2 0,-3-1 0,1 0 0,-1 0 0,1 0 0,-1 0 0,1 1 0,0-1 0,-1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34.134"/>
    </inkml:context>
    <inkml:brush xml:id="br0">
      <inkml:brushProperty name="width" value="0.08571" units="cm"/>
      <inkml:brushProperty name="height" value="0.08571" units="cm"/>
      <inkml:brushProperty name="color" value="#004F8B"/>
    </inkml:brush>
  </inkml:definitions>
  <inkml:trace contextRef="#ctx0" brushRef="#br0">0 810 5734,'96'-21'0,"-34"10"0,7-3 0,22-4-464,-20 4 0,15-3 1,10-3-1,7-1 1,1-1-1,-2 1 0,-6 0 464,1 0 0,-2 1 0,-2-1 0,1 0 0,2 0 0,3-1-294,-9 2 0,4 0 1,3-1-1,1 0 0,-1 1 1,-2-1-1,-5 2 0,-7 0 294,15-3 0,-1 0 0,-7 1 0,-11 2 0,-17 3 0,28-10 1015,-12 2-1015,-7-8 0,-3-2 0,-14 4 0,-3-39 0,-96 62 0,-39 16 0,4-1 0,10-9 0,-2 0 0,-13 12 0,1 0 0,-1-1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34.439"/>
    </inkml:context>
    <inkml:brush xml:id="br0">
      <inkml:brushProperty name="width" value="0.08571" units="cm"/>
      <inkml:brushProperty name="height" value="0.08571" units="cm"/>
      <inkml:brushProperty name="color" value="#004F8B"/>
    </inkml:brush>
  </inkml:definitions>
  <inkml:trace contextRef="#ctx0" brushRef="#br0">1 759 5734,'85'-36'0,"1"1"0,0 0 0,-1 0 0,1 0 0,-8 11 0,-1 4 0,2 1 0,2 0 0,4-1 0,6-3 0,-12 1 0,6-2 0,5-1 0,3-2 0,1-1 0,1 1 0,-2 1 0,-3 1 0,-4 3 0,-7 2 0,13 0 0,-5 2 0,-4 3 0,-2 0 0,-2 1 0,0 0 0,13-2 0,6 1 0,-5 0 0,-18 1 0,-28 2 0,-29 1 0,5-16 0,-112 21 0,4 7 0,-7 2 0,15-1 0,-1 1 0,9 1 0,0 0 0,0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34.732"/>
    </inkml:context>
    <inkml:brush xml:id="br0">
      <inkml:brushProperty name="width" value="0.08571" units="cm"/>
      <inkml:brushProperty name="height" value="0.08571" units="cm"/>
      <inkml:brushProperty name="color" value="#004F8B"/>
    </inkml:brush>
  </inkml:definitions>
  <inkml:trace contextRef="#ctx0" brushRef="#br0">0 1005 5734,'92'-24'0,"-1"1"0,1 0 0,-1 0 0,1-1 0,-1 1 0,1 0 0,-10 3 0,-9 3 0,-1 1 0,7-2 0,13-3 0,-16 4 0,11-2 0,8-2 0,7-1 0,6-2 0,1 0 0,2 0 0,-1 0 0,-3 1 0,-5 1 0,-8 2 0,-8 1 0,-11 3-1416,33-6 1,-18 3 0,-4 2 0,9-2 1415,-8 3 0,14-1 0,6-1 0,-3 0 0,-14 2 0,-21 2 0,-31 4 1409,-28 4-1409,-29-30 860,-23-7-860,12 3 0,-1-1 0,-21-19 0,15-2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8:48.250"/>
    </inkml:context>
    <inkml:brush xml:id="br0">
      <inkml:brushProperty name="width" value="0.08571" units="cm"/>
      <inkml:brushProperty name="height" value="0.08571" units="cm"/>
      <inkml:brushProperty name="color" value="#004F8B"/>
    </inkml:brush>
  </inkml:definitions>
  <inkml:trace contextRef="#ctx0" brushRef="#br0">8092 3352 5734,'4'-54'0,"0"0"0,-6-7 0,-2-3 0,3-1 0,-2-1-1031,-5 5 0,-3 5 1031,-7-3 0,-14-17 0,-12-19 0,2 7 0,4 8 0,-1 0 0,7 14 0,-2-7 0,-2-2 0,-1 3 0,-6-12 0,-1 1 0,-16-9-336,13 32 0,-10-6 0,-8-5 0,-5-2 0,-2-2 0,-1 1 0,3 1 1,5 5-1,7 6 336,-6-12 0,8 7 0,3 3 0,-4-2 0,-9-6-73,6 11 1,-7-9 0,-6-3 0,-3-3 0,-1 2 0,3 4 0,5 8 0,7 9 0,10 14 72,-19-4 0,-4 15 0,7 7 0,-18-1 0,-10 0 0,-6 0 0,-1 1 0,6 2 0,11 3 0,-8-2 0,11 2 0,-4 3 0,-19 4 0,30 5 0,-11 2 0,-9 1 0,-7 2 0,-6 0 0,-3 2 0,-1 0 0,0 1 0,4 1 0,5 0 0,6 1 0,10-1 0,11 1 0,-17 4 0,15 0 0,6 1 0,-2 2 0,-10 3 0,-4 1 0,-12 3 0,-7 2 0,-3 2 0,4 0 0,7-1 0,12-1 0,19-2 0,-17 13 0,17-2 0,-5-1 0,-6 6 0,0 3 0,-13 9 0,-1 1 0,9-6 0,17-8 0,6-4 0,-9 7 0,6-2 0,-10 6 0,-7 4 0,-2 1 0,2 1 0,6-3 0,11-5 0,-17 13 0,11-5 0,-3 3 0,-2-3 0,-5 1 0,1 4 0,4 7 0,14 0 0,-1 5 0,4 5 0,7 3 0,9 2 0,14 0 0,10 5 0,6 2 0,-2 0 0,-5-3 0,-12-3 0,-6-2 0,-1-1 0,7 3 0,12 4 0,17 2 0,10 8 0,7 2 0,5-3 0,0-8 0,-1-15 0,6 8 0,13-2 0,2-9 0,14 14 0,8 8 0,5 4 0,0-3 0,-5-8 0,-9-14 0,2 1 0,-6-12 0,15 8 0,-11-10 0,8 8 0,7 6 0,5 3 0,6 2 0,4-2 0,3-3 0,4-5 0,1-9 0,-7-13 0,6-4 0,5-5 0,4-2 0,3-4 0,1-1 0,1-1 0,-1-1 0,-3 0 0,-2 1 0,-5 2 0,-6 2 0,9 7 0,-7 2 0,-5 1 0,-1-1 0,-1 0 0,3-1 0,4-2 0,6-2 0,-8-7 0,8 1 0,6-1 0,4-1 0,2 0 0,0-2 0,-3-1 0,-3-2 0,-6-1 0,-9-3 0,-10-3 0,-11-2 0,13-2 0,-17-5 0,12-5 0,0-2 0,11-2 0,8-3 0,4-2 0,1-2 0,-3-2 0,-6-2 0,1-3 0,-5 0 0,-1-3 0,0-3 0,5-5 0,6-7 0,-18 6 0,5-3 0,5-3 0,3-4 0,2-2 0,1-2 0,0-3 0,-2-1 0,-2-2 0,-5 0 0,-5-2 0,-7 0 0,2-10 0,-5-2 0,-5-4 0,-3-1 0,-3-1 0,-2-1 0,-1 0 0,1 1 0,2 1 0,7-5 0,2-1 0,1 0 0,-2 0 0,-2 0 0,-5 1 0,-7 0 0,-8 0 0,-3-5 0,-6 2 0,-6 0 0,-7-1 0,-8-2 0,-10-4 0,-9 4 0,-11-5 0,-8-3 0,-5-2 0,-4 2 0,-3 2 0,1 6 0,2 7 0,-8-6 0,-1 10 0,-3 3 0,-1-2 0,-3-9 0,14 11 0,1-7 0,0-5 0,-2-2 0,-1-1 0,-4 2 0,-4 4 0,-5 8 0,-7 8 0,-10 9 0,-8 5 0,-8 6 0,-4 4 0,-2 4 0,0 4 0,3 1 0,5 2 0,8 1 0,-11-5 0,8 5 0,4 4 0,-5 0 0,-8-3 0,2 2 0,-8-4 0,-5 0 0,-4 0 0,1 1 0,2 2 0,7 3 0,9 4 0,-10 7 0,0-1 0,1 1 0,-1-1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17.192"/>
    </inkml:context>
    <inkml:brush xml:id="br0">
      <inkml:brushProperty name="width" value="0.08571" units="cm"/>
      <inkml:brushProperty name="height" value="0.08571" units="cm"/>
      <inkml:brushProperty name="color" value="#004F8B"/>
    </inkml:brush>
  </inkml:definitions>
  <inkml:trace contextRef="#ctx0" brushRef="#br0">108 263 5734,'-8'0'0,"-13"0"0,10 1 0,-9 0 0,13 0 0,2 0 0,-8-2 0,5 0 0,-4 1 0,10-1 0,2 1 0,28 0 0,28 0 0,6-1 0,3 1-325,0 0 1,-7 0 324,-36 0 0,61 4 0,-35-2 0,39 2 0,-14-3 0,7-2 0,-26-1 0,0 0 0,29-1 0,-28-1 0,-4-1 0,-8 1 0,13-1 0,1 0 0,-6 1-345,19-1 345,-32 3 626,34-2-626,20 0 0,-31 2 0,1-1 0,-10 1 0,2 0 0,36-2 0,-4 0 0,-15 0 0,13 1 0,19-2 0,-21 1 0,-17 1-545,21 0 1,-6-1 544,-44 3 0,16-2 0,28 1 0,9 0 0,-24 0 0,7 0-673,7 0 1,15-1-1,1 1 1,-17 0 672,-11 0 0,-4 0 0,7 0 0,5 1 0,-15 0-259,-9 1 259,-11 1 0,17 0 0,4 1 0,12-1 343,16-1 1,8 1-344,-28-1 0,1-1 0,24 0 0,6-1 0,-28 1 0,1-1 0,-4 0 0,3-1 0,1-1 0,0 1 0,6 0 0,-9 0 0,-12 0 0,-1 0 0,11 0 0,7 0 0,-11 0 0,18-1-269,18-1 269,-93 4 3096,8-4-3096,-8 0 415,7-5-415,-5-18 0,-5 6 0,3-16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08.635"/>
    </inkml:context>
    <inkml:brush xml:id="br0">
      <inkml:brushProperty name="width" value="0.08571" units="cm"/>
      <inkml:brushProperty name="height" value="0.08571" units="cm"/>
      <inkml:brushProperty name="color" value="#004F8B"/>
    </inkml:brush>
  </inkml:definitions>
  <inkml:trace contextRef="#ctx0" brushRef="#br0">911 523 5734,'-18'-35'0,"-13"-22"0,-5 9 0,-2 0 0,-4-11-479,5 17 1,2 9 478,19 25 309,-38-11-309,15 10 0,-12 2 0,0 2 0,12 4 0,-19 3 158,43 2-158,-17 22 0,0 9 0,-1 3 0,-1 23 0,8-1 0,1 2 0,-6 8-122,6-6 1,4-8 121,16-32 0,-5 64 0,11-18 0,8 13 0,5 0 0,0-17 0,20 21 0,-19-69 0,28 23 0,-4-12 366,7-2 1,7-3-367,37-3 0,-10-3 0,-15-12 0,-24-10 0,-18 2 0,16-4 0,17-22 0,-30 14 0,22-26 0,1-8 0,-14-3 0,21-25 0,-36 36 0,-11 14 0,1-15 0,-2-25 0,-2 4 0,-8-36 0,0 53 0,-4-14 0,2 34 0,1 6 0,-1-1 0,-3-14 0,2 17 0,-6-24 0,4 19 0,-6-9 0,2 11 0,-16-18 0,0 6 0,-5-6 0,9 13 0,-1 2 0,14 15 0,-14-13 0,15 15 0,-17-11 0,13 10 0,-58-16 0,49 17 0,-42-8 0,-2 19 0,-15 13 0,5-6 0,16 6 0,37-7 0,10-5 0,-9 5 0,5 1 0,-2 11 0,-6 10 0,-16 46 0,19-30 0,-9 19 0,10-12 0,4 31 0,2-16 0,6 10 0,12-46 0,0-7 0,16 44 0,0-21 0,2 0 0,7 23 0,0-20 0,0-8 0,-15-31 0,15 15 0,-12-17 0,-2-4 0,40 8 0,6-2 0,-21-5 0,17 4 0,0-4 0,-23-12 0,6-3 0,30-9 0,-28 4 0,6-6 0,11-19 0,-33 19 0,23-20 0,-2-2 0,-25 17 0,28-29 0,-34 30 0,-4 4 0,22-40 0,-21 34 0,19-42 0,-26 49 0,6-30 0,-8 28 0,3-51 0,-7 25 0,-2-26 0,-2 24 0,-5-2 0,-5 0 0,-3-7 0,-13 2 0,-2 1 0,6 6-235,-31-29 235,46 62 0,0 0 0,-18-13 0,-12-3 0,-16-8 0,-28 13 0,39 12 0,-10 13 0,35 7 235,5-1-235,-35 21 0,28-15 0,-29 18 0,36-20 0,-24 15 0,-22 35 0,8 7 0,-3 2 0,35-20 0,11-21 0,-11 44 0,8-21 0,13 36 0,6 2 0,2-34 0,5 10 0,3-6 0,2-30 0,-4-8 0,21 30 0,-9-21 0,11 12 0,-11-20 0,61 5 0,10-5 0,-32-8 0,32 9 0,-5-10 0,-51-26 0,3-6 0,11-7 0,-1-8 0,9-17 0,-21 13 0,22-38 0,-36 17 0,-5-9 0,-4-29 0,-4-3 0,2 20 0,-5 1-331,-19-25 1,-11 9 330,-15 20 0,-5 8 0,-7 3 0,-21-6 0,18 28 0,-1 4 0,-21-1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09.718"/>
    </inkml:context>
    <inkml:brush xml:id="br0">
      <inkml:brushProperty name="width" value="0.08571" units="cm"/>
      <inkml:brushProperty name="height" value="0.08571" units="cm"/>
      <inkml:brushProperty name="color" value="#004F8B"/>
    </inkml:brush>
  </inkml:definitions>
  <inkml:trace contextRef="#ctx0" brushRef="#br0">9 33 5734,'-6'-2'0,"4"0"0,3 2 0,26 0 0,27 3 0,-5-1 0,10-1 0,5 0 0,8-1 0,-1-1 0,21 0 0,5-1-848,-18-1 0,10 0 0,-2 0 0,-14 0 848,-4-1 0,-5 1-20,39-1 1,-19 0 19,-65 3 0,3 0 0,-21 1 0,-4 0 0,-22-1 843,3 0 0,-11 1 1,8 0-1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10"/>
    </inkml:context>
    <inkml:brush xml:id="br0">
      <inkml:brushProperty name="width" value="0.08571" units="cm"/>
      <inkml:brushProperty name="height" value="0.08571" units="cm"/>
      <inkml:brushProperty name="color" value="#004F8B"/>
    </inkml:brush>
  </inkml:definitions>
  <inkml:trace contextRef="#ctx0" brushRef="#br0">7 119 5734,'-6'1'0,"46"-3"-515,29-4 0,30-6 1,7-1-1,-20 2 1,-17 0-1,-1 0 1,22-2-1,-1-1 0,0 1 1,1 0-1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9.824"/>
    </inkml:context>
    <inkml:brush xml:id="br0">
      <inkml:brushProperty name="width" value="0.08571" units="cm"/>
      <inkml:brushProperty name="height" value="0.08571" units="cm"/>
      <inkml:brushProperty name="color" value="#004F8B"/>
    </inkml:brush>
  </inkml:definitions>
  <inkml:trace contextRef="#ctx0" brushRef="#br0">0 80 5734,'77'-17'0,"-26"4"0,-4 1 0,-3 2 0,11-6 0,-48 12 0,1 0 0,-2 2 0,0 1 0,-3 8 0,-4-1 0,-2 6 0,-5-2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10.335"/>
    </inkml:context>
    <inkml:brush xml:id="br0">
      <inkml:brushProperty name="width" value="0.08571" units="cm"/>
      <inkml:brushProperty name="height" value="0.08571" units="cm"/>
      <inkml:brushProperty name="color" value="#004F8B"/>
    </inkml:brush>
  </inkml:definitions>
  <inkml:trace contextRef="#ctx0" brushRef="#br0">1 1 5734,'40'11'0,"33"23"0,25 18 0,-10-5-2219,-29-15 0,1 1 2219,34 17 0,11 6 0,-46-16 0,-57-28 1210,-3 0-1210,-17 24 696,6-13-696,-42 41 0,-11 8 0,4-2-108,4-9 0,2 0 108,14-4 0,29-34 0,-1 6 0,7-10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21.224"/>
    </inkml:context>
    <inkml:brush xml:id="br0">
      <inkml:brushProperty name="width" value="0.08571" units="cm"/>
      <inkml:brushProperty name="height" value="0.08571" units="cm"/>
      <inkml:brushProperty name="color" value="#004F8B"/>
    </inkml:brush>
  </inkml:definitions>
  <inkml:trace contextRef="#ctx0" brushRef="#br0">88 2279 5734,'72'13'0,"0"-1"0,15 2 0,-12-7 0,23 1 0,1-1 0,-14-2-2747,-10-1 0,-2-1 2747,0 0 0,10 1 0,-1-1 0,-11 0 0,-8-2 0,7 2-30,-3 0 0,18 1 0,14 1 0,8 0 0,2 1 0,-4 0 0,-8-1 0,-14 0 30,-1 0 0,-12-1 0,1 0 0,18 2 0,-18-2 0,10 2 0,10 0 0,7 1 0,5 0 0,4 0 0,2 1 0,0 0 0,-2-1 0,-4 1 0,-6-1 0,-7-1 0,-10 0 0,16 1 0,-9 0 0,-7-1 0,-3 0 0,3 0 0,7 1 0,7 1 0,6 0 0,4 1 0,-1 0 0,-2-1 0,-5 0 0,-8-1 0,11 0 0,-9-1 0,-3 0 0,4-1 0,-4-1 0,4 0 0,0-1 0,-5 0 0,-11-1 0,18 2 0,1-1 0,-17-1 0,17 1 0,7 0 0,-3-1 0,-12 0 0,-22-1 1322,21 0-1322,9 0 0,-17 0 0,-62-1 2886,6-3-2886,-10-6 276,5 0-276,-11-17 0,1-35 0,2-2 0,1-7 0,0-8 0,1-6-254,1 1 0,2-7 0,-2 7 254,-1 8 0,0 0 0,0-7 0,2-7 0,-3 13 0,0-23 0,-3 30 0,0-11 0,-2 7 0,-1 8 0,-2-1 0,-1-20 0,-1-10 0,0 7 0,-3 4 0,0 2 0,-1-15 0,-2 2 0,-3 20 0,-1 12 0,1 9 0,-6-21 0,11 64 0,1 3 0,-21-27 2012,16 23-2012,-16-20 0,18 26 0,-21-4 0,-10 2 0,-9-1 0,-20 6 0,-28 3 0,-9 2 0,9-2 0,0 0 0,3 0 0,-6 0-679,16 1 1,-6-1-1,-2 1 1,2 0 0,8-1 678,-7 0 0,6 0 0,-5 0 0,-7-1 0,-7 0 0,-1-1 0,6 1-118,-1-1 1,5 0-1,-15 0 118,29 0 0,-12 0 0,-7-1 0,-3 1 0,-1-1 0,4 0 0,7 1 0,12 0-663,-30-1 0,15 0 0,-6 0 663,14 0 0,-8 0 0,0 0 0,8 0 0,17 1 0,12 1 0,6 0 0,-18-1 0,-9 0 0,-13 0 0,-10-1 0,6 1 0,4 0 0,-4 0 0,18 1 0,-10 0 0,-6 1 0,-3 1 0,2 1 0,7 3 0,-2 1 0,-1 1 0,1 1 0,2 0 0,5-2 0,-8-1 0,5-1 0,1 0 0,-4 1 0,-3 2 0,-6 1 0,-1 1 0,8 0 0,12 0 0,-11 5 0,16 0 0,-14 0 0,15-2 0,-11 1 0,16-2 0,13-3 1884,-28 4-1884,77-11 458,2 2-458,1 12 3392,0-3-3392,7 61-1131,-6 11 0,-2 20 1,1-10 1130,2-18 0,0 0 0,-2 24 0,-2 11 0,0-24 0,-1-20 0,0 14 0,-1 8 0,3-17 0,0 4 0,-1 7 0,0 8 0,1-11 0,0-17 0,2-5-144,-1 4 0,0-11 144,0-30 3249,0 8-3249,2 21 0,7 23 0,10 8 0,-3-17 0,10-12 0,-14-30 0,3 6 0,-6-8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10.623"/>
    </inkml:context>
    <inkml:brush xml:id="br0">
      <inkml:brushProperty name="width" value="0.08571" units="cm"/>
      <inkml:brushProperty name="height" value="0.08571" units="cm"/>
      <inkml:brushProperty name="color" value="#004F8B"/>
    </inkml:brush>
  </inkml:definitions>
  <inkml:trace contextRef="#ctx0" brushRef="#br0">1442 263 5734,'3'-7'0,"-2"2"0,-3-5 0,-5 0 0,-32-23 0,11 12 0,-43-23 0,42 29 0,-13-4 0,-2 6 0,6 4 0,-35-8 0,35 10 0,-22-2 0,36 6 0,-40-4 0,4 2 0,-11 0 0,11 6 0,2 0 0,10 1 0,-32 5 0,33 2 0,8 1 0,-10 1 0,17-1 0,22-7 0,-13 8 0,-26 28 0,20-18 0,-41 50 0,51-49 0,-14 18 0,14-15 0,11-13 0,-16 29 0,15-25 0,-9 21 0,5 7 0,6-17 0,-4 29 0,10-16 0,4 37 0,0-29 0,4 4 0,3-1 0,11-1 0,-1 14 0,-1-29 0,-8-16 0,-4-7 0,15 21 0,-10-15 0,23 31 0,-21-29 0,13 17 0,-13-21 0,7 8 0,-6-7 0,11 8 0,-14-14 0,16 11 0,10-4 0,46 7 0,-1-9 0,9-6 0,-40-12 0,-9-2 0,43-12 0,-39 8 0,23-10 0,-3-2 0,-36 9 0,40-17 0,-57 21 0,0-1 0,14-11 0,-12 7 0,24-21 0,-23 16 0,7-6 0,-12 8 0,23-35 0,-7 2 0,11-17 0,-16 16 0,-4-20 0,-9 34 0,-1-20 0,-2 0 0,-4 27 0,-1-36 0,-3 50 0,-14-63 0,9 46 0,-22-49 0,-6-2 0,14 44 0,-4-12 0,-9-1 0,-27 19 0,-3 10 0,-11-4 0,-8-1 0,-3 2 0,-8 10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12.722"/>
    </inkml:context>
    <inkml:brush xml:id="br0">
      <inkml:brushProperty name="width" value="0.08571" units="cm"/>
      <inkml:brushProperty name="height" value="0.08571" units="cm"/>
      <inkml:brushProperty name="color" value="#004F8B"/>
    </inkml:brush>
  </inkml:definitions>
  <inkml:trace contextRef="#ctx0" brushRef="#br0">1223 371 5734,'3'-6'0,"0"0"0,-1-1 0,0 0 0,-2-17 0,-24-19 0,11 12 0,-18-9 0,18 31 0,-19-7 0,-12-2 0,-6-1 0,-24-7 0,-5 3 0,3 3 0,21 8 0,-21 1 0,50 10 0,7 1 0,-68 12 0,50-5 0,-24 8 0,-3 3 0,3 9 0,-26 13 0,44-10 0,5 2 0,-6 10 0,-2 10 0,23 5 0,13-16 0,-5 25 0,11-26 0,17 54 0,5 5 0,-5-37-496,6 33 0,1-12 496,-11-65 0,38 33 0,9-12 0,19-3 0,10-5 0,-23-17 0,0-5 0,8 3 0,-3-5 0,21-17 0,-38-3 0,-1-4 0,-2 1 0,1-6 330,7-8 1,6-8 0,-6-3-331,6-21 0,-6-3 0,-2 13 0,-7-8 0,-12-13 0,-8-11 0,-17 4 0,-41-13 0,-9 3 0,37-9 0,-13 6 0,-42 33 0,-24 9 0,-1 20 0,17 30 0,-2 16 0,0-2 0,-3-9 0,-2-2 0,2 4 0,3 13 0,1-1 0,0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23.380"/>
    </inkml:context>
    <inkml:brush xml:id="br0">
      <inkml:brushProperty name="width" value="0.08571" units="cm"/>
      <inkml:brushProperty name="height" value="0.08571" units="cm"/>
      <inkml:brushProperty name="color" value="#004F8B"/>
    </inkml:brush>
  </inkml:definitions>
  <inkml:trace contextRef="#ctx0" brushRef="#br0">0 561 5734,'3'-4'0,"1"-1"0,-2 0 0,11-15 0,-4 8 0,11-15 0,-6 12 0,2-3 0,22-14 0,5-3 0,3-1 0,9 5 0,24-8 0,9-3 0,-2 3 0,-18 9 0,-8 6 0,0 2 0,13-9 0,15-7 0,2 3 0,-10 15 0,9 20 0,-10 13 0,-21-3 0,2 9-848,7 14 0,12 14 0,-2 3 0,-14-8 848,-11-5 0,-6 2 0,5 12 0,2 9 0,-14-9 0,-11 6 0,-5-18 0,7 17 0,-17-37 0,-7-10 0,-7-11 3392,-19-30-3392,-6-2 0,-2-7 0,-5 1 0,24 31 0,-4-6 0,10 12 0,2 0 0,1 2 0,-3-7 0,2 4 0,-3-5 0,3 5 0,-6-10 0,-2 1 0,-13-13 0,10 12 0,-2 0 0,12 11 0,3 1 0,50 56 0,-30-31-235,40 43 235,-42-44 0,0-1 0,16 18 0,-6-8 0,11 10 0,-10-9 0,-8-12 0,2-15 235,-12-11-235,-1-13 0,-5-3 0,4-29 0,-2 2 0,1-12 0,-3-4 0,-4 37 0,0-15 0,-2 18 0,-4-40 0,1 20 0,-2-18 0,-5 38 0,-11 10 0,-4 3 0,-10 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24.246"/>
    </inkml:context>
    <inkml:brush xml:id="br0">
      <inkml:brushProperty name="width" value="0.08571" units="cm"/>
      <inkml:brushProperty name="height" value="0.08571" units="cm"/>
      <inkml:brushProperty name="color" value="#004F8B"/>
    </inkml:brush>
  </inkml:definitions>
  <inkml:trace contextRef="#ctx0" brushRef="#br0">409 1 5734,'-12'12'0,"3"-1"0,-38 43 0,21-24 0,-24 30 0,13-16 0,-29 29 0,18-16 0,10-15 0,5-3 0,12-12 0,1 2 0,18-23 0,3-3 0,2-3 0,39 2 0,20-1 0,29-6 0,-22 5 0,-1 0-638,18-8 638,-48 3 0,27-7 0,5-2 0,19-5 0,-23 6 0,-5 0 0,-16 1 0,-42 11 0,-1 0 0,3 6 159,-2 0 1,2 4-1,-3-1 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47.318"/>
    </inkml:context>
    <inkml:brush xml:id="br0">
      <inkml:brushProperty name="width" value="0.08571" units="cm"/>
      <inkml:brushProperty name="height" value="0.08571" units="cm"/>
      <inkml:brushProperty name="color" value="#004F8B"/>
    </inkml:brush>
  </inkml:definitions>
  <inkml:trace contextRef="#ctx0" brushRef="#br0">0 254 5734,'18'59'0,"-2"-6"0,7 16 0,0 1 0,-5-16 0,4 17 0,0-4 0,-9-37 0,33 7 0,-15-18 0,33-29 0,23-21 0,-11 1 0,-29 9 0,-1-3-466,26-12 1,11-7-1,-9 4 466,-15 7 0,1-2 0,2-2 0,11-6 0,0-2 0,-6 5 0,18-11 0,-2 1 110,0 0 0,6-4 0,-16 8-110,0-5 0,-55 31 0,-45 13 0,-17 16-213,-50 20 0,29-7 1,-7 2-1</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47.809"/>
    </inkml:context>
    <inkml:brush xml:id="br0">
      <inkml:brushProperty name="width" value="0.08571" units="cm"/>
      <inkml:brushProperty name="height" value="0.08571" units="cm"/>
      <inkml:brushProperty name="color" value="#004F8B"/>
    </inkml:brush>
  </inkml:definitions>
  <inkml:trace contextRef="#ctx0" brushRef="#br0">1 644 5734,'8'86'0,"0"0"0,1 0 0,35-8 0,15-7 0,-4-30 0,9-47-1565,24-7 0,0-7 1565,-24-25 0,-1 2 0,13-12 0,-4 2 0,10-8 0,3-3 0,-5 4 0,-18 14 0,-4 2 0,1 0 0,4-3 0,7-6 0,6-4 0,1-1 0,-5 3 0,-10 8 0,16-10 0,-13 9 0,-14 11 0,-5 4 0,17-6 920,-41 33-920,7 10 503,-13 3-503,7 22 0,-16-3 0,2 5 1707,-8-3-1707,-3-5 0,-36 40 0,12-32 0,-29 31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49.453"/>
    </inkml:context>
    <inkml:brush xml:id="br0">
      <inkml:brushProperty name="width" value="0.08571" units="cm"/>
      <inkml:brushProperty name="height" value="0.08571" units="cm"/>
      <inkml:brushProperty name="color" value="#004F8B"/>
    </inkml:brush>
  </inkml:definitions>
  <inkml:trace contextRef="#ctx0" brushRef="#br0">27 43 5734,'-4'0'0,"2"1"0,31 3 0,33 3 0,-1-1 0,-13-2 0,5-2 0,4-2 0,0-1 0,-8 1 0,2 0 0,45-3 0,-6 1 0,-27 0 0,22 4 0,-123 1 0,5 1 0,-66 2 0,36-2 0,0 0 0,-35 3 0,-1 0 0,3-2 0,29-3 0,11 0 0,6 0 0,22-3 0,22 1 0,7-3 0,14 2 0,35-4 0,10 3 0,4 2 0,-11-2 0,-1 1 0,7 0 0,-5 1 0,-8 0 0,-35 0 0,1 2 0,-30-2 0,-72-10 0,34 4 0,-3-2 0,2-1 0,15 1 0,-10-3 0,8 1 0,5 1 0,17 2 0,4 1 0,14 3 0,2-1 0,5 3 0,46 4 0,-4 5 0,41 9 0,-38-5 0,18 11 0,-35-16 0,19 7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51.139"/>
    </inkml:context>
    <inkml:brush xml:id="br0">
      <inkml:brushProperty name="width" value="0.08571" units="cm"/>
      <inkml:brushProperty name="height" value="0.08571" units="cm"/>
      <inkml:brushProperty name="color" value="#004F8B"/>
    </inkml:brush>
  </inkml:definitions>
  <inkml:trace contextRef="#ctx0" brushRef="#br0">317 0 5734,'-5'2'0,"1"-1"0,-1 2 0,2-3 0,0 3 0,4 0 0,34 12 0,-8-6 0,22 8 0,11-10 0,7-2 0,9-1 0,5 0 0,9-1 0,-17 0 0,9 0 0,-1 0 0,-9 0 0,9-2 0,-5 1 0,18 1 0,-17-1 0,-50-1 0,-15 0 0,1-1 0,-11 0 0,-10 0 0,-65-7 0,-19 0 0,17 2-309,-21-3 1,-2 0 308,12 5 0,18 1 0,-14 1 0,-1 1 0,6 1 0,-8 0 0,3 1 0,29 1 0,-44 3 0,65-4 0,-21 1 0,47-3 0,63 0 0,24-1 0,-29 0 0,4 0 0,16-1 0,-5 1 617,0 0-617,-4 1 0,12 0 0,-10 1 0,12 0-556,-2 0 0,-4 0 556,-28 0 0,8 2 0,1 0 0,-6 0 0,27 3 0,-78-5 0,-42-2 0,10-1 0,-58-1 0,22 3 0,-12 1-570,14 2 0,-10 0 0,0 1 0,6-1 570,5-1 0,5 0 0,-3 0 0,-21 3 0,-3 0 0,12 0-452,18-2 1,11 0 451,-7 0-12,-26 1 12,83-5 0,4 1 0,56 1 0,28 2 0,-23-2 0,4 0 0,9 0 0,8 1 0,-4 0 511,15-3 1,-8 1-512,-29-1 0,-3 1 0,3-1 0,-1-1 528,-1 0 0,-5 0-528,12 0 0,15-2 16,-71 4-16,-8-3 0,2 0 0,-4-2 0,1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0.271"/>
    </inkml:context>
    <inkml:brush xml:id="br0">
      <inkml:brushProperty name="width" value="0.08571" units="cm"/>
      <inkml:brushProperty name="height" value="0.08571" units="cm"/>
      <inkml:brushProperty name="color" value="#004F8B"/>
    </inkml:brush>
  </inkml:definitions>
  <inkml:trace contextRef="#ctx0" brushRef="#br0">64 487 5734,'-33'6'0,"6"-1"0,23-3 0,7 0 0,58-5 0,13-5 0,27-6 0,-30 5 0,15-3 0,10-2 0,8 0 0,3-2 0,1 1 0,-3-1 0,-7 0-485,0 0 0,-3-1 1,-1 0-1,0 0 1,0-1-1,2 1 1,2 0 484,-1 1 0,4 0 0,3-1 0,1 1 0,-3 0 0,-3 0 0,-7 0 0,-7 1-70,24-6 1,-5 0 0,-15 1 0,-22 3 69,-4-5 0,-43 5 0,-91 24 0,-36 11 0,55-13 0,-3 3 0,-34 9 0,-1 1 0,0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54.445"/>
    </inkml:context>
    <inkml:brush xml:id="br0">
      <inkml:brushProperty name="width" value="0.08571" units="cm"/>
      <inkml:brushProperty name="height" value="0.08571" units="cm"/>
      <inkml:brushProperty name="color" value="#004F8B"/>
    </inkml:brush>
  </inkml:definitions>
  <inkml:trace contextRef="#ctx0" brushRef="#br0">1 70 5734,'33'1'0,"-11"0"0,44-3 0,30-2 0,-13 0 0,7 0-1248,-9 0 1,13 0 0,-18 0 1247,-17 0 0,29-1 0,0-1 0,-21 2 332,17 0 1,-28-1-333,-59 3 669,-11 1-669,-7 0 0,-5 0 0,-33 1 0,-7 0 0,3 0 0,-4 0 0,-16 0 0,8 0 0,13-1 0,2 0 1000,-28 0 0,-1 0-1000,25 0 0,8 0 0,-8-2 0,26 3 408,38-2-408,28 2 0,21 0 0,1 1 0,13 2 0,1-1 0,-11 1 0,8 0 0,2 0 0,6 2 0,-14 1 0,-125-9 0,31 4-458,-31-3 0,-1-2 458,25 3 0,-18-2 0,-14 0 0,5-1 0,3 1 0,38 0 0,4 0 0,72 3 0,18 1 0,-33-1 0,30 1 0,10 1 0,26 1 0,-47-3 0,52 0 0,-67-2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55.604"/>
    </inkml:context>
    <inkml:brush xml:id="br0">
      <inkml:brushProperty name="width" value="0.08571" units="cm"/>
      <inkml:brushProperty name="height" value="0.08571" units="cm"/>
      <inkml:brushProperty name="color" value="#004F8B"/>
    </inkml:brush>
  </inkml:definitions>
  <inkml:trace contextRef="#ctx0" brushRef="#br0">1 15 5734,'84'2'0,"1"-1"0,-7 1 0,-11-2 0,-21-1 0,21 0 0,5 0 0,16 0 0,-21 0 0,-3 1 0,-2 0 0,-42 0 0,-4 0 0,-18 0 0,-46-2 0,-8 0 0,-5 0 0,9 1 0,-2-1 0,-29 1 0,-3-1 0,11 1 0,5 1 0,-28 0 0,3-1 0,133 5 0,21 0 0,7-1 0,23 2 0,-25-1 0,-12-2 0,-34-2 0,-12 0 0,4 0 0,-13-2 0,3 0 0,-2-2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57.893"/>
    </inkml:context>
    <inkml:brush xml:id="br0">
      <inkml:brushProperty name="width" value="0.08571" units="cm"/>
      <inkml:brushProperty name="height" value="0.08571" units="cm"/>
      <inkml:brushProperty name="color" value="#004F8B"/>
    </inkml:brush>
  </inkml:definitions>
  <inkml:trace contextRef="#ctx0" brushRef="#br0">50 165 5734,'-11'-3'0,"-7"-3"0,9 4 0,-2-2 0,11 4 0,3 0 0,11 1 0,10 1 0,63 5 0,-26-4 0,3 1 0,-1-1 0,6 1-552,-1-2 1,11 0 0,2 0 0,-6-1 551,-3 0 0,-4 0 0,6 0 0,12 0 0,8 0 0,2-1 0,-5 1 0,5-1 0,-4 0 0,13-1 0,-27 0 0,9 0 0,6-1 0,3 0 0,0 0 0,-3-1 0,-6 1 0,10 0 0,-6-1 0,-1 1 0,2-1 0,6 0-381,-3 0 1,7 0 0,4 0 0,0 0-1,-3 0 1,-7-1 0,-11 1 380,24-1 0,-15 0 0,2 0 0,-14 0 0,4 0 0,-6 0 0,-14 1-76,32-2 76,-31 2 0,8-1 0,-12 1 0,0-1 0,8 2 0,-5-3 0,-27-7 1454,1-1-1454,-129-14 0,14 14 0,14 3 0,0 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58.392"/>
    </inkml:context>
    <inkml:brush xml:id="br0">
      <inkml:brushProperty name="width" value="0.08571" units="cm"/>
      <inkml:brushProperty name="height" value="0.08571" units="cm"/>
      <inkml:brushProperty name="color" value="#004F8B"/>
    </inkml:brush>
  </inkml:definitions>
  <inkml:trace contextRef="#ctx0" brushRef="#br0">0 148 5734,'68'-4'0,"0"0"0,20 0 0,12 1 0,-5 0-1887,-20 0 0,-4 1 0,4-1 1887,0 1 0,7 0 0,-3 0 0,-11 1 0,-6 0 0,4 0-13,5 1 1,18 0 0,11 0 0,5 1 0,-1 0 0,-7 0 12,2 0 0,-4 0 0,1 1 0,3 0 0,9-1 0,-22 0 0,4 0 0,5 0 0,2 0 0,3 0 0,0 0 0,1 0 0,-1-1 0,-1 0 0,1 0 0,4-1 0,1 0 0,0 0 0,-1 0 0,-2 0 0,-4-1 0,-5 1 0,-5 0 0,14 0 0,-9 1 0,-4-1 0,1 0 0,7-1 0,-2-1 0,9-1 0,5-1 0,-1 0 0,-7 0 0,-13 0 0,-17 1 0,4-3 0,-11 0 0,32-1 0,-6-1 782,-1-4-782,-31 2 0,-54 5 0,-53-2 0,-29 4 0,22 2 0,-4 1 0,-8-2 0,0 1 0,0-1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58.790"/>
    </inkml:context>
    <inkml:brush xml:id="br0">
      <inkml:brushProperty name="width" value="0.08571" units="cm"/>
      <inkml:brushProperty name="height" value="0.08571" units="cm"/>
      <inkml:brushProperty name="color" value="#004F8B"/>
    </inkml:brush>
  </inkml:definitions>
  <inkml:trace contextRef="#ctx0" brushRef="#br0">0 104 5734,'92'-5'0,"-1"0"0,1 1 0,-15 1 0,7 0 0,4 1 0,4 0 0,1 1 0,-1 0 0,-7 1 0,-1 0 0,0 1 0,2 0 0,4 0 0,4 0 0,7 0-436,-20-1 1,6 1-1,4 0 1,4 0 0,3-1-1,1 1 1,2 0-1,-1 0 1,-2 0 0,-1 0-1,-3 0 1,-5-1-1,-5 1 436,16 0 0,-6 0 0,-3 0 0,-3 0 0,-1 0 0,0-1 0,2 1 0,3 0-9,0 0 1,9 0 0,3 1 0,0-1 0,-2 0 0,-6 0 0,-10 0 0,-13-1 0,-17 0 8,-1-1 0,-9 0 0,44-3 0,1-1 0,-35 2 0,0 0 0,39-4 0,-9-5 0,-33-10 0,-12-1 0,-46-3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13.415"/>
    </inkml:context>
    <inkml:brush xml:id="br0">
      <inkml:brushProperty name="width" value="0.08571" units="cm"/>
      <inkml:brushProperty name="height" value="0.08571" units="cm"/>
      <inkml:brushProperty name="color" value="#004F8B"/>
    </inkml:brush>
  </inkml:definitions>
  <inkml:trace contextRef="#ctx0" brushRef="#br0">70 11 5734,'15'8'0,"4"0"-1887,46-2 0,31-2 0,-11 0 1887,-33-2 0,1 0 0,36 2 0,15 0 0,-14-1 704,-30-2 1,-2-1-705,13 1 0,8 0 0,-3 0 0,11 0 0,-2 0 430,35 0 0,-47 0-430,-97 1 0,-68-2 0,29 0 0,-5 0 0,-3 0 0,-6 0 0,-10-1 0,-8-1 0,6 1 0,5 0 0,-1 0 1130,-12 0 1,-9-1 0,16 1-1131,31 1 0,10 0 0,-21 0 0,24 1 0,47 0 0,47 5 0,-13-2 0,29 1 0,25 1 0,-5-2 0,6-1 0,-1 0 0,-15 1 0,2 0 0,-7-1 0,8-1 0,-33-4 0,-84-13 0,-3 4 0,-34-7 0,21 11 0,-6 2 0,-20-1 0,-3 0 0,2 0 0,-1 1 0,-17-2 0,9 1 0,12 2 0,30 1 0,70 4 0,5 0 0,22 1 0,13 1 0,28 1 0,2 0 0,-20-1 0,0-1-299,24 2 0,-10-2 1,-24-4-1,-1-2 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17.531"/>
    </inkml:context>
    <inkml:brush xml:id="br0">
      <inkml:brushProperty name="width" value="0.08571" units="cm"/>
      <inkml:brushProperty name="height" value="0.08571" units="cm"/>
      <inkml:brushProperty name="color" value="#004F8B"/>
    </inkml:brush>
  </inkml:definitions>
  <inkml:trace contextRef="#ctx0" brushRef="#br0">65 2 5734,'12'5'0,"2"0"0,2 0 0,49 9 0,15 1 0,-21-8 0,1-1 0,24 9 0,-3-2 0,-2-9 0,-72-5 0,-63-14 0,-41-3 0,31 8 0,-9 0 0,7 1 0,8 0 0,2 2-232,-20-1 0,20 4 232,52 4 0,18 7 0,16 2 0,51 11 0,-37-9 0,18-1 0,-56-10 0,1 2 0,-3-1 116,7 4 0,-2-1 0,5 2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19.528"/>
    </inkml:context>
    <inkml:brush xml:id="br0">
      <inkml:brushProperty name="width" value="0.08571" units="cm"/>
      <inkml:brushProperty name="height" value="0.08571" units="cm"/>
      <inkml:brushProperty name="color" value="#004F8B"/>
    </inkml:brush>
  </inkml:definitions>
  <inkml:trace contextRef="#ctx0" brushRef="#br0">0 502 5734,'4'-3'0,"0"1"0,-3 2 0,1 0 0,31-3 0,36-2 0,9 1 0,14-3 0,-11 2 0,10 0 0,-12 2 0,4-1 0,2 1 0,8 0 0,2 0 0,3 0-586,-19 0 1,2 0 0,1 0 0,1 1 585,7 0 0,3 0 0,-4 1 0,-10-1 0,1 2 0,2-1 0,-2-1 0,15-1 0,6 0 0,-2 0 0,-13 0 0,-8 0 0,-8 0 0,14-1 0,-8-1 0,12-1 0,9 0 0,5-1 0,3-1 0,-1 1 0,-4-1 0,-8 0 0,1 0 0,-5-1 0,-3 0 0,0 0 0,2 0 0,4 0-374,3 0 0,3-1 0,3 1 1,1-1-1,-2 1 0,-4-1 1,-4 1 373,5-1 0,-4 0 0,-3 1 0,-1-1 0,1 2 0,3-1 0,2 1 0,-1 0 0,-5 1 0,-6 1-259,5-1 0,-7 1 0,4 0 259,0 0 0,5-1 0,-1 0 0,-8 2 0,25-2 0,-11 1 0,-19 2 0,-3 0 0,0-1 0,-3 0 0,-5 2 0,-27-2 0,-82-7 0,-25-2 0,-2 2 0,1 3 0,0 1 0,-1-1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19.955"/>
    </inkml:context>
    <inkml:brush xml:id="br0">
      <inkml:brushProperty name="width" value="0.08571" units="cm"/>
      <inkml:brushProperty name="height" value="0.08571" units="cm"/>
      <inkml:brushProperty name="color" value="#004F8B"/>
    </inkml:brush>
  </inkml:definitions>
  <inkml:trace contextRef="#ctx0" brushRef="#br0">1 19 5734,'76'1'0,"0"0"0,-4-1 0,10 0 0,6 0 0,7 1 0,-14 0 0,6 0 0,6 1 0,2-1 0,0 1 0,-3-1 0,-5 1-1133,10-1 1,-4 0 0,-2 0 0,1 0 0,4 0 1132,-1 1 0,6 0 0,2 0 0,-3 0 0,-5 1 0,-10-1 0,12 1 0,-11 0 0,10 0-13,-13 0 1,11 0 0,4 0 0,2 0 0,-4 0 0,-8-1 12,7 1 0,-8 0 0,1-1 0,6 1 0,-9-1 0,7 1 0,3-1 0,-1 1 0,-5-1 0,-10 0 0,12-2 0,-10 0 0,10 0 0,-10 1 0,9 0 0,6-1 0,0 1 0,-3 0 0,-9-1 0,0 0 0,-8 0 0,0 1 0,6-1 0,10 1 0,7 0 0,2 0 0,-3-1 0,-9 0 0,27 3 0,-9-1 0,-54-13 78,-83-25 0,100 22 0,-5 6 1,-156-14-1,-1-1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20.356"/>
    </inkml:context>
    <inkml:brush xml:id="br0">
      <inkml:brushProperty name="width" value="0.08571" units="cm"/>
      <inkml:brushProperty name="height" value="0.08571" units="cm"/>
      <inkml:brushProperty name="color" value="#004F8B"/>
    </inkml:brush>
  </inkml:definitions>
  <inkml:trace contextRef="#ctx0" brushRef="#br0">0 333 5734,'100'-4'0,"0"1"0,0-1 0,-1 1 0,1 0 0,0-1 0,-1 1 0,-8 0 0,1 0 0,1 0 0,0 1 0,-2-1 0,-2 1 0,-3 0 0,-5 0-1133,14 0 1,-6 1 0,-4 0 0,-1 0 0,2 0 1132,2 1 0,3-1 0,-2 0 0,-3 0 0,-8 1-25,6-1 1,-7 1 0,0 0 24,1-1 0,-1 0 0,6 0 0,-5 0 0,3 1 0,5-2 0,5 1 0,-10-1 0,5 0 0,2-1 0,4 0 0,2 1 0,1-2 0,-12 2 0,2-1 0,2-1 0,2 1 0,0 0 0,2-1 0,0 0 0,1 0 0,-1 1 0,2-2 0,3 1 0,0 0 0,1-1 0,-3 1 0,-1 0 0,-4-1 0,-4 1 0,11 0 0,-4-1 0,-4 1 0,-2-1 0,-2 1 0,-3-1 0,26-1 0,-2 0 0,-9 0 0,-18 2 0,-18 2 0,-13-4 0,23-37 0,2 12 0,-51-29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0.588"/>
    </inkml:context>
    <inkml:brush xml:id="br0">
      <inkml:brushProperty name="width" value="0.08571" units="cm"/>
      <inkml:brushProperty name="height" value="0.08571" units="cm"/>
      <inkml:brushProperty name="color" value="#004F8B"/>
    </inkml:brush>
  </inkml:definitions>
  <inkml:trace contextRef="#ctx0" brushRef="#br0">0 386 5734,'77'-13'0,"-18"2"0,6-1 0,25-2 0,8-2-1878,-13 2 0,4-1 0,-7 1 1878,-2 1 0,0 0 0,7 0 0,9-2 0,-5 1 465,-25 4 1,-2 0 0,5-1-466,13-4 0,9-3 0,0 1 0,-11 1-309,13-2 0,-6 1 309,-16 2 0,0-2 0,-16 2 0,-16 1 0,-12 4 2644,-4 5-2644,-30 9 0,-4 4 0,-12 2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39.331"/>
    </inkml:context>
    <inkml:brush xml:id="br0">
      <inkml:brushProperty name="width" value="0.08571" units="cm"/>
      <inkml:brushProperty name="height" value="0.08571" units="cm"/>
      <inkml:brushProperty name="color" value="#004F8B"/>
    </inkml:brush>
  </inkml:definitions>
  <inkml:trace contextRef="#ctx0" brushRef="#br0">28 176 5734,'3'-4'0,"0"1"0,-1 2 0,0 0 0,-1 1 0,0 2 0,-1-1 0,-1 1 0,-2-1 0,2-1 0,-1 2 0,0-2 0,-1 1 0,0-1 0,0 0 0,0 2 0,1-2 0,-2 3 0,2-2 0,-2 0 0,3-1 0,0 1 0,0 1 0,1-1 0,-1 1 0,0-2 0,0 1 0,1 1 0,0-6 0,2 15 0,-1-11 0,1 14 0,-1-6 0,1 1 0,4 34 0,2 25 0,2 20 0,0 4 0,1 6 0,-3-22 0,-2-7 0,-4-30 0,1 1 0,-2 19 0,0 6 0,0-13 0,-1-4 0,1-32 0,-1-10 0,-5-59 0,0-8 0,-2-25 0,-1-4 0,0 0-540,2 20 1,0 8 539,3 30 0,-2-62 0,4 17 0,-1-19 0,15 37 0,5 6 0,8 7 0,12-28 0,-17 51 0,-14 18 1079,10-2-1079,-8 3 0,11-2 0,-12 5 0,45 13 0,-32-6 0,29 11 0,-30-3 0,-6 0 0,7 6 0,-8-3 0,-1 15 0,-7 1 0,-14 40 0,2-36 0,-11 16 0,12-38 0,-24 34 0,2-7 0,-6 9 0,3-14 0,7-15 0,-2 0 0,-14-1 0,15-14 0,-2-4 0,10-23 0,18-6 0,-1-6 0,14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0.713"/>
    </inkml:context>
    <inkml:brush xml:id="br0">
      <inkml:brushProperty name="width" value="0.08571" units="cm"/>
      <inkml:brushProperty name="height" value="0.08571" units="cm"/>
      <inkml:brushProperty name="color" value="#004F8B"/>
    </inkml:brush>
  </inkml:definitions>
  <inkml:trace contextRef="#ctx0" brushRef="#br0">0 651 5734,'2'-6'0,"13"-13"0,-7 11 0,12-9 0,2 14 0,11 6 0,-1 1 0,10 9 0,15 35 0,-14 7 0,-22-2 0,-7 2 0,-8 1 0,-25 8 0,1-47 0,-23 3 0,14-12 0,-11-2 0,26-40 0,24-27 0,6 8 0,4-1 0,11-23 0,-3 30 0,0 8 0,-8 14 0,35-21 0,-4 40 0,6 9 0,-17 21 0,-23 13 0,-4 2 0,0-5 0,8 15 0,-2-12 0,-4-11 0,8 4 0,-13-18 0,15 8 0,-16-17 0,20-33 0,-26-9 0,-23-27 0,-8-2 0,-1 11 0,-7 4 0,-3 9 0,9 35 0,-5 50 0,17-29 0,4 38 0,34-40 0,-2-5 0,71-25 0,-53 5 0,24-27 0,-2-8 0,-31 9 0,-3-16 0,1-16 0,-7 8 0,-8-20 0,1 14 0,-2 5 0,-13 27 0,0 42 0,2 5 0,-2 59 0,2-30 0,1 15 0,3 11 0,8 30 0,1-2 0,-7-42 0,1 1 0,9 53 0,-1-15 0,-10-64 0,5 13 0,-7-25 0,-1-5 0,0 2 0,-1-7 0,-1-8 0,2-7 0,0-13 0,3-9 0,8-12 0,3-3 0,6-9 0,6 8 0,6 13 0,10 44 0,-1 1 0,-13 32 0,-19 15 0,-11-12 0,-44 45 0,-26-38 0,-5-4 0,-3-21 0,51-20 0,-10-6 0,25-5 0,-1-6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0.922"/>
    </inkml:context>
    <inkml:brush xml:id="br0">
      <inkml:brushProperty name="width" value="0.08571" units="cm"/>
      <inkml:brushProperty name="height" value="0.08571" units="cm"/>
      <inkml:brushProperty name="color" value="#004F8B"/>
    </inkml:brush>
  </inkml:definitions>
  <inkml:trace contextRef="#ctx0" brushRef="#br0">0 6 5734,'12'-4'0,"-2"2"0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2.179"/>
    </inkml:context>
    <inkml:brush xml:id="br0">
      <inkml:brushProperty name="width" value="0.08571" units="cm"/>
      <inkml:brushProperty name="height" value="0.08571" units="cm"/>
      <inkml:brushProperty name="color" value="#004F8B"/>
    </inkml:brush>
  </inkml:definitions>
  <inkml:trace contextRef="#ctx0" brushRef="#br0">602 656 5734,'-26'-59'0,"-36"-5"0,27 39 0,-22 3 0,1 5 0,29 12 0,-42-8 0,48 13 0,-25 8 0,1 10 0,-1 0 0,3 31 0,26 1 0,5 3 0,-11 21 0,12-21 0,6-2 0,17-1 0,-2-25 0,29 25 0,13-34 0,9-5 0,-7-51 0,-4-14 0,-6 1 0,-9-5 0,-6-2 0,-13-5 0,-4-11 0,-2-6 0,-3 26 0,-2 0 0,4-22 0,-4 1 0,-10-22 0,2 59 0,-4-43 0,8 98 0,1 27 0,3 23 0,0 9 0,-2-22 0,0-1 0,0 7 0,3 3 0,8 13 0,5-4 0,4-24 0,0-1 0,-1 25 0,3-9 0,34-23 0,-10-84 0,1-17 0,-5-6 0,-22 9 0,-9 12 0,-5 61 0,10-4 0,-10 41 0,2-2 0,-1-19 0,38 26 0,-7-54 0,37-26 0,-40-46 0,-3-12 0,-17-4 0,-15 36 0,-1 1 0,7-24 0,-11 0 0,2 72 0,-1 3 0,-4 28 0,1-6 0,45 52 0,12 6 0,-26-32-359,28 21 1,-7-12 358,-41-49 0,2 11 0,-6-10 0,-90 31 0,38-35 0,-7 7 0,1-4 0,11-16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2.392"/>
    </inkml:context>
    <inkml:brush xml:id="br0">
      <inkml:brushProperty name="width" value="0.08571" units="cm"/>
      <inkml:brushProperty name="height" value="0.08571" units="cm"/>
      <inkml:brushProperty name="color" value="#004F8B"/>
    </inkml:brush>
  </inkml:definitions>
  <inkml:trace contextRef="#ctx0" brushRef="#br0">1 1 5734,'34'35'0,"-4"-4"0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2.664"/>
    </inkml:context>
    <inkml:brush xml:id="br0">
      <inkml:brushProperty name="width" value="0.08571" units="cm"/>
      <inkml:brushProperty name="height" value="0.08571" units="cm"/>
      <inkml:brushProperty name="color" value="#004F8B"/>
    </inkml:brush>
  </inkml:definitions>
  <inkml:trace contextRef="#ctx0" brushRef="#br0">1 12 5734,'0'-11'0,"5"15"0,-1 5 0,4 14 0,-2-3 0,2 4 0,0 2 0,8 34 0,6 24 0,-4-14 0,1 2-431,0-2 0,2 12 0,-7-26 431,-9-41 0,-2-4 0,-2-4 0,-2-3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2.776"/>
    </inkml:context>
    <inkml:brush xml:id="br0">
      <inkml:brushProperty name="width" value="0.08571" units="cm"/>
      <inkml:brushProperty name="height" value="0.08571" units="cm"/>
      <inkml:brushProperty name="color" value="#004F8B"/>
    </inkml:brush>
  </inkml:definitions>
  <inkml:trace contextRef="#ctx0" brushRef="#br0">1 127 5734,'56'-38'0,"11"11"0,2 5 0,-9 9 0,0-1 0,0 1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2.978"/>
    </inkml:context>
    <inkml:brush xml:id="br0">
      <inkml:brushProperty name="width" value="0.08571" units="cm"/>
      <inkml:brushProperty name="height" value="0.08571" units="cm"/>
      <inkml:brushProperty name="color" value="#004F8B"/>
    </inkml:brush>
  </inkml:definitions>
  <inkml:trace contextRef="#ctx0" brushRef="#br0">35 0 5734,'1'1'0,"-7"4"0,-4 13 0,-10 2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3.597"/>
    </inkml:context>
    <inkml:brush xml:id="br0">
      <inkml:brushProperty name="width" value="0.08571" units="cm"/>
      <inkml:brushProperty name="height" value="0.08571" units="cm"/>
      <inkml:brushProperty name="color" value="#004F8B"/>
    </inkml:brush>
  </inkml:definitions>
  <inkml:trace contextRef="#ctx0" brushRef="#br0">13 176 5734,'-5'-6'0,"2"2"0,0 1 0,1 9 0,2 0 0,1 10 0,4 22 0,8 38 0,7 27 0,-2-11 0,-6-29 0,1 1 0,1 8 0,3 13 0,0-3 0,-5-23 0,0-13 0,-2-13 0,-10-34 0,-1-7 0,-3-8 0,2 8 0,-4-11 0,4 13 0,-5-15 0,-10-56 0,7 35 0,-7-48 0,13 40 0,1-13 0,2-7 0,-1 14 0,1 0 0,0-14 0,1 1 0,7-28 0,-2 61 0,9-40 0,-3 47 0,32-13 0,-4 40 0,7 4 0,-16 16 0,-20-1 0,-1 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3.792"/>
    </inkml:context>
    <inkml:brush xml:id="br0">
      <inkml:brushProperty name="width" value="0.08571" units="cm"/>
      <inkml:brushProperty name="height" value="0.08571" units="cm"/>
      <inkml:brushProperty name="color" value="#004F8B"/>
    </inkml:brush>
  </inkml:definitions>
  <inkml:trace contextRef="#ctx0" brushRef="#br0">0 113 5734,'63'-20'0,"-1"0"0,-5 2 0,-9 0 0,-21 0 0,1-1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1.959"/>
    </inkml:context>
    <inkml:brush xml:id="br0">
      <inkml:brushProperty name="width" value="0.08571" units="cm"/>
      <inkml:brushProperty name="height" value="0.08571" units="cm"/>
      <inkml:brushProperty name="color" value="#004F8B"/>
    </inkml:brush>
  </inkml:definitions>
  <inkml:trace contextRef="#ctx0" brushRef="#br0">52 293 5734,'3'-41'0,"-1"4"0,-2 9 0,0 13 0,0-5 0,2 19 0,1 11 0,0 33 0,-1 4 0,-2 7 0,0 9 0,-1 5-181,0 19 1,1 1 180,1-5 0,1-1 0,4 5 0,3-4 0,0-14 0,1-5 0,9 28 0,-7-70 0,-15-121 0,0 42 0,-1-2 0,-1-10 0,0-4 0,-2-14 0,0 1 0,2 15 0,0 1 0,-1-9 0,1-3 0,-1-13 0,8 8 0,28 0 0,-2 1 361,61 80-361,-22 52 0,0 13 0,-34 7 0,-32-23 0,-25 2 0,-9-1 0,-6-1 0,6-4 0,-3 0 0,-33 13 0,13-14 0,-2 6 0,17-15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4.181"/>
    </inkml:context>
    <inkml:brush xml:id="br0">
      <inkml:brushProperty name="width" value="0.08571" units="cm"/>
      <inkml:brushProperty name="height" value="0.08571" units="cm"/>
      <inkml:brushProperty name="color" value="#004F8B"/>
    </inkml:brush>
  </inkml:definitions>
  <inkml:trace contextRef="#ctx0" brushRef="#br0">4 13 5734,'-2'-7'0,"1"2"0,25 47 0,11 21 0,-14-26-598,13 23 1,-2-4 597,-21-36 382,4 4-382,27-37 197,-2-42-197,18 55 0,1 2 0,-12-43 0,35 94 0,-70-33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4.393"/>
    </inkml:context>
    <inkml:brush xml:id="br0">
      <inkml:brushProperty name="width" value="0.08571" units="cm"/>
      <inkml:brushProperty name="height" value="0.08571" units="cm"/>
      <inkml:brushProperty name="color" value="#004F8B"/>
    </inkml:brush>
  </inkml:definitions>
  <inkml:trace contextRef="#ctx0" brushRef="#br0">3 9 5734,'10'-8'0,"-14"8"0,8 27 0,-17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4.733"/>
    </inkml:context>
    <inkml:brush xml:id="br0">
      <inkml:brushProperty name="width" value="0.08571" units="cm"/>
      <inkml:brushProperty name="height" value="0.08571" units="cm"/>
      <inkml:brushProperty name="color" value="#004F8B"/>
    </inkml:brush>
  </inkml:definitions>
  <inkml:trace contextRef="#ctx0" brushRef="#br0">1 534 5734,'78'-4'0,"-1"-1"0,-13-3-207,-13 1 1,7-1 206,10-4 0,9-1 0,-4 0-737,4 0 0,3-2 737,7-2 0,8-1 0,-13 1 218,-30 6 0,4-2-218,18-7 0,21-7 0,8-3 0,-6 1 0,-22 5 0,-12 0 0,-4 0 0,25-6 0,21-6 0,-13 0 0,-49 7 0,-60 7 0,-10-7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6.267"/>
    </inkml:context>
    <inkml:brush xml:id="br0">
      <inkml:brushProperty name="width" value="0.08571" units="cm"/>
      <inkml:brushProperty name="height" value="0.08571" units="cm"/>
      <inkml:brushProperty name="color" value="#004F8B"/>
    </inkml:brush>
  </inkml:definitions>
  <inkml:trace contextRef="#ctx0" brushRef="#br0">7129 216 5734,'-42'-73'0,"14"25"0,10 18 0,9 14 0,3 7 0,1 36 0,5 38 0,3 13-810,0-17 1,0-1 809,3 10 0,4 27 0,2 3 0,1-4 0,-3-29 0,1 7 0,-1-10 0,4 17 0,-1-12 0,2 12 0,-2-10 0,6 24 0,-6-23 0,3 17 0,1 0 0,-5-20 0,2 10 0,3 16 0,-3-12 0,-10-59 0,0 25 0,-7-12 0,-22 24 0,-43-14 0,0-25 0,-25-2 0,-15-1 0,-3-1 0,6-1 0,23-5 0,0-2 0,1 0 0,-2-1 0,-1 0 0,-1 2 75,-9 1 0,-2 2 1,-1 0-1,-1-1 1,-1 0-1,0-1-75,8-4 0,-6 1 0,-1-2 0,2 0 0,5 0 0,9-1 0,13-1-1501,-23 4 1,6-1 1500,6 1 0,-10 0 0,-1 1 0,10-1 0,-21 5 0,6-1-577,-2 0 1,-1 0 576,-1 1 0,2-1 0,0 0 0,11-3 0,9-4 0,-6-1 0,0-1 0,9-2 0,-2-2 0,2-1 0,17-2 0,-3 0 0,-16 0 0,0 1 0,6 2 0,-1 2 0,-5 0-104,-1-1 1,-6 0 0,0 0 0,6 1 103,4 1 0,5 1 0,-4 0 158,-2 1 0,-7 0 0,3 0 0,11-1-158,4 1 0,2-1 0,-6 1 0,-5-1 0,11 0 1204,-11 2-1204,18-2 0,1 0 0,3-3 0,-20-11 0,6-6 0,33-3 0,-19-27 0,37 20 0,-10-34 0,-7-24 0,1 4 0,1 2 0,-1-2-63,-1-4 1,-2-7 0,0 2 62,5 11 0,0 3 0,-1-4 0,3 8 0,-2-2 0,-1-1 0,2 2 0,-4-10 0,1 1 0,-3-5 0,4 13 0,-3-8 0,0-1 0,1 6 0,6 14 1086,0 0 0,2 6-1086,-12-27 0,1 5 0,2 12 155,3 12 1,0-1-156,-10-19 0,13 26 0,3 5 0,5 9 0,7 16 262,1-1-262,3 10 937,1 6-937,2 1 403,-14 9-403,5 2 0,-7 11 0,10-3 0,3 1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7.473"/>
    </inkml:context>
    <inkml:brush xml:id="br0">
      <inkml:brushProperty name="width" value="0.08571" units="cm"/>
      <inkml:brushProperty name="height" value="0.08571" units="cm"/>
      <inkml:brushProperty name="color" value="#004F8B"/>
    </inkml:brush>
  </inkml:definitions>
  <inkml:trace contextRef="#ctx0" brushRef="#br0">460 514 5734,'16'-31'0,"7"-31"0,-7 3 0,-15-19 0,-14-1 0,-42-3 0,30 23 0,-5 10 0,-55 34 0,49 26 0,-14 23 0,-2 8 0,0 14 0,6-6 0,4 6 0,20 1 0,14 0 0,34 39 0,-15-15 0,41-44 0,-22-62 0,8-23 0,1-5 0,8-10 0,-1-3 0,-6 6 0,-22 34 0,3 1 0,-21 47 0,0 2 0,-6 47 0,-2 8 0,1-6 0,0-8 0,-3 21 0,1 0 0,3-15 0,2-19 0,3-2 0,0 20 0,2 8 0,5-18 0,15-18 0,17-14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7.778"/>
    </inkml:context>
    <inkml:brush xml:id="br0">
      <inkml:brushProperty name="width" value="0.08571" units="cm"/>
      <inkml:brushProperty name="height" value="0.08571" units="cm"/>
      <inkml:brushProperty name="color" value="#004F8B"/>
    </inkml:brush>
  </inkml:definitions>
  <inkml:trace contextRef="#ctx0" brushRef="#br0">92 61 5734,'-21'65'0,"0"-1"0,0 1 0,33 34 0,-8 20 0,5-40 0,17-142 0,3-36 0,4 10-635,-28 13 1,-7-14 0,-8 26 634,-9 35 0,1 6 440,-25 8-440,22 12 0,-12 13 0,43 10 0,5 1 0,14-2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7.979"/>
    </inkml:context>
    <inkml:brush xml:id="br0">
      <inkml:brushProperty name="width" value="0.08571" units="cm"/>
      <inkml:brushProperty name="height" value="0.08571" units="cm"/>
      <inkml:brushProperty name="color" value="#004F8B"/>
    </inkml:brush>
  </inkml:definitions>
  <inkml:trace contextRef="#ctx0" brushRef="#br0">540 0 5734,'-48'83'0,"0"0"0,0 0 0,0 0 0,0 0 0,1-1 0,-4 5 0,-1 3 0,2-5 0,7-13 0,12-21 0,5-11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8.144"/>
    </inkml:context>
    <inkml:brush xml:id="br0">
      <inkml:brushProperty name="width" value="0.08571" units="cm"/>
      <inkml:brushProperty name="height" value="0.08571" units="cm"/>
      <inkml:brushProperty name="color" value="#004F8B"/>
    </inkml:brush>
  </inkml:definitions>
  <inkml:trace contextRef="#ctx0" brushRef="#br0">13 76 5734,'-11'-42'0,"9"9"0,49 73 0,19 11 0,-29-17 0,0 1 0,31 25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8.311"/>
    </inkml:context>
    <inkml:brush xml:id="br0">
      <inkml:brushProperty name="width" value="0.08571" units="cm"/>
      <inkml:brushProperty name="height" value="0.08571" units="cm"/>
      <inkml:brushProperty name="color" value="#004F8B"/>
    </inkml:brush>
  </inkml:definitions>
  <inkml:trace contextRef="#ctx0" brushRef="#br0">68 18 5734,'-16'-17'0,"-2"19"0,-16 1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8.633"/>
    </inkml:context>
    <inkml:brush xml:id="br0">
      <inkml:brushProperty name="width" value="0.08571" units="cm"/>
      <inkml:brushProperty name="height" value="0.08571" units="cm"/>
      <inkml:brushProperty name="color" value="#004F8B"/>
    </inkml:brush>
  </inkml:definitions>
  <inkml:trace contextRef="#ctx0" brushRef="#br0">1 359 5734,'25'-4'0,"28"-2"0,18-1 0,14 0 0,11-2 0,-1 1-1887,-12 0 0,-2 1 0,1 0 1887,8 1 0,1 0 0,-9 0 0,-15 2 0,7-3-13,-4 0 1,17-3 0,8-1 0,3-1 0,-6 1 0,-11 1 12,8-1 0,-10 1 0,14-3 10,-6 1 1,20 0-1,9-3 1,-1 0-1,-10-1 1,-21 0-1,-32 0-10,-21-13 0,45 5 0,-22 7 0,-135 18 0,0-1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2.896"/>
    </inkml:context>
    <inkml:brush xml:id="br0">
      <inkml:brushProperty name="width" value="0.08571" units="cm"/>
      <inkml:brushProperty name="height" value="0.08571" units="cm"/>
      <inkml:brushProperty name="color" value="#004F8B"/>
    </inkml:brush>
  </inkml:definitions>
  <inkml:trace contextRef="#ctx0" brushRef="#br0">149 651 5734,'-33'68'0,"0"1"0,37 24 0,17-15 0,7-51 0,17 11 0,-3-11 0,-29-35 0,-1-2 0,7-27 0,-25-56 0,8 30 0,-28-6 0,-9 7 0,7 31 0,-47-34 0,51 54 0,-20-1 0,28 31 0,2-5 0,25 29 0,12-21 0,64 11 0,-30-38 0,2-5 0,-7 8 0,-2-4 0,3-11 0,-5-8 0,6-26 0,-26 11 0,-2-6 0,2-7 0,-4-2 0,-4-2 0,-7-1 0,-10-3 0,-8 2 0,-18-28 0,5 25 0,-5 35 0,16 45 0,-2 23 0,-2 36 0,3 3 0,2 10 0,1-1 0,1 1-220,0-1 1,2 2 219,3 5 0,3-2 0,1-23 0,2-1-932,1 14 0,0-2 932,0-19 0,1-5 0,0-3 0,1-5 0,2 16 0,-2-14 0,-6-26 0,-7-41 355,1-4-355,-2-57 0,-1-35 0,2 15 0,0 45 0,0 1-15,0-48 0,-2-16 0,2 27 15,-1 40 0,2-18 0,6-3 0,10-2 0,15 22 0,6 4 0,-1-8 0,5 11 0,34 29 0,-28 70 0,-46 7 1993,-21 30-1993,-14-14 0,-21-9 0,4-32 0,-1-18 0,21-9 0,7-13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0:48.877"/>
    </inkml:context>
    <inkml:brush xml:id="br0">
      <inkml:brushProperty name="width" value="0.08571" units="cm"/>
      <inkml:brushProperty name="height" value="0.08571" units="cm"/>
      <inkml:brushProperty name="color" value="#004F8B"/>
    </inkml:brush>
  </inkml:definitions>
  <inkml:trace contextRef="#ctx0" brushRef="#br0">1 448 5734,'54'-10'0,"-1"-1"0,23-2 0,7 0 0,-11 4 0,4 0 0,7 0-886,5 0 1,7 1 0,3 0 0,-1 0 885,0 0 0,0 1 0,2-1 0,5 0 0,-12 1 0,8 0 0,2-1 0,-2 0 0,-7-1 0,-12-1 0,1-6 0,-12-1 0,3 1 0,34 3 0,2 1 0,-54-9 28,-89-18 0,-23 0 0,9 10 0,-2 0 1,0-1-1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4.265"/>
    </inkml:context>
    <inkml:brush xml:id="br0">
      <inkml:brushProperty name="width" value="0.08571" units="cm"/>
      <inkml:brushProperty name="height" value="0.08571" units="cm"/>
      <inkml:brushProperty name="color" value="#E71224"/>
    </inkml:brush>
  </inkml:definitions>
  <inkml:trace contextRef="#ctx0" brushRef="#br0">1 44 5734,'90'2'0,"0"-1"0,1 1 0,-1 0 0,0 0 0,1 0 0,4 0 0,-6-1 0,1 1 0,6 0-944,-4 0 1,9 0-1,3 0 1,-2 0 0,-5 0-1,-13 0 944,9 0 0,-11 0 0,0-2 0,8-1 0,0-1 0,-12-1 0,-19 1 0,0 0 345,16-1 0,10-1 1,-16 0-346,-4-3 0,-20 2 0,36-7 0,-47 7 910,31-5-910,-42 4 0,3 1 0,-11-2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25.398"/>
    </inkml:context>
    <inkml:brush xml:id="br0">
      <inkml:brushProperty name="width" value="0.08571" units="cm"/>
      <inkml:brushProperty name="height" value="0.08571" units="cm"/>
      <inkml:brushProperty name="color" value="#E71224"/>
    </inkml:brush>
  </inkml:definitions>
  <inkml:trace contextRef="#ctx0" brushRef="#br0">0 174 5734,'100'-2'0,"-1"0"0,1 0 0,-1 1 0,0-1 0,1 0 0,-1 0 0,1 1 0,-1-1 0,0 0 0,1 1 0,-1-1 0,1 0 0,-1 0 0,0 1 0,1-1 0,-1 0 0,1 1 0,-1-1 0,0 0 0,1 0 0,-1 1 0,1-1 0,-1 0 0,0 0 0,1 1 0,-1-1 0,1 0 0,-1 1 0,0-1 0,1 0 0,-1 0 0,1 1 0,-1-1 0,0 0 0,1 1 0,-1-1 0,1 0 0,-1 0 0,0 1 0,1-1 0,-1 0 0,1 0 0,-1 1 0,0-1 0,1 0 0,-1 1 0,1-1 0,-1 0 0,0 0 0,1 1 0,-1-1 0,1 0 0,-1 1 0,0-1 0,1 0 0,-1 0 0,0 0 0,1 1 0,-1-1 0,0 0 0,1 0 0,-1 1 0,0-1 0,0 0 0,1 0 0,-1 0 0,0 1 0,1-1 0,-1 0 0,0 0 0,1 1 0,-1-1 0,0 0 0,1 0 0,-1 0 0,0 1 0,0-1 0,1 0 0,-1 0 0,0 1 0,1-1 0,-1 0 0,0 0 0,1 0 0,-1 1 0,0-1 0,1 0 0,-1 0 0,0 1 0,0-1 0,1 0 0,-1 0 0,0 0 0,1 1 0,-1-1 0,0 0 0,1 0 0,-1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26.918"/>
    </inkml:context>
    <inkml:brush xml:id="br0">
      <inkml:brushProperty name="width" value="0.08571" units="cm"/>
      <inkml:brushProperty name="height" value="0.08571" units="cm"/>
      <inkml:brushProperty name="color" value="#E71224"/>
    </inkml:brush>
  </inkml:definitions>
  <inkml:trace contextRef="#ctx0" brushRef="#br0">1 1 5734,'70'3'0,"-4"0"0,6 0 0,3 0 0,6-1 0,-16-1 0,17 1 0,3-1 0,-13 0 0,-4 0 0,0-1-186,23 1 1,12 1-1,-8-1 186,-8 1 0,-8-1 91,-7 1 0,-4 0-91,2 0 0,-12 1 0,-24-2 93,33 4-93,-42-3 0,26-3 0,-27 0 0,9-3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7.308"/>
    </inkml:context>
    <inkml:brush xml:id="br0">
      <inkml:brushProperty name="width" value="0.08571" units="cm"/>
      <inkml:brushProperty name="height" value="0.08571" units="cm"/>
      <inkml:brushProperty name="color" value="#E71224"/>
    </inkml:brush>
  </inkml:definitions>
  <inkml:trace contextRef="#ctx0" brushRef="#br0">373 174 5734,'-41'-14'0,"21"6"0,-8 3 0,24 6 0,-4 23 0,6-10 0,-3 18 0,10-15 0,26 37 0,9 8 0,-2 3 0,2-3 0,-5-4 0,-17-18 0,-44 6 0,-11-14 0,-10 13 0,-23-22 0,15-20 0,-11-5 0,18-7 0,4-21 0,24 9 0,-16-40 0,27 35 0,-4-23 0,13 36 0,13-1 0,-1 13 0,31 16 0,-18 1 0,21 17 0,5 4 0,9 3 0,-17-8 0,1-6 0,17-20 0,-24-32 0,-2-4 0,1-31 0,-22 32 0,9-13 0,-16 29 0,3 7 0,14 28 0,-9-11 0,20 28 0,-22-27 0,23-20 0,8 14 0,11 15 0,-11 9-288,-13 26 288,-20-28 0,-1 42 0,-7-36 0,-32 48 0,14-69 0,-23 9 0,22-32 0,5-1 0,32-79 0,28 40 0,9 2 0,-17-5 0,3 3 0,17 4 0,2 19 0,10 48 288,-30 36-288,7 21 0,-28-7 0,-17 9 0,8-88 0,-6 26 0,32-79 0,7-27 0,-18 48 0,11-28 0,0 22 0,-3 106 0,-17-27 0,19 43 0,-27-53 0,8-7 0,-3-22 0,5-3 0,21-34 0,-4 4 0,14-9 0,-19 20 0,-3 22 0,7 22 0,1 2 0,-1 3 0,5-17 0,-28-9 0,28-20 0,-29 14 0,18-13 0,-20 18 0,41 11 0,-18 8 0,24 8 0,-30-6 0,2-5 0,-18-9 0,19-4 0,-15-4 0,10-5 0,-11 4 0,33-6 0,-8 11 0,28-2 0,-27 8 0,22 7 0,-23-4 0,9 1 0,-5-7 0,-25-3 0,8-4 0,-6-6 0,-4 1 0,24-32 0,-15 8 0,18-50 0,-27 23 0,-11-15 0,-42 76 0,14-1 0,-16 52 0,36 6 0,4-18 0,13 12 0,4-2 0,4-8 0,12 4 0,3-4 0,-3-14 0,54 9 0,-46-27 0,5-8 0,4-7 0,-7-14 0,0-8 0,6-7 0,0-5 0,-4-4 0,-5-6 0,-9-7 0,-9 0 0,1-11 0,-15 15 0,-4 2 0,-7 1 0,-3-18 0,-1 40 0,-6 20 0,5 19 0,-5 60 0,20 13 0,10 21 0,-3-11-1194,-10-23 1,1-1 1193,9 25 0,5 10 0,-4-31 0,-6-45 0,-2-9 0,-2-5 0,0-5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7.685"/>
    </inkml:context>
    <inkml:brush xml:id="br0">
      <inkml:brushProperty name="width" value="0.08571" units="cm"/>
      <inkml:brushProperty name="height" value="0.08571" units="cm"/>
      <inkml:brushProperty name="color" value="#E71224"/>
    </inkml:brush>
  </inkml:definitions>
  <inkml:trace contextRef="#ctx0" brushRef="#br0">1 9 5734,'79'42'0,"0"0"0,0 0 0,0 0 0,24 19 0,-5 2 0,-54-20 0,-70-28 0,10 15 0,-12-46 0,32-33 0,3 13 0,14-15 0,4-2 0,2 9 0,7-2 0,3 3 0,1 18 0,16 1 0,-22 23 0,13 58 0,-38 0 0,-5 4 0,6-10 0,-3 0 0,-9 8 0,-6-9 0,-7-24 0,3-20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7.808"/>
    </inkml:context>
    <inkml:brush xml:id="br0">
      <inkml:brushProperty name="width" value="0.08571" units="cm"/>
      <inkml:brushProperty name="height" value="0.08571" units="cm"/>
      <inkml:brushProperty name="color" value="#E71224"/>
    </inkml:brush>
  </inkml:definitions>
  <inkml:trace contextRef="#ctx0" brushRef="#br0">1 0 5734,'78'13'0,"-10"1"0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8.150"/>
    </inkml:context>
    <inkml:brush xml:id="br0">
      <inkml:brushProperty name="width" value="0.08571" units="cm"/>
      <inkml:brushProperty name="height" value="0.08571" units="cm"/>
      <inkml:brushProperty name="color" value="#E71224"/>
    </inkml:brush>
  </inkml:definitions>
  <inkml:trace contextRef="#ctx0" brushRef="#br0">167 17 5734,'-51'-11'0,"7"6"0,25 14 0,-19 53 0,23-25 0,21 23 0,11 19 0,1-14 0,7-13-439,13 29 1,2-20 438,-22-62 212,1-5-212,26-37 0,4-42 0,5 17 0,-26 87 0,-17 51 0,-13-14 0,-2-1 166,6 6 0,1-54 0,1-4 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8.482"/>
    </inkml:context>
    <inkml:brush xml:id="br0">
      <inkml:brushProperty name="width" value="0.08571" units="cm"/>
      <inkml:brushProperty name="height" value="0.08571" units="cm"/>
      <inkml:brushProperty name="color" value="#E71224"/>
    </inkml:brush>
  </inkml:definitions>
  <inkml:trace contextRef="#ctx0" brushRef="#br0">1 1 5734,'40'30'0,"1"0"0,25 27 0,-57-16 0,-5 43 0,-11 5 0,-1 2 0,-8-17 0,6-39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8.957"/>
    </inkml:context>
    <inkml:brush xml:id="br0">
      <inkml:brushProperty name="width" value="0.08571" units="cm"/>
      <inkml:brushProperty name="height" value="0.08571" units="cm"/>
      <inkml:brushProperty name="color" value="#E71224"/>
    </inkml:brush>
  </inkml:definitions>
  <inkml:trace contextRef="#ctx0" brushRef="#br0">0 103 5734,'40'-50'0,"-2"9"0,51 30 0,-42 12 0,47 8 0,-48 25 0,-13-4 0,-2 15 0,-4 4 0,-5-1 0,-6 10 0,-4 0 0,-14-16 0,-14 44 0,51-149 0,13-23 0,-14 61 0,-2-30 0,5-19 0,2 20 0,35 35 0,-40 55 0,-4 14 0,21 25 0,-37 9 0,-13 1 0,-17-12 0,-14-1 0,15-55 0,4-7 0,-13-12 0,14-16 0,-3-20 0,13 1 0,18-42 0,-3 33 0,8-12 0,5-4 0,24-20 0,-3 0 0,-6 26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4.001"/>
    </inkml:context>
    <inkml:brush xml:id="br0">
      <inkml:brushProperty name="width" value="0.08571" units="cm"/>
      <inkml:brushProperty name="height" value="0.08571" units="cm"/>
      <inkml:brushProperty name="color" value="#004F8B"/>
    </inkml:brush>
  </inkml:definitions>
  <inkml:trace contextRef="#ctx0" brushRef="#br0">66 809 5734,'-16'-17'0,"3"4"0,-1 56 0,7-17 0,-6 35 0,11 1 0,17 24 0,18-1 0,25-93 0,5-18 0,-2 5-371,-4-34 0,-12-4 371,-36 29 0,-4 15 0,-2 4 0,-1 21 0,-2 0 0,3 31 0,23 43 0,7-22 0,9 16 742,30-59-742,-10-48 0,-18-4 0,-2-8 0,-8-8 0,-8-13 0,-9-24 0,-9-14 0,-2 8 0,0 16 0,-3 1 0,-4-14 0,-3-7 0,-1 26 0,-3 34 0,3 66 0,8 31 0,6 23 0,4 1 0,3-5 0,3 2 0,3 1-1004,5 14 1,2 2 0,2-12 1003,2-6 0,7-18 0,5-24 0,3-21 0,36-68 0,-41 18 0,-4-9 0,7-46 0,-15-9 0,-22 23 0,-8 1 0,2 2 0,-9 7 0,-33-3 0,4 61 0,-22 25 3010,15 12-3010,4 20 0,29-19 0,18-10 0,37-25 0,-19 2 0,21-3 0,-34 10 0,7 8 0,25 27 0,13-37 0,2-4 0,8 19 0,-11-27 0,-7-14 0,-27-25 0,-4-13 0,-2-15 0,-8-1 0,-2-7 0,0 3 0,6-8 0,-2 2-465,-9 11 1,-2-2 0,-3 21 464,0 24 0,-6 16 0,3 114 0,2-42 0,1 5 0,1 25 0,3 4 0,2-5 0,4-2 0,4-5 0,1-4 0,-4-18 0,0-3 0,5 7 0,-4-11 0,-9-28 0,-1 3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9.099"/>
    </inkml:context>
    <inkml:brush xml:id="br0">
      <inkml:brushProperty name="width" value="0.08571" units="cm"/>
      <inkml:brushProperty name="height" value="0.08571" units="cm"/>
      <inkml:brushProperty name="color" value="#E71224"/>
    </inkml:brush>
  </inkml:definitions>
  <inkml:trace contextRef="#ctx0" brushRef="#br0">0 31 5734,'59'-19'0,"-11"8"0,-40 24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49.322"/>
    </inkml:context>
    <inkml:brush xml:id="br0">
      <inkml:brushProperty name="width" value="0.08571" units="cm"/>
      <inkml:brushProperty name="height" value="0.08571" units="cm"/>
      <inkml:brushProperty name="color" value="#E71224"/>
    </inkml:brush>
  </inkml:definitions>
  <inkml:trace contextRef="#ctx0" brushRef="#br0">3139 0 5734,'-59'4'0,"1"0"0,-9 2 0,-13 1 0,-2 0 0,5 0-1887,3-1 0,3 0 0,-5 2 1887,-8-1 0,-9 2 0,2 0 0,13-1-37,-1 2 1,8-1 36,-2 1 0,-12 1 0,6-1 0,-16 3 0,-8 1 0,0-1 0,7 0 0,0-1 0,5-1 0,-1 0 0,-4 1 0,15-2 0,-5 1 0,-1 0 0,0 0 0,5 0 0,7-2 0,-25 2 0,8-1 0,14-2 0,17-3 0,7 0 0,0-1 0,1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1:59.733"/>
    </inkml:context>
    <inkml:brush xml:id="br0">
      <inkml:brushProperty name="width" value="0.08571" units="cm"/>
      <inkml:brushProperty name="height" value="0.08571" units="cm"/>
      <inkml:brushProperty name="color" value="#E71224"/>
    </inkml:brush>
  </inkml:definitions>
  <inkml:trace contextRef="#ctx0" brushRef="#br0">747 1566 5734,'-50'14'0,"29"-4"0,-29 11 0,40-9 0,7-6 0,0 1 0,1-2 0,4 2 0,2-3 0,5 1 0,-2-2 0,60 3 0,9-3 0,-13-1 0,1 0 0,25-3 0,-20-1 0,-4-1 0,-8-1 0,22-1 0,1 0 0,-22-1-679,8 1 1,29-2-1,11 0 1,-5 0 0,-22 1 678,-11 2 0,-2-1 0,27-1 0,22-1 0,-5-1 0,-31 3 0,-23 3 0,7-1 0,16 1 0,-7 0 0,-13 2 0,1 0 0,10-2 0,7 0 0,-8 1 0,-8 3 0,-5 1 0,1-1 0,6-1 0,7 0 0,7-1 0,-2-1 0,19 0 0,-2-1-75,-1 0 1,-4-1 74,-14-1 0,-2 0 0,4 0 0,-1 0 0,-20 1 0,8 0 0,17 0 0,23-1 0,8 1 0,-7 0 0,-21 0 0,-10 2 0,-2-1 0,1 0 0,14 0 0,6-1 0,-6 1 0,-16 0-546,0 1 1,-12 0 545,24-2 0,-16 2 0,10-1 0,-11 0 0,18 0 0,-20 0 0,12 0 0,7-1 0,4 1 0,10 0 0,-1 0 0,-10 0-368,-12 0 1,-6-1 0,5 1 367,14 0 0,10 0 0,-4 0 0,-18 1 0,23-1 1265,-20 2-1265,13-1 0,16 1 0,-33-1 0,4 0 0,3 0 0,0 0 0,5-1 0,2 0 0,1 0 0,-1 0-291,7-1 1,1 0 0,-3 0 0,-7 0 290,-11-1 0,-7 0 0,-3 1 0,10-3 0,-9 1 0,1-1 0,21 0 0,1-1 0,-13 2 651,8-1 0,-4 0-651,-29 3 0,23-4 0,19-3 0,-15 1 0,-2 1 0,-6 0 0,11-2 0,-26 3 0,-38 4 0,3-2 0,-5 2 2929,1-3-2929,-10 4 0,-2 0 0,-1 1 1399,0-2-1399,4-29 0,-3-6 0,-3-13 0,-2-5 0,-3-21 0,-5-16 0,3 24 0,3 26 0,-2-23 0,1-2 0,0 6 0,-1-8 0,1 2 0,3 21 0,-4-45 0,3 47 0,-1-25 0,-1 2 0,3 26 0,-5-52 0,7 80 0,0 2 0,0 5 0,-2 4 0,2 2 0,-5-1 0,2 1 0,-2 0 0,2 0 0,-4 4 0,1-2 0,-4 1 0,-8-5 0,6 2 0,-38-4 0,24 4 0,-53-3 0,-17 4 0,35 1 0,-4 0-206,-16 0 0,-1 0 206,14 1 0,4 0 0,11-1 0,-1 0 0,-12 1 0,-3 1 0,-11 0 0,-1 0 0,5 0 0,1 0 0,3 0 0,4 0 0,-18 1 0,10 0 0,22-3 0,-7 0 137,-9-1 0,-8-1 1,2 0-138,8 0 0,1-1 0,1 0 0,-36-1 0,6 0 0,32 0 0,10 0 0,11 1 0,-19 1 0,-7 1 0,-23 0-625,21 1 1,4 0 624,7 1-75,-9 1 0,-5 1 75,25-2 0,-1 0 0,-24 1 0,-2-1 0,13 0 0,7-2 0,-9-1 0,13 1 0,0-1 0,-21-3 0,-1 2 0,18-3 0,-7 0 0,-3 3 0,-6 1 0,5-1 0,-2-2 0,2 0 0,-22 2 0,1 2 0,19 0 0,7 0 0,-7 0 0,7 0 0,-12 1 0,8-1 0,11 0 0,3 0 614,-9 1 0,-2 0-614,-12-1 0,7 0 0,10 0 0,-22 0 0,-23 0 0,17 0 0,-2 0 57,22-1 0,-11 1 0,6 1-57,2-1 0,3 0 0,0 0 0,-2 1 0,-8-1 0,0 0-721,2 0 1,9 1 720,7 0 0,-28 0 0,-2 1 0,9 1 0,-11-1 0,-14-1 0,31 0 0,-1-1 0,6 0 0,4 0 0,1-1 0,-37 1 0,2 0 0,41-1 0,5 0 0,-2 2 0,0-1 0,-7 0 0,-1 0 0,-5 1 0,7 1 0,10 0 0,-13 0 0,-18 1 0,8 0 0,17-1 0,-2 0 0,-21 0 0,-10 1 0,13-1 0,-16 0 0,26-2 0,-8 1 0,5 1 0,7 2 0,3 1 0,-22-3 0,-3 2 0,-13 8 0,15 0 0,34-5 0,-10 1 0,8 0 0,40-6 1441,7-2-1441,1 2 0,1 2 0,3 20 0,2 12 0,-1 2 0,2 14 0,-3-25 0,3 60 0,-1-40 0,0 5 0,0 1 0,1-5 0,2 12 0,2 12 0,6 25 0,0 1 0,-5-25 0,1 0-569,1-2 1,0 5-1,-1-16 569,-2-15 0,2 23-587,2 4 587,-7-38 0,7 35 0,-6-31 0,-2-15 0,0 6 1589,-5-26-1589,-1 0 704,-3-2-704,1 2 0,-1 1 0,-10 12 0,5-8 0,-9 10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03.261"/>
    </inkml:context>
    <inkml:brush xml:id="br0">
      <inkml:brushProperty name="width" value="0.08571" units="cm"/>
      <inkml:brushProperty name="height" value="0.08571" units="cm"/>
      <inkml:brushProperty name="color" value="#E71224"/>
    </inkml:brush>
  </inkml:definitions>
  <inkml:trace contextRef="#ctx0" brushRef="#br0">0 3501 5734,'5'-2'0,"0"1"0,-1 1 0,19 0 0,28-10 0,5 2 0,4-5 0,-14 3 0,-23 4 0,42-12 0,0-1 0,11-4 0,-7 2 0,5-2 0,-3 1 0,17-5 0,-3 1-154,1-1 0,-11 4 154,-23 6 0,-13 4 0,10-3 0,0-1 0,-2 2 0,19-8 0,0 0 0,-15 5 0,0-1 0,1 0 0,6-3 0,9-7 0,5-4 0,-17 7 0,-1-1 0,21-9 0,0-4 0,-8 1 0,-4 0 0,-12 8 0,-3 2 0,-2 0 0,0 0 308,38-20-308,-13 8 0,-23 14 0,2-2 0,2-3 0,0 1 0,-8 4 0,0-2 0,22-22 0,1-2 0,-18 12 0,-2 1 0,7-6 0,-4 2 0,17-17 0,-11 8 0,5-7 0,-2 3 0,-7 4 0,-15 17 0,3-4 0,12-8 0,3-1 0,-9 5 0,0 0 0,3 0 0,-3 3 0,14-13 0,12-12 0,-9 9 0,-3 3 0,-40 36 0,31-28 0,-18 15 0,13-12 0,-18 18 0,9-8 0,4-4 0,27-21 0,-16 11 0,3-3 0,1-2 0,-4 4 0,-1-1 0,15-17 0,0-1 0,-18 21 0,-6 3 0,0 2 0,-4 10 0,-21 20 0,47-29 0,-19 13 0,30-14 0,2 0 0,-20 11 0,-1 2 0,-6 4 0,-26 15 0,-5 1 0,70-24 0,-38 15 0,-2 0 0,4 0 0,34-3 0,-26 8 0,7-1 0,-38 7 0,-15 4 0,8-1 0,18 1 0,15 2 0,18 3 0,-23 1 0,1 2 0,4 3 0,-20-3 0,38 6 0,-19-1 0,20 5 0,5 3 0,-27-6 0,11 10 0,-41-14 0,23 12 0,-19-7 0,14 9 0,-5-2 0,5 3 0,-10-3 0,0-1 0,21 13 0,-4-4 0,-4-3 0,-1 0 0,3-1 0,23 19 0,-30-12 0,-4-4 0,9 14 0,-28-25 0,25 23 0,-6-6 0,11 11 0,15 22 0,-12-11 0,-5-2 0,-7-8 0,-22-27 0,25 31 0,6 11 0,1 2 0,5 4 0,-7-6 0,-5-4 0,-18-25 0,-2-3 0,4 5 0,5 6 0,11 11 0,1 4 0,6 4 0,-3-1 0,-20-25 0,12 18 0,-17-20 0,3 8 0,0 2 0,6 10 0,-10-16 0,10 9 0,5 4 0,15 14 0,-13-16 0,-2-1 0,9 4 0,-9-4 0,-20-27 0,14 25 0,-17-26 0,11 22 0,-7-15 0,6 9 0,5 5 0,0-2 0,25 38 0,-24-37 0,12 17 0,-27-40 0,23 35 0,5-2 0,1 7 0,-6-17 0,-3-13 0,-13-10 0,28 15 0,-21-16 0,6 2 0,-17-15 0,-13-1 0,-8-8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05.953"/>
    </inkml:context>
    <inkml:brush xml:id="br0">
      <inkml:brushProperty name="width" value="0.08571" units="cm"/>
      <inkml:brushProperty name="height" value="0.08571" units="cm"/>
      <inkml:brushProperty name="color" value="#E71224"/>
    </inkml:brush>
  </inkml:definitions>
  <inkml:trace contextRef="#ctx0" brushRef="#br0">1 3470 5734,'18'-18'0,"-1"2"0,-7 6 0,26-28 0,-17 17 0,18-22 0,-21 23 0,21-32 0,7-11 0,9-18 0,-9 17 0,-2 1-745,2-12 745,-26 45 0,8-16 0,0-1 0,-2 7 0,3-8 0,-1 3 0,-8 12 0,14-27 0,5-7 0,9-20 0,-6 15 0,0-5 0,-2-4 0,-3 4 0,-12 22 0,-2 1 0,3-6 0,1-5 0,2 0 0,2-5 0,-2 8 0,12-24-179,0-1 0,0 4 179,-8 22 717,-8 21-717,6-14 0,5-7 0,4-1 0,1 0 0,-5 4 0,0 1 0,1 3 0,-1 6 0,3 5 0,10-10 0,5-4 0,-19 21 0,3-3 0,18-17 0,9-7 0,-11 11 0,2-3 0,-4 7 0,-3 5 0,-19 19 0,31-23 0,9-5 0,-2 2 386,-6 10-386,12 3 0,5 12 0,0-3 0,-8 25 0,-16 21 0,18 12 0,-12-1 0,2 9 0,-22-7 0,3 5 0,8 7 0,3 3 0,9 10 0,-1-1 0,-15-13 0,-5-3 0,24 26 0,-17-16 0,4 6 0,6 16 0,1 1 0,-2-8 0,-2-1 0,-3 4 0,-5-4 0,8 14 0,-7-14 0,3 2 0,-12-15 0,-1-1 0,4 4 0,0-4 0,13 6 0,2-4 0,3 0 0,7 8-526,-7-9 1,-6-5 525,-29-23 0,2 0 0,39 32 0,-29-22 0,10 5 0,1 1 0,5 1 0,2 3 0,7 4 0,6 2 0,4 1 0,-15-10 0,2 1 0,-2-2 0,7 5 0,-4-5-299,-9-6 1,-8-7 298,-17-12 0,30 14 0,4 0 0,-12-4 491,11 5 1,-2-2-492,-19-9 0,-9-5 0,50 17 0,-27-11 0,21 7 0,-15-5 0,6-2 665,3 2-665,6-1 0,5 0 0,-22-5 0,2-1 0,30 8 0,-2-1 0,3 0 0,-33-7 0,-5-2 0,-10-2 0,46 11 0,16 2 0,-18-5 0,0 0 0,9 3 0,-1 0 0,-14-5 0,-5-2 0,22 6 0,-37-8 0,0 1 0,-6-2 0,0 0 0,1 0 0,-7-2 0,-10-1 0,55 6 0,-35-4 0,22 1 0,-22-3 0,42-2 0,-48-3 0,0 0 0,4 0 0,-2 1 0,20-3 0,-3 1 0,-31 0 0,50-1 0,-60 0 0,32 0 0,-40 0 0,11 0 0,-8 0 0,-12-10 0,3-5 0,-17-6 0,-4-1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08.236"/>
    </inkml:context>
    <inkml:brush xml:id="br0">
      <inkml:brushProperty name="width" value="0.08571" units="cm"/>
      <inkml:brushProperty name="height" value="0.08571" units="cm"/>
      <inkml:brushProperty name="color" value="#E71224"/>
    </inkml:brush>
  </inkml:definitions>
  <inkml:trace contextRef="#ctx0" brushRef="#br0">2776 44 5734,'-28'-17'0,"5"2"0,18 12 0,-20-2 0,11 2 0,-57 3 0,-11 4 0,31-1 0,-17 1 0,-13 2 0,-19 0 0,6-1 0,6-1-679,19 0 1,-22 0-1,-9 1 1,6-1 0,19-1 678,8-1 0,4 0 0,-32 1 0,-14 1 0,20-1-385,1-1 385,30-1 0,-8 0 0,-25-1 0,-14-1 0,6 0 0,30 1 0,4-1 0,-5 0-41,-6 0 0,-8-1 0,4 1 1,15-2 40,-27-2 0,36 1 0,43 2 0,9 2 3120,-1-1-3120,3-1 560,-2-1-560,4 1 260,-2 0-260,4 1 0,-1 0 0,1-1 0,-1-1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09.109"/>
    </inkml:context>
    <inkml:brush xml:id="br0">
      <inkml:brushProperty name="width" value="0.08571" units="cm"/>
      <inkml:brushProperty name="height" value="0.08571" units="cm"/>
      <inkml:brushProperty name="color" value="#E71224"/>
    </inkml:brush>
  </inkml:definitions>
  <inkml:trace contextRef="#ctx0" brushRef="#br0">918 23 5734,'-3'-4'0,"-1"-1"0,-8 0 0,5 1 0,-26 0 0,-3 10 0,-4-2 0,-14 13 0,11-1 0,-32 18 0,-9 6 0,30-15 0,-1 1 0,-12 6 0,-8 3 0,13-5 0,-8 3 0,-5-2 0,55-25 0,-1-1 0,2-2 0,14-3 0,1 0 0,11 3 0,-4-2 0,4 3 0,2-1 0,22 10 0,5 3 0,9 5 0,5 2 0,28 17 0,6 3 0,-13-3 0,-9 0 0,0 2 0,17 11 0,-14-9 0,-6-3 0,-29-18 0,-14-12 0,-14-12 0,-1 0 0,-2-4 0,-1 3 0,-1-1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11.554"/>
    </inkml:context>
    <inkml:brush xml:id="br0">
      <inkml:brushProperty name="width" value="0.08571" units="cm"/>
      <inkml:brushProperty name="height" value="0.08571" units="cm"/>
      <inkml:brushProperty name="color" value="#E71224"/>
    </inkml:brush>
  </inkml:definitions>
  <inkml:trace contextRef="#ctx0" brushRef="#br0">1 1 5734,'3'-1'0,"1"1"0,-3 1 0,1 4 0,-1 2 0,-1 3 0,0 11 0,1 21 0,-2 0 0,1 9 0,-1-26 0,7-13 0,5-10 0,5-4 0,15-3 0,27-3 0,13-4 0,7-3 0,2-1 0,-2 3 0,-3 0 0,-5-2 0,-14 2 0,-32 8 0,-3 0 0,-7 2 0,-9 2 0,10 13 0,-4-5 0,9 9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12.522"/>
    </inkml:context>
    <inkml:brush xml:id="br0">
      <inkml:brushProperty name="width" value="0.08571" units="cm"/>
      <inkml:brushProperty name="height" value="0.08571" units="cm"/>
      <inkml:brushProperty name="color" value="#E71224"/>
    </inkml:brush>
  </inkml:definitions>
  <inkml:trace contextRef="#ctx0" brushRef="#br0">9 590 5734,'-5'-56'0,"2"29"0,8 1 0,1 35 0,3 4 0,0 5 0,22 46 0,6 12 0,-15-30 0,3 2 0,17 22 0,10 10 0,-2-15 0,-10-27 0,2-8 0,10 10 0,4-13 0,10-40 0,-2-14 0,16-6-652,-4-8 1,16-13 0,-8 2 651,-8 0 0,-1-2 0,-16 12 0,6-6 0,-1 1 0,-8 4 0,8-8 0,-3-3-174,-6 2 0,7-8 0,-2-1 0,-9 9 174,-5 6 0,-2 0 0,20-20 0,6-7 0,-40 36 0,-51 46 0,-1 2 0,-51 37 0,-12 8 0,3-9 0,4-4 0,1-1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12.912"/>
    </inkml:context>
    <inkml:brush xml:id="br0">
      <inkml:brushProperty name="width" value="0.08571" units="cm"/>
      <inkml:brushProperty name="height" value="0.08571" units="cm"/>
      <inkml:brushProperty name="color" value="#E71224"/>
    </inkml:brush>
  </inkml:definitions>
  <inkml:trace contextRef="#ctx0" brushRef="#br0">1 335 5734,'38'81'0,"0"0"0,1 0 0,-3-21 0,-2-3 0,1 44 0,-6-15-698,-8-56 698,3-3 0,5-5 227,3-5-227,24-15 0,5-7 0,9-5 0,-8-7 0,11-8 0,-10 0 116,21-21-116,-21 2 0,15-14 0,3-5 0,-8 4 0,-6-1 0,-5 2 0,2-3-62,-1 4 0,3-2 0,0 0 1,-8 4 61,19-24 0,-17 13 346,-24 26-346,-16 15 0,-17 20 0,-6 1 0,-1 5 0,-20 3 64,-7 0 0,-9-1 0,-1-2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4.202"/>
    </inkml:context>
    <inkml:brush xml:id="br0">
      <inkml:brushProperty name="width" value="0.08571" units="cm"/>
      <inkml:brushProperty name="height" value="0.08571" units="cm"/>
      <inkml:brushProperty name="color" value="#004F8B"/>
    </inkml:brush>
  </inkml:definitions>
  <inkml:trace contextRef="#ctx0" brushRef="#br0">1 31 5734,'76'-31'0,"5"50"0,2 11 0,1-7 0,-10 17 0,-13 8 0,-43 6 0,-15 1 0,-4 1 0,0 12 0,-12 24 0,-2-75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22.634"/>
    </inkml:context>
    <inkml:brush xml:id="br0">
      <inkml:brushProperty name="width" value="0.08571" units="cm"/>
      <inkml:brushProperty name="height" value="0.08571" units="cm"/>
      <inkml:brushProperty name="color" value="#E71224"/>
    </inkml:brush>
  </inkml:definitions>
  <inkml:trace contextRef="#ctx0" brushRef="#br0">58 548 5734,'-13'-3'0,"2"0"0,6 2 0,-1 0 0,-10 4 0,9-2 0,8 1 0,11-3 0,18-3 0,0-1 0,10-1 0,27-3 0,20-2 0,-17 5 0,9 1 0,2-1 0,-4 0-163,5-1 1,-4 0 0,13 0 162,-15 3 0,10 1 0,7 0 0,3 1 0,1 0 0,-3-1 0,-7 1-298,8-1 0,-4 0 0,-2 1 0,0-1 0,4 1 298,-6 0 0,3 0 0,2 1 0,-2-1 0,-3 0 0,-5 0-536,15-1 0,-3-1 0,-9 1 0,-14 0 536,-10 4 0,-18-8 0,-21-28 0,-37 7 0,-34-38 0,-4 33 0,-16 1 0,-18-6 0,14 8 0,0 1-197,9 4 1,-11-5 0,18 9 196,26 13 998,-26-5-998,13 4 2287,0 3-2287,25 6 0,29 11 0,54 23 0,15 4 0,-13-7 12,17 10 1,-1-5-13,-34-23 0,1 0-156,6-1 1,2 0 155,24 3 0,-18-3 0,2 0-36,-12-4 1,-4-1 35,12 3 0,17 3 0,-54-8 1339,-4-1-1339,-13-4 357,-5 1-357,-6 4 86,1-1-86,-6 5 0,-3 3 0,-25 25 0,-5 5 0,2-5 0,-19 7 0,-17 9 0,13-11 0,3-11 0,-12 4 0,1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24.371"/>
    </inkml:context>
    <inkml:brush xml:id="br0">
      <inkml:brushProperty name="width" value="0.08571" units="cm"/>
      <inkml:brushProperty name="height" value="0.08571" units="cm"/>
      <inkml:brushProperty name="color" value="#E71224"/>
    </inkml:brush>
  </inkml:definitions>
  <inkml:trace contextRef="#ctx0" brushRef="#br0">71 47 5734,'-23'-12'0,"12"6"0,-10-5 0,12 6 0,6 3 0,-1-1 0,9 3 0,81-2 0,13-3 0,-33 4 0,19 1 0,8 0 0,-2 1 0,-14-1-1131,-6 0 0,-9-1 1,8 2 1130,20 0 0,13 1 0,-3 0 0,-18 1 0,-18 1 0,-8 1-178,1 0 1,10 1 177,-2 1 0,12 2 0,8 1 0,5 0 0,3 1 0,-15-2 0,5 1 0,4 0 0,2 1 0,2 0 0,0-1 0,0 1 0,-2-1-249,1 1 1,1-1-1,-1 0 1,1 1 0,0-1-1,0 0 1,-1 1 0,0-1 248,-1 0 0,-1 1 0,1 0 0,0-1 0,-1 1 0,-1-1 0,0-1 0,-2 0 0,4 0 0,-2-1 0,-1 0 0,-1-1 0,0 0 0,1-1 0,1-1 0,3 0 0,1-2 0,-1-1 0,1 0 0,1 0 0,1-1 0,0 1 0,-5 0 0,1 0 0,1 1 0,1-1 0,-1-1 0,0 1 0,-2-1 0,-2 0 0,17 0 0,-1 0 0,-1-1 0,-3 0 0,-4-1 0,-6 0 0,9-2 0,-6-1 0,-5 0 0,-4 0 0,1-1 0,-5 0 0,-3 0 0,23-2 0,-4-1 0,-13 1 0,-14 1 0,-30 1 0,-124 8 0,22 0 0,-26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24.906"/>
    </inkml:context>
    <inkml:brush xml:id="br0">
      <inkml:brushProperty name="width" value="0.08571" units="cm"/>
      <inkml:brushProperty name="height" value="0.08571" units="cm"/>
      <inkml:brushProperty name="color" value="#E71224"/>
    </inkml:brush>
  </inkml:definitions>
  <inkml:trace contextRef="#ctx0" brushRef="#br0">1 58 5734,'5'-6'0,"6"-1"0,65-2 0,21 3 0,-47 2 0,1 1-483,16-2 1,10 0 0,17 2 482,-20 1 0,13 2 0,11 0 0,6 0 0,3 1 0,1 0 0,-3 0 0,-7 0 0,-8 0-576,13 1 0,-11-1 0,-3 0 1,8 1-1,16 0 576,-37-1 0,7 1 0,6-1 0,5 1 0,4 0 0,4 0 0,2-1 0,3 1 0,0 1 0,0-1 0,0 0 0,-2 0 0,-2 0 0,-4 0 0,-4 1 0,8-1 0,-3 1 0,-2 0 0,-1 0 0,-1 0 0,0 0 0,0 0 0,0 0 0,1 0 0,2 0 0,1 0 0,3 0 0,-12-1 0,1 1 0,2 0 0,2-1 0,1 1 0,0 0 0,2-1 0,-1 1 0,0 0 0,0-1 0,-1 1 0,-1-1 0,-2 1 0,-2-1 0,-3 1 0,-1-1-126,14 0 1,-2 1 0,-1 0 0,-3-1 0,-1 0-1,-1 1 1,-1-1 0,-2 0 0,-1 0 0,-1 0 0,-1 0 125,19 0 0,4 0 0,1 1 0,-3-2 0,-7 1 0,-8-1 0,-12 0 0,-16 0-16,10-1 1,-14-1 15,18 1 0,3-1 0,7-1 0,-1-4 0,-17-8 0,-5-2 0,26-2 0,-138 1 0,-52-5 0,7 5 0,25 8 0,-3 2 0,-13-1 0,0 0 0,1-1 0,-1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25.290"/>
    </inkml:context>
    <inkml:brush xml:id="br0">
      <inkml:brushProperty name="width" value="0.08571" units="cm"/>
      <inkml:brushProperty name="height" value="0.08571" units="cm"/>
      <inkml:brushProperty name="color" value="#E71224"/>
    </inkml:brush>
  </inkml:definitions>
  <inkml:trace contextRef="#ctx0" brushRef="#br0">0 24 5734,'95'-2'0,"1"0"0,-1 1 0,1-1 0,-1 0 0,0 0 0,-7 0 0,2 0 0,-1 0 0,-3 1 0,-7-1 0,-8 1-1341,5 0 1,-11 1 0,6-1 1340,4 1 0,4 0 0,5 0 0,7 1 0,-13 1 0,6 0 0,5 1 0,2 0 0,-1-1 0,-2 1 0,-5 0 0,3-1 0,-7 0 0,-1 1 0,8-1 0,18 2 0,-32-2 0,9 1 0,9 0 0,8 0 0,5 1 0,5 0 0,3 0 0,2 0 0,1 0 0,0 0 0,-3 0 0,-3 0 0,-4 0 0,-6-1 0,-8 0 0,-8 0 0,-9 0-343,31 0 0,-19 0 1,-8 0-1,5-1 1,17 1 342,-20 0 0,13 0 0,11 1 0,7 0 0,4 0 0,2 0 0,0 0 0,-5-1 0,-7 1 0,-10-2 0,-12 0 0,-16-1 0,-18-1 831,29-5-831,-9-4 0,-2 2 0,1 12 0,30-12 0,-83 24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37.580"/>
    </inkml:context>
    <inkml:brush xml:id="br0">
      <inkml:brushProperty name="width" value="0.08571" units="cm"/>
      <inkml:brushProperty name="height" value="0.08571" units="cm"/>
      <inkml:brushProperty name="color" value="#E71224"/>
    </inkml:brush>
  </inkml:definitions>
  <inkml:trace contextRef="#ctx0" brushRef="#br0">12563 1 5734,'-4'4'0,"-1"-1"0,3-2 0,-2 4 0,2-3 0,-4 1 0,3 0 0,-1-1 0,1 1 0,-1-2 0,-5 7 0,3-3 0,-21 21 0,11-10 0,-13 15 0,9-5 0,8-9 0,-15 19 0,-7 3 0,-1 1 0,-4 5 0,3-5 0,1-3 0,9-11 0,10-9 0,-26 26 0,25-27 0,-20 23 0,19-21 0,-7 8 0,8-10 0,-35 42 0,31-38 0,-17 22 0,-2 0 0,18-19 0,-19 21 0,16-17 0,12-13 0,-26 27 0,-11 7 0,11-8 0,-8 4 0,33-32 0,0 0 0,-32 25 0,12-9 0,-12 8 0,0-1 0,10-7 0,-21 15 0,32-26 0,6-3 0,-35 23 0,27-18 0,-41 27 0,29-22 0,-27 19 0,-2 1 0,-7 7 0,-2 0 0,-1 2 0,13-9 0,7-3 0,24-18 0,-18 13 0,-4 1 0,1 0 0,0-1 0,-10 7 0,12-9 0,11-8 0,-3 3 0,0-1 0,10-7 0,8-5 0,-47 29 0,41-24 0,-40 23 0,48-28 0,-26 17 0,24-15 0,-48 31 0,-6 5 0,-3 1 0,37-25 0,1 0-613,-41 26 0,11-6 613,46-32 0,-42 22 0,-6 3 0,17-8 0,-17 9 0,-19 10 0,20-10 0,18-9 0,-10 6 0,3-3 0,32-18 0,-35 22 0,-6 4 0,12-9 0,-8 6 0,-3 0 0,-11 4 0,6-4 0,13-8 0,-6 4 0,-11 3 0,0 0 0,17-9 0,-3 0 0,6-3 0,-4 2 0,-5 0 0,-1 0 0,-6 1 0,-1 0 0,6-2 0,-1 1 0,4-1 0,-2 1-390,-21 7 0,-3 1 0,16-5 390,28-12 0,10-4 0,-14 6-66,0 0 0,-6 1 66,7-2 0,-2 1 0,-28 11 0,-5 3 0,28-11 0,0 1 0,4-3 0,1 0 0,3-1 0,-12 6 0,3-1 0,-8 2 0,25-10 1178,-16 6 0,-8 3-1178,14-7 0,-1 1 0,-26 11 0,-2 0 86,14-5 0,-1 0-86,9-3 0,-5 2 0,4-1 0,-10 6 0,0 1 0,13-7 0,-3 1 0,1 1 0,1 0 0,0 1 0,1-1 0,-16 9 0,-10 2 0,8-8 0,-17 4 0,-6 2 0,6-2 0,14-6-1696,-10 6 0,2-2 1696,6-4 0,-13 3 0,2-2 0,15-5-236,4-4 0,13-4 236,-16 5 0,-6 1 0,-2 1 0,36-12 0,1 1 0,-20 6 0,1-1 0,-22 7-457,-2 1 457,68-21 2932,-54 15-2932,7-2 0,-4-2 0,0 0 0,4-1 227,-14-1-227,68-15 0,0-1 0,-29 1 0,11-2 0,-23 1 0,26-1 0,-27 1 0,31-1 701,-65 5-701,11 0 0,11 0 0,7-1 0,51-3 461,2-1-461,-22 0 0,15 0 0,-23 0 0,23 0 0,-32 1 0,18-1 0,-26 0 0,27 0 0,0-1 0,16 0 0,-7-1 0,11 0 0,-31-7 0,15 1 0,-66-23 0,59 18 0,-30-12 0,56 21 0,3 1 0,-7-3 0,8 3 0,-4-2 0,7 4 0,-1-2 0,2 3 0,0-3 0,3 1 0,3-2 0,0 2 0,4-4 0,-3 3 0,17-15 0,-11 8 0,18-18 0,-17 14 0,20-27 0,-12-12 0,2 14 0,-13-2 0,-10 39 0,0-1 0,-1 1 0,1 0 0,-1 1 0,-1 2 0,2 1 0,-4 1 0,1 0 0,0 1 0,-2 2 0,-11 16 0,-10 12 0,2 0 0,-16 21 0,25-31 0,-11 15 0,-5 6 0,3-3 0,-2 2 0,-4 4 0,-1 0 0,-1 2 0,4-7 0,4-8 0,8-11 0,19-21 0,3-2 0,2-1 0,0-2 0,2 0 0,25-2 0,34 1 0,-10-1 0,14 4 0,-34 2 0,-7 1 0,42 10 0,-38-6 0,42 12 0,-6 1 0,-30-8 0,17 3 0,-51-15 0,2 0 0,3-9 0,-3-2 0,2-6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46.964"/>
    </inkml:context>
    <inkml:brush xml:id="br0">
      <inkml:brushProperty name="width" value="0.08571" units="cm"/>
      <inkml:brushProperty name="height" value="0.08571" units="cm"/>
      <inkml:brushProperty name="color" value="#004F8B"/>
    </inkml:brush>
  </inkml:definitions>
  <inkml:trace contextRef="#ctx0" brushRef="#br0">0 0 5734,'95'9'0,"0"0"0,1 0 0,-1 0 0,0 0 0,0 0 0,0 0 0,1 0 0,-1 0 0,0 0 0,0 0 0,0 1 0,0-1 0,1 0 0,-1 0 0,0 0 0,0 0 0,0 0 0,2 1 0,0 1 0,0-1 0,0 0 0,0 1 0,0-1 0,0 0 0,0 1 0,0-1 0,0 1 0,0-1 0,-1 0 0,1 1 0,0-1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17.717"/>
    </inkml:context>
    <inkml:brush xml:id="br0">
      <inkml:brushProperty name="width" value="0.08571" units="cm"/>
      <inkml:brushProperty name="height" value="0.08571" units="cm"/>
      <inkml:brushProperty name="color" value="#004F8B"/>
    </inkml:brush>
  </inkml:definitions>
  <inkml:trace contextRef="#ctx0" brushRef="#br0">59 146 5734,'-2'-8'0,"1"1"0,1 5 0,-2 6 0,0 1 0,-2 8 0,-4 23 0,2-10 0,-4 19 0,0 18 0,4-16 0,-1 17 0,7-9 0,2-22 0,2-28 0,-3-7 0,1-52 0,-1-31 0,-1 30 0,0 1 0,-1-1 0,-1-7 0,1-9 0,-1 20 0,5 29 0,3 31 0,11 52 0,-3 0 0,2 9 0,-8-24 0,13 18 0,-8-28 0,8 21 0,-10-41 0,-5-14 0,6-4 0,-1-5 0,20-22 0,-13 11 0,27-43 0,-18 8 0,-2-2 0,8-9 0,-9 12 0,-6 6 0,-12 28 0,0 1 0,0 3 0,-2 30 0,0 20 0,2 63 0,1-24 0,1 8 0,3-28 0,-5-35 0,19 30 0,-13-34 0,32 20 0,-9-28 0,2 3 0,-5-9 0,1-11 0,6-11 0,13-20 0,-18 9 0,-4-28 0,-17-6 0,-7 1 0,-3 3 0,-15 24 0,-5 22 0,-17 19 0,11 1 0,-2 36 0,5 11 0,14-9 0,8 28 0,8-2 0,7-30 0,25 28 0,-25-58 0,48 7 0,-2-12 0,-10-2 0,1-4 0,21-14 0,-7-10 0,-22-5 0,-15 4 0,9-57 0,-30 28 0,-5-5 0,-4 1 0,-8 16 0,-8-6 0,13 48 0,2 1 0,-2 1 0,1 0 0,-2 0 0,1 0 0,-3 0 0,1 0 0,-12 0 0,10 0 0,-8 0 0,11 0 0,0 2 0,1-1 0,0 2 0,0-1 0,-6 13 0,0 1 0,-2 3 0,3-5 0,4-4 0,-1 12 0,5 9 0,-2-5 0,4-3 0,-1-8 0,-1-7 0,1 6 0,-2-9 0,0-3 0,8 20 0,-5-15 0,5 14 0,-6-17 0,2 2 0,-2-1 0,2 0 0,-3-3 0,1-2 0,-2-2 0,1 0 0,0 0 0,0 1 0,2-1 0,4-8 0,1-4 0,17-37 0,-14 29 0,7-20 0,-17 38 0,2-1 0,-1-3 0,0 2 0,0 1 0,-2 4 0,1 7 0,0-1 0,1 4 0,0-3 0,-1 2 0,7 19 0,-5-13 0,7 19 0,-7-22 0,4 10 0,-2-7 0,4 6 0,-5-8 0,13 6 0,1-15 0,32-26 0,-25 6 0,14-25 0,-24 12 0,-5 11 0,12-30 0,-4 9 0,-4 9 0,-1 7 0,-11 27 0,3 25 0,2 6 0,12 46 0,-8-39 0,3 10 0,-10-44 0,4-11 0,12-17 0,10-17 0,4-8 0,-5 4 0,-1 5 0,-8 15 0,16 21 0,-18 4 0,5 21 0,-11-8 0,19 38 0,-2-7 0,8 14 0,-18-31 0,-6-17 0,13-10 0,-11-1 0,13-7 0,-10-8 0,-4 0 0,32-44 0,3-11 0,-13 5 0,11-11 0,-1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18.967"/>
    </inkml:context>
    <inkml:brush xml:id="br0">
      <inkml:brushProperty name="width" value="0.08571" units="cm"/>
      <inkml:brushProperty name="height" value="0.08571" units="cm"/>
      <inkml:brushProperty name="color" value="#004F8B"/>
    </inkml:brush>
  </inkml:definitions>
  <inkml:trace contextRef="#ctx0" brushRef="#br0">1 0 5734,'5'40'0,"-1"-13"0,-1 23 0,1 4 0,1 1 0,0 4 0,0 0 0,0 0 0,3 7 0,-2-16 0,0 3 0,0 4 0,5 31 0,-2-46 0,-3-13 0,-5-86 0,0 2 0,-1 12 0,-2-23 0,0-20 0,1 12 0,-1-11 0,-1-19 0,1 15 0,3 69 0,0 30 0,2 17 0,-1 4 0,2 60 0,-1-43 0,-1 16 0,2-1 0,-2-13 0,1 6 0,0 2 0,1 5 0,-1-7 0,-2-33 0,1-54 0,-1 3 0,1-68 0,0 25-602,-1 12 0,0 0 602,0-6 0,0-30 0,2 108 0,-2-41 0,2 88 0,-5-30 0,-11 39 0,1-30 0,-10 28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46.806"/>
    </inkml:context>
    <inkml:brush xml:id="br0">
      <inkml:brushProperty name="width" value="0.08571" units="cm"/>
      <inkml:brushProperty name="height" value="0.08571" units="cm"/>
      <inkml:brushProperty name="color" value="#004F8B"/>
    </inkml:brush>
  </inkml:definitions>
  <inkml:trace contextRef="#ctx0" brushRef="#br0">451 0 5734,'-61'47'0,"0"1"0,-1-1 0,1 0 0,-8 6 0,1 0 0,-1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46.857"/>
    </inkml:context>
    <inkml:brush xml:id="br0">
      <inkml:brushProperty name="width" value="0.08571" units="cm"/>
      <inkml:brushProperty name="height" value="0.08571" units="cm"/>
      <inkml:brushProperty name="color" value="#004F8B"/>
    </inkml:brush>
  </inkml:definitions>
  <inkml:trace contextRef="#ctx0" brushRef="#br0">899 1 5734,'-61'70'0,"-1"-1"0,1 1 0,-1 0 0,1 0 0,0 0 0,-1 0 0,1 0 0,2-4 0,1 0 0,0-1 0,0 1 0,0 0 0,0 0 0,-1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4.339"/>
    </inkml:context>
    <inkml:brush xml:id="br0">
      <inkml:brushProperty name="width" value="0.08571" units="cm"/>
      <inkml:brushProperty name="height" value="0.08571" units="cm"/>
      <inkml:brushProperty name="color" value="#004F8B"/>
    </inkml:brush>
  </inkml:definitions>
  <inkml:trace contextRef="#ctx0" brushRef="#br0">62 45 5734,'-8'-17'0,"0"2"0,-2 6 0,0 5 0,-5 23 0,10-5 0,0 19 0,11-13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49.824"/>
    </inkml:context>
    <inkml:brush xml:id="br0">
      <inkml:brushProperty name="width" value="0.08571" units="cm"/>
      <inkml:brushProperty name="height" value="0.08571" units="cm"/>
      <inkml:brushProperty name="color" value="#004F8B"/>
    </inkml:brush>
  </inkml:definitions>
  <inkml:trace contextRef="#ctx0" brushRef="#br0">12856 3 5734,'4'-2'0,"-3"1"0,-2 5 0,-1 1 0,-1-1 0,-1 8 0,-8 21 0,3-11 0,-5 16 0,7-24 0,-3 8 0,-15 21 0,-16 17 0,-16 17 0,-3 3 0,3-5-610,3-7 0,9-9 610,30-39 0,0 0 0,-27 35 0,13-18 0,-23 27 0,10-13 0,-9 7 0,8-8 0,-9 11-624,-16 18 0,7-9 624,41-46 0,-1-1 336,-38 40-336,27-30 0,-29 30 0,26-30 0,-38 32 0,1 0 0,17-17 0,-3 3 0,7-8 0,2-2 0,6-4 0,-3 0 0,-12 8 0,-7 4 0,2-3 0,-5 2 0,-6 3-364,13-9 1,-11 7 0,-4 2 0,3-3 0,11-7 363,-16 10 0,4-4 0,-3 2 0,-5 3 0,19-14 161,21-16-161,-1 0 0,-4 3 0,-8 4 0,-19 9 0,-4 3 0,1 0 0,-8 3 0,5-2 0,-13 7 0,0-1 0,11-5 0,-7 4 0,3-2-203,1-1 1,-5 3-1,13-7 203,22-11 0,13-6 0,6-4 1338,-14 9 0,-3 1-1338,-8 6-619,5-4 1,-16 11 0,-2 0 0,14-8 618,15-8 0,1-1 0,-23 13 0,-8 6 0,15-10-378,12-7 378,10-6 269,-22 14 0,-6 3-269,-17 10 0,1-1 0,-2 2 0,30-17 0,0-1 80,-15 9 0,-5 1-80,16-9 0,-2 1 0,0-1 0,-28 16 0,2-2 725,8-4 1,5-3-726,21-10 0,5-3 0,-14 8-80,-7 3 1,-4 1 79,24-12 0,-6 3 0,-22 8 0,-19 9 0,-1 0 0,14-8 0,11-6 0,-2-1-500,-8 1 1,-18 8 0,-7 1 0,7-3 0,19-8 499,11-6 0,4-3 0,-21 7 0,-10 3 0,19-7 0,14-4 0,-18 5 0,-8 3 0,21-7 0,-5 2 0,5-1 0,-9 4 0,-3 0 0,6 0 0,-4 1 0,4-1 0,1 0-49,6-2 1,2-1 0,4 0 48,-13 5 0,11-4 0,16-5 80,-13 5 0,-17 7 0,4-2-80,-7 2 0,-4 2 0,13-6 0,-8 4 0,0-1 0,10-4 1302,-4 1 1,5-3-1303,-25 7 0,10-4 0,22-9 0,-10 4 0,-1-1 0,0 2 0,-14 3 0,5 2 0,0 1 0,-12 4 0,15-9 0,-5 1 0,0 0 0,-1 1 0,-1 0 0,3-2 432,10-3 1,2-2 0,6-3-433,4-5 0,10-2 360,-3-1-360,-7 2 0,-9 0 0,6-2 0,-5 1 0,-6 0 0,-7 1 0,6-1 0,6-1 0,3 0 0,-16 1 0,4 0 0,24-1 0,4 0 0,-34 4 0,32-4 0,2 0 718,-14 3-718,0-1 0,15-3 0,-5-1 0,37-6 0,10 0 0,-1 1 0,6-1 0,0 0 0,-17-7 0,9 1 0,-16-5 0,10 2 0,-1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50.692"/>
    </inkml:context>
    <inkml:brush xml:id="br0">
      <inkml:brushProperty name="width" value="0.08571" units="cm"/>
      <inkml:brushProperty name="height" value="0.08571" units="cm"/>
      <inkml:brushProperty name="color" value="#004F8B"/>
    </inkml:brush>
  </inkml:definitions>
  <inkml:trace contextRef="#ctx0" brushRef="#br0">641 4 5734,'3'-4'0,"-1"5"0,-1 0 0,-1 2 0,-1-1 0,0-2 0,-5 6 0,2-3 0,-43 46 0,25-28 0,-32 34 0,22-26 0,-37 31 0,4-4 0,-7 6 0,7-3 0,29-23 0,-5 0 0,1-1 0,8-5 0,-15 7 0,43-36 0,1-1 0,-3 0 0,8 0 0,10 5 0,0-2 0,28 12 0,5 4 0,4 3 0,-3-1 0,2 1 0,8 3 0,-2 1 0,32 17 0,-25-11 0,-2 0 0,10 5 0,-7-4 0,-8-3 0,-31-17 0,-2-2 0,-12-8 0,-6-2 0,1 0 0,-3-2 0,-2 0 0,-10-23 0,7 6 0,-6-17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2:58.900"/>
    </inkml:context>
    <inkml:brush xml:id="br0">
      <inkml:brushProperty name="width" value="0.08571" units="cm"/>
      <inkml:brushProperty name="height" value="0.08571" units="cm"/>
      <inkml:brushProperty name="color" value="#004F8B"/>
    </inkml:brush>
  </inkml:definitions>
  <inkml:trace contextRef="#ctx0" brushRef="#br0">1 7560 5734,'26'8'0,"-10"-4"0,12 5 0,-13-5 0,36 4 0,13-3 0,2 1 0,22-4 0,-37-3 0,27-2 0,-8-2 0,-15-1 0,1-3 0,31-4 0,-15-4 0,12-5 0,-8 1 0,-15 3 0,1 0 0,17-7 0,9-3 0,-14 4 0,10-4 0,-34 11 0,-4 1 0,4 1 0,-13 2 0,26-9 0,3-2 0,-11 5 0,6-3 0,8-3 0,5-2 0,-2 1 0,-19 7 0,-1 0 0,23-8 0,-2 0 0,14-7 0,-35 11 0,1 0 0,4-1 0,0 0 0,-3 0 0,-2 1 0,27-12 0,-49 21 0,46-20 0,-39 18 0,30-13 0,5-1 0,0-1 0,-7 3 0,4-2 0,-2-1 0,-5 2 0,7-3-398,-17 8 0,-5 2 398,-20 8 0,3 0 0,29-13 0,21-10 0,-11 6 0,7-4-504,-6 4 1,11-6-1,-21 9 504,-28 13 0,0-1-584,40-23 584,-30 16 0,7-4 0,5-4 0,-5-2 0,-1 1 0,29-17-505,-18 7 0,15-11 0,0 0 0,-15 11 505,17-14 0,-10 8 0,12-8 0,-16 9 460,-5 1-460,-21 18 0,17-16 0,0 0 0,-11 10 230,6-5 0,8-7-230,2 0 0,4-4 0,-6 6 0,-11 7 0,-1 1-308,14-10 0,6-5 0,-16 12 308,-18 13 0,0 0 1901,42-34-1901,-32 26 346,5-4 1,4-4-347,-8 3 0,-2 0 0,-2 3 0,1-4 0,8-9 0,4-6 0,-8 7 0,11-13 226,-8 9 1,-4 5-227,-19 22 854,11-11-854,11-14 0,6-8 0,-10 10 0,0 0 0,10-10 0,-1-1 0,-12 14 0,-1-3 0,22-28 0,0-1 0,-20 28 0,-1 0 0,21-28 0,-3 3 0,-3 8 0,-24 32 507,28-34 0,11-8-507,-19 24 0,2-1 0,3-4 0,4-6 0,-5 7 0,-4 8 0,-5 5 0,26-28 0,-31 33 0,-10 8 0,8-9 0,2 0 0,-2 1 0,9-10 0,9-11 0,-1 1 0,4-6 0,-5 6 0,-4 5 0,0 1-545,5-7 1,4-5 0,-14 15 544,-14 17-599,12-12 1,1-2 598,2-1-27,11-11 1,2-3 26,9-6 0,-29 29 0,4-4 0,4-4 0,4-4 0,2 0 0,1 1 0,0 1 0,0 0 0,17-19 0,0 2 698,1 3 0,0 4-698,-11 14 0,0 3 0,-2 1 0,1-1 505,5-3 1,-1 1-506,-15 12 0,-2 3 35,0 1 0,1 1-35,-1 1 0,5-1 0,29-12 0,14-5 0,-6 4 0,0 3 0,-1 1 0,-4 1 0,5-1 0,0 3 0,-2 6 0,0 3 0,-10 3 0,-17 3 0,-3 2 0,29-6 0,1 2 0,-16 6 0,-9 3 0,-3 0-182,9-2 0,-4 2 182,-29 6 0,63-4 0,-12 1 0,3-2 0,4 0 0,-35 4 0,-2 1 0,3-2 0,-3 1 0,16 5 0,16 3 0,6 3 0,-37-1 0,1 0-158,38 1 1,-3 1 157,-11 7 744,-40-6-744,19 9 0,8 3 0,-13-2 0,5 5 0,8 7 0,12 7 0,1 1 0,-11-4-1114,2-1 1,-3 0 1113,3 6 0,5 3 0,-15-6 0,-3 2-60,10 7 0,8 6 60,-12-9 0,1 0 0,12 8 0,1 2 0,-1-1 0,-4-1 0,-12-6 0,-1 2 0,16 11 0,7 7 0,-11-3 0,5 6 0,-5-3 0,-17-15 0,-4-3 0,7 7-501,7 9 1,9 11 0,3 4 0,-4-5-1,-10-10 501,8 9 0,-3-3 0,-14-13 0,5 6 0,0-1 0,-8-6-38,5 10 0,-5-5 38,-1-2 0,2 2 0,-1-1 0,4 4 0,-5-4 721,-3-5 1,-1 0-722,13 17 0,-1 2 0,-11-13 0,1 2-129,-7-9 0,2 3 1,-1-2 128,11 15 0,-1 0 0,6 7 0,-1 2 1493,-5-7 1,2 7-1494,-4-6 0,5 10 0,2 3 0,-3-6 0,2 3 0,-1-4 0,0 1-645,-10-12 1,1 3 0,-2-3 0,-3-8 644,7 9 0,-2-7 0,5 7 0,-2-2 0,-12-18 0,3 6 0,1 0 0,7 10 0,5 5 0,0 2 0,-3-4 0,6 9 0,-1-1 0,0 0 0,0-1-406,0-1 0,0-1 0,0 0 0,-3-3 406,9 14 0,-2-2 0,-7-13 0,-14-23 0,2-1 0,23 17 0,11 9 0,0-4 0,-13-13 0,0-3 0,1 1 0,6 8 0,2 1 0,-9-11 0,-5-10 0,-22-22 0,-34-26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1.893"/>
    </inkml:context>
    <inkml:brush xml:id="br0">
      <inkml:brushProperty name="width" value="0.08571" units="cm"/>
      <inkml:brushProperty name="height" value="0.08571" units="cm"/>
      <inkml:brushProperty name="color" value="#004F8B"/>
    </inkml:brush>
  </inkml:definitions>
  <inkml:trace contextRef="#ctx0" brushRef="#br0">191 320 5734,'-10'-14'0,"1"2"0,6 10 0,-14 6 0,-16 25 0,5-8 0,-3 31 0,6 12 0,11 31 0,2-27 0,4-1 0,12 17 0,16-28 0,-7-33 0,44 24 0,-17-28 0,21-9 0,7-12 0,-18-26 0,-2-7 0,3 13 0,-5-2-385,14-52 385,-54 51 0,-3-2 0,-25-43 0,-13 15 0,-1 9 0,-6 3 0,-34-2 0,2 14 0,28 21 0,-12 25 0,35 9 385,-14 5-385,57 2 0,-3-22 0,39-2 0,-28-11 0,55-16 0,-46 9 0,56-19 0,-58 18 0,47-18 0,-52 20 0,23-8 0,-37 15 0,28 89 0,-26-35 0,0 2 0,-1-1 0,-6-7 0,-2-22 0,37-11 0,-12-24 0,9-20 0,-3-7 0,-8-5 0,10-23 0,-36 53 0,-1 5 0,1-3 0,-4 20 0,1 25 0,10 37 0,-6-19 0,11 6 0,-5-42 0,21 4 0,2-10 0,3 0 0,17-36 0,-34 11 0,24-28 0,-32 22 0,4-30 0,-1-8 0,-2-19 0,-1 15 0,-3-4 0,-8-2 0,-3 8 0,0 8 0,-3-30 0,3 75 0,-1-6 0,1 14 0,0-4 0,0 29 0,-1-6 0,0 38 0,-1-25 0,1 19 0,1 14 0,6 8 0,2 8 0,-1-6 0,-5-9 0,1 0-462,9 48 0,-2-29 462,-10-77 0,-2-7 0,-1-5 0,-2-6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2.256"/>
    </inkml:context>
    <inkml:brush xml:id="br0">
      <inkml:brushProperty name="width" value="0.08571" units="cm"/>
      <inkml:brushProperty name="height" value="0.08571" units="cm"/>
      <inkml:brushProperty name="color" value="#004F8B"/>
    </inkml:brush>
  </inkml:definitions>
  <inkml:trace contextRef="#ctx0" brushRef="#br0">0 178 5734,'6'0'0,"-2"0"0,0 0 0,27-7 0,26-11 0,2-1 0,3-1 0,21-9-509,5-3 509,-68 24 0,-8 3 0,-1 0 0,-1 0 0,-3 2 0,-2-7 0,-3 5 0,1-7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2.923"/>
    </inkml:context>
    <inkml:brush xml:id="br0">
      <inkml:brushProperty name="width" value="0.08571" units="cm"/>
      <inkml:brushProperty name="height" value="0.08571" units="cm"/>
      <inkml:brushProperty name="color" value="#004F8B"/>
    </inkml:brush>
  </inkml:definitions>
  <inkml:trace contextRef="#ctx0" brushRef="#br0">1 0 5734,'10'27'0,"-1"-2"0,1 37 0,-6-29 0,4 37 0,-7-39 0,-2 1 0,-3 15 0,0 11 0,3 31 0,0 4 0,-2-26 0,1-1 0,1 18 0,5-8 0,14-18 0,2-22 0,2 14 0,3-34 0,26-28 0,5-12 0,1-13 0,1-9 0,-16-1 0,-4-1 0,0 4 0,-4 1-275,1-26 275,-29 48 0,1-18 0,-5 18 0,0-23 0,-3 34 0,-1-3 0,-4 65 0,3-25 0,-3 39 0,4-30 0,0-8 275,1 41-275,2-28 0,-1 24 0,-6-25 0,3-24 0,-6-6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3.124"/>
    </inkml:context>
    <inkml:brush xml:id="br0">
      <inkml:brushProperty name="width" value="0.08571" units="cm"/>
      <inkml:brushProperty name="height" value="0.08571" units="cm"/>
      <inkml:brushProperty name="color" value="#004F8B"/>
    </inkml:brush>
  </inkml:definitions>
  <inkml:trace contextRef="#ctx0" brushRef="#br0">1 0 5734,'36'12'0,"-13"-5"0,14 13 0,-17-8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3.940"/>
    </inkml:context>
    <inkml:brush xml:id="br0">
      <inkml:brushProperty name="width" value="0.08571" units="cm"/>
      <inkml:brushProperty name="height" value="0.08571" units="cm"/>
      <inkml:brushProperty name="color" value="#004F8B"/>
    </inkml:brush>
  </inkml:definitions>
  <inkml:trace contextRef="#ctx0" brushRef="#br0">0 305 5734,'5'2'0,"7"-4"0,-5-1 0,7-4 0,-3 1 0,7-7 0,-4 4 0,20-21 0,-19 15 0,25-56 0,-33 42 0,-11-46 0,-18 53 0,-20-2 0,14 27 0,-7 89 0,23-50-197,4 11 0,4-3 197,9-25 0,1 0 0,13 26 0,-6-23 0,19 30 0,-11-39 0,9 4 0,-10-15 394,38-36-394,-24-8 0,21-12 0,-31 7 0,0-15 0,-11 25 0,3-16 0,2-1 0,-3 17 0,64 7 0,-49 29 0,39 33 0,-53-21 0,32 45 0,-15-9 0,-7-3 0,-3-1 0,-7-5 0,-13-2 0,-8-37 0,-25-4 0,11-5 0,-16-4 0,12-17 0,6-21 0,6-42 0,18 6 0,7 9 0,8 37 0,0 20 0,31-8 0,-18 9 0,19-4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4.113"/>
    </inkml:context>
    <inkml:brush xml:id="br0">
      <inkml:brushProperty name="width" value="0.08571" units="cm"/>
      <inkml:brushProperty name="height" value="0.08571" units="cm"/>
      <inkml:brushProperty name="color" value="#004F8B"/>
    </inkml:brush>
  </inkml:definitions>
  <inkml:trace contextRef="#ctx0" brushRef="#br0">81 121 5734,'-43'-68'0,"5"15"0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4.697"/>
    </inkml:context>
    <inkml:brush xml:id="br0">
      <inkml:brushProperty name="width" value="0.08571" units="cm"/>
      <inkml:brushProperty name="height" value="0.08571" units="cm"/>
      <inkml:brushProperty name="color" value="#004F8B"/>
    </inkml:brush>
  </inkml:definitions>
  <inkml:trace contextRef="#ctx0" brushRef="#br0">5 955 5734,'-5'0'0,"51"-2"0,-13-2 0,35-6 0,25-4 0,-9 0 0,-23 4 0,1-2-1609,22-3 1,10-2-1,-10 1 1609,-22 5 0,5-1 0,-2 1 0,12-3 0,10-2 0,3 0 0,1 0 0,-4 0-41,-7 2 1,-2 1 0,0 0 0,2-1 0,5 0 0,6-2 40,-6 1 0,6-1 0,6-1 0,4-1 0,2 0 0,0 0 0,-1 0 0,-3 0 0,-5 1 0,-7 2-112,17-4 1,-6 2 0,-4 0 0,-2 1 0,-1-1 0,2 0 111,2 0 0,2 0 0,0 0 0,-3-1 0,-6 2 0,-8 0 0,13-3 0,-12 2 0,4-3 0,-7 2 0,4-1 0,-1 0 0,-5 0 0,0 1 0,-5 0 0,2 0 0,16-3 0,2-1 0,-20 2 483,-10-3-483,-115 24 0,-18 0 0,14 4 0,-4 2 0,5 0 0,1 0 0,-35 5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4.969"/>
    </inkml:context>
    <inkml:brush xml:id="br0">
      <inkml:brushProperty name="width" value="0.08571" units="cm"/>
      <inkml:brushProperty name="height" value="0.08571" units="cm"/>
      <inkml:brushProperty name="color" value="#004F8B"/>
    </inkml:brush>
  </inkml:definitions>
  <inkml:trace contextRef="#ctx0" brushRef="#br0">249 133 5734,'-49'9'0,"-1"1"0,4 5 0,-38 24 0,68 43 0,12-33 0,7 39 0,22-36 0,10-2 0,28 11 0,15-34 0,-17-31 0,-12-19 0,-42-50 0,-22 0 0,5 23 0,-1-2 0,-1-1 0,2 3 0,0-21 0,9 28 0,25 46 0,6 37 0,21 45 0,-7 3 0,-22-37 0,-1-3 0,15 15 0,4-45 0,4-37 0,-15-19 0,-1-10 0,-2-3 0,-1-3 0,3-11 0,0 1 0,-5 9 0,1 5 0,30-24 0,0 75 0,-3 33 0,-10 32 0,-6 5 0,-5-11 0,17 26 0,-35-102 0,0-46 0,-1 14 0,-4-31 0,-6 37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5.077"/>
    </inkml:context>
    <inkml:brush xml:id="br0">
      <inkml:brushProperty name="width" value="0.08571" units="cm"/>
      <inkml:brushProperty name="height" value="0.08571" units="cm"/>
      <inkml:brushProperty name="color" value="#004F8B"/>
    </inkml:brush>
  </inkml:definitions>
  <inkml:trace contextRef="#ctx0" brushRef="#br0">0 1016 5734,'68'-5'0,"0"0"0,0-1 0,23-1 0,6-3 0,-20-1 0,8-3 0,0-1 0,-7 1-1887,-10 3 0,-6 0 0,8-1 1887,15-2 0,9-2 0,5-1 0,2 0 0,-7 1 0,2 0 0,3-1 0,0 0 0,-1 1-15,-4 0 0,-1 1 1,0-1-1,5 0 1,6-1 14,-21 3 0,6-1 0,4 0 0,3-1 0,1 0 0,0 0 0,-2 0 0,-4 1 0,-5 1 0,11-3 0,-5 2 0,-4 1 0,1-1 0,3 0 0,7-3 0,-17 4 0,7-2 0,3-1 0,4 0 0,0 0 0,-1-1 0,-2 1 0,-4 0 0,-6 1 0,-8 1 0,31-6 0,-13 0 0,-3 2 0,7-2 0,-10 4 0,9-1 0,2 0 0,-5 0 0,-12-1 0,-21 0 0,23-33 0,-153 41 0,-5-8 0,16 20 0,-1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6.999"/>
    </inkml:context>
    <inkml:brush xml:id="br0">
      <inkml:brushProperty name="width" value="0.08571" units="cm"/>
      <inkml:brushProperty name="height" value="0.08571" units="cm"/>
      <inkml:brushProperty name="color" value="#004F8B"/>
    </inkml:brush>
  </inkml:definitions>
  <inkml:trace contextRef="#ctx0" brushRef="#br0">1998 18 5734,'-30'-9'0,"12"4"0,-14 1 0,15 4 0,-43 5 0,-20 1 0,15-1 0,-4 0 0,0 0 0,2 0 0,1 1 0,0-1-825,-40 3 0,14-1 825,27-3 0,1 1-20,-4 0 0,-7-2 20,0 0 0,-3 0 0,9 0 0,-3 0 0,-1 0 0,-2 0 0,0 0 0,7-1 0,4 0 0,4 1 0,0 0 0,10 0 0,21-1 0,7-1 0,5 3 410,16-9 1,5 3 0,12-6-1</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07.684"/>
    </inkml:context>
    <inkml:brush xml:id="br0">
      <inkml:brushProperty name="width" value="0.08571" units="cm"/>
      <inkml:brushProperty name="height" value="0.08571" units="cm"/>
      <inkml:brushProperty name="color" value="#004F8B"/>
    </inkml:brush>
  </inkml:definitions>
  <inkml:trace contextRef="#ctx0" brushRef="#br0">850 23 5734,'-7'-12'0,"0"2"0,0 10 0,-1 2 0,-29 8 0,17-3 0,-23 7 0,24-6 0,-43 20 0,31-13 0,-32 17 0,18-3 0,-28 26 0,7-4 0,21-13 0,0 2 0,1-1 0,3-3 0,-11 11 0,-13 9 0,46-41 0,7-4 0,-9 5 0,14-10 0,-3 2 0,10-7 0,0-1 0,3 0 0,1 0 0,28 9 0,8 5 0,9 6 0,4 4 0,-7-3 0,2 3 0,35 20 0,2 2 0,-25-13 0,-2-1 0,1 1 0,-5-3 0,16 7 0,-48-27 0,22 8 0,-16-20 0,1 5 0,-14-21 0,-12-1 0,0-6 0,0-6 0,2-5 0,-1-3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10.214"/>
    </inkml:context>
    <inkml:brush xml:id="br0">
      <inkml:brushProperty name="width" value="0.08571" units="cm"/>
      <inkml:brushProperty name="height" value="0.08571" units="cm"/>
      <inkml:brushProperty name="color" value="#004F8B"/>
    </inkml:brush>
  </inkml:definitions>
  <inkml:trace contextRef="#ctx0" brushRef="#br0">0 19 5734,'1'-6'0,"0"1"0,0 0 0,1 4 0,-2 0 0,2 5 0,-2 2 0,2 3 0,1 30 0,-1-15 0,0 49 0,-2-39 0,0 52 0,-1-45 0,-1 38 0,-1 8 0,1 7 0,0-8 0,1-3 0,1-16 0,6-9 0,-4-33 0,-1 2 0,5-15 0,-6-10 0,5-8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22.309"/>
    </inkml:context>
    <inkml:brush xml:id="br0">
      <inkml:brushProperty name="width" value="0.08571" units="cm"/>
      <inkml:brushProperty name="height" value="0.08571" units="cm"/>
      <inkml:brushProperty name="color" value="#004F8B"/>
    </inkml:brush>
  </inkml:definitions>
  <inkml:trace contextRef="#ctx0" brushRef="#br0">4736 627 5734,'-69'-30'0,"1"0"0,9 5 0,-15-7 0,4 3 0,30 16 0,-22-5 0,3 1 0,-2 0 0,-27-7 0,24 8 0,-8-3 0,4 3 0,2 0 0,-3 1 0,-3 0 0,-12 0 0,-1-1 0,10 3-1677,-10-2 1,4 1 1676,1 2 0,-5 0 0,14 4 0,-9 2-500,4 3 1,-2 1 499,-20 0 0,18 3 0,-13 3 0,13-1 0,28-1 0,1 2 0,-16 1 0,-10 2 0,12-1 0,-15 4 0,-12 4 0,-8 5 0,15 1 0,-4 4-71,7-1 1,-6 2-1,1 3 71,-6 7 0,1 3 0,4 0-78,15-4 0,3 0 1,3 0 77,-19 10 0,4 3-12,-3 13 1,12-3 11,18-10-361,-6 6 0,4-1 361,24-16-48,-3 18 0,-10 23 0,0 4 0,9-16 48,10-19 0,2 0 0,-10 16 0,-7 15 0,3-3 0,13-20 71,14-14-71,-1 30 0,1 7 0,2 7 453,5-9 0,2 16 0,6-7-453,14-4 0,3-5 0,-6 4 0,2-4 149,6-15 1,1-12-150,-4-19 0,4-2 3054,38 29-3054,-9-16 0,-6-8 0,0-2 0,11 0 0,21-4 0,23 1 0,-14-4-1117,-36-9 0,0-1 1117,29 7 0,12 3 0,-3-4 97,12-7 0,-5-5-97,-19-3 0,1-2 0,-9 3 0,4 0 0,-1-2 0,22-5 0,1-5 0,-22-1 0,1-1 0,4-1 0,13-2 0,4-2 0,5-1 0,-6-2 0,7-2 0,-1-1 0,-8 0 0,-3 2 0,-7 0 0,9-7 0,-18-1 0,9-6 0,3-3 0,-2-2 0,-5 3 0,-13 5-1192,23-11 1,-6-1 1191,-5 1 0,11-7 0,-5 0 0,-18 9 0,10-15-90,-22 10 0,10-11 0,3-4 0,-7 5 90,-9 3 0,-4 3 0,4-5 0,11-4 0,6-4 0,-1-5 0,-14-7 0,-15-13 0,-11-10 0,-8 0 0,-6 9 0,-7 11 0,-8 6 0,0-5 267,7-3 1,2-5 0,-5-1 0,-16 3-268,-27-5 0,-19 0 0,-4 7 0,11 12-536,11 14 1,-1 2 535,0-6 0,-8-9 0,-4 2 0,-3 15 0,-21 15 0,-5 14 0,10 5 0,19 1 0,-1 1 0,-27 0 0,1-1 0,-1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12.378"/>
    </inkml:context>
    <inkml:brush xml:id="br0">
      <inkml:brushProperty name="width" value="0.08571" units="cm"/>
      <inkml:brushProperty name="height" value="0.08571" units="cm"/>
      <inkml:brushProperty name="color" value="#004F8B"/>
    </inkml:brush>
  </inkml:definitions>
  <inkml:trace contextRef="#ctx0" brushRef="#br0">187 111 5734,'5'-7'0,"-2"1"0,1-2 0,-3 3 0,2 0 0,-3 4 0,0 14 0,0-5 0,0 63 0,0 14 0,1-31-440,-1 29 0,0-6 440,2-45 0,-1-2-223,2 30 223,-2-28 0,1 34 0,-2-46 0,0 22 0,0-26 0,0 2 0,0-16 860,0-15-860,1-59 121,0 23 1,1-7-122,-1-12 0,1-8 0,0 7 0,0 6 0,0 3 0,0-16 0,0 11 0,-1 32 0,-1 11 0,0-15 0,0 25 0,0-4 0,0 18 0,-3 72 0,0-9-848,-4 7 0,-2 25 0,-2 3 0,3-18 848,2-19 0,-1-1 0,-4 34 0,-2 13 0,3-29 0,3-40 0,-1 8 0,3-17 0,2-1 0,6-88 0,3-28 0,-3 25 0,2-24 0,-1-7 0,-3 39 0,-1 0 0,-2-25 0,-1-2 0,1 9 0,0 1 0,-1 0 0,0 7 0,-1 4 3392,9 124-3392,-3-17 0,2 6 0,0 9 0,-2 0 0,-2 8 0,-3 9 0,-1 10 0,-1-4 0,2 7 0,-1 2 0,-2 3 0,-1 7 0,0-19 0,0 0 0,-1-20 0,6-58 0,6-96 0,0 31 0,1-11-1131,1-23 0,0-13 1,0 8 1130,0 11 0,0 3 0,-1 10 0,0-2 0,-2 11 0,-1-13 0,0-3 0,-2 17 0,1 18 0,0 98 0,-1 14 0,0 5 0,0 17 0,-1-5 0,1 14 0,-1 3 0,0-10 0,1-6 0,-1-6 0,1 4-391,-1 0 0,0 7 0,1-5 0,-1-18 391,1 17 2617,0-74-2617,1-37-524,1-27 1,3-31-1,0-13 1,0 1 0,-1 20 523,-1-2 0,0 0-88,1 0 0,1-17 0,1-5 0,-2 10 0,-2 23 88,-3-12 1434,1 26-1434,-4 78 0,2 25 0,0 19 0,-1-1 0,0 12 0,0 2 0,1-8 395,-1 24 0,0-4-395,0-16 0,0 3 0,1-16 0,0-1 642,0 2-642,1-16 0,4-76 0,3-58 0,-3 10 0,0-15 0,0 5 0,0-9 0,-1 2 0,0 22 0,0 0 0,-1 6 0,-1 2 0,0 11 0,0 13 0,-1-17 2530,1 45-2530,-2 44-679,-1 22 1,-1 29-1,-1 12 1,0-1 0,1-18 678,-1 5 0,-1 1 0,2-6 0,0 17 0,-1 3 0,-1-10 0,-2-25-46,-14 2 46,-7-1 0,-2-3 0,-2-9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50.837"/>
    </inkml:context>
    <inkml:brush xml:id="br0">
      <inkml:brushProperty name="width" value="0.08571" units="cm"/>
      <inkml:brushProperty name="height" value="0.08571" units="cm"/>
      <inkml:brushProperty name="color" value="#004F8B"/>
    </inkml:brush>
  </inkml:definitions>
  <inkml:trace contextRef="#ctx0" brushRef="#br0">4023 963 5734,'-31'-50'0,"17"29"0,-30-41 0,33 49 0,-10-9 0,11 12 0,-30-25 0,-12-7 0,-15-11 0,17 12 0,-8-4 0,2 6 0,-6-1 0,5 5 0,4 8 0,1 1-213,-29-22 1,0 2 212,29 25 0,8 5 0,6 4 0,-34-11 0,-13-5 0,9 7 0,-1-1 0,-5-4 0,0 1 0,10 5 0,5 3 0,-23-1 0,39 7 0,-1 1 0,-41-8 0,22 5 0,38 8 0,-25 4 0,-20 2 0,7 1 0,15-1 0,-1 1 141,-13-1 1,-8 1 0,11 1-142,-13 7 0,49-5 0,-56 15 0,49-10 0,-10 5 0,-1 0 0,10-2 0,-12 6 0,-7 2 0,-3 1 0,1 0 0,13-4 0,0 0 0,-7 2 0,6-3 0,17-7 0,-38 16 0,-17 11 0,22-3 0,0 5 0,11 1 0,5 1 0,-25 25 0,26 0 0,32-42 0,-19 40 0,18-33 0,-19 49 0,23-48 0,-11 44 0,15-41 0,-8 47 0,8 12 0,3-38 0,2 3 0,0 10 0,3 1 0,4-8 0,2-4 0,4 19 0,9-2 0,-9-48 0,18 44 0,-15-41 0,8 17 0,3 2 0,8 3 0,-4-8 0,1-2 0,6 5 0,20 11 0,-35-39 0,33 26 0,-32-29 0,52 32 0,7 4 0,-33-19 0,22 12 0,-2-2 0,-33-19 0,-12-10 0,43 25 0,-24-20 0,28 13 0,-27-17 0,21 4 0,-19-6 0,3 2 0,4 2 0,35 11 0,-5-1-478,-17-8 478,-38-13 0,17 2 0,19 0 0,9 2 0,-9 0 0,3 1 0,29 3 0,-2 0 0,4 3 0,-15-4 0,-1-8 0,-28 0 0,14-5 0,17-1 0,-5-2 0,-4-1 0,-2 0 0,29-1 0,-4-1 239,-37 2 0,-9-1-239,8 0 0,17-4 0,-21 3 0,0-1 0,25-3 0,-29 3 0,-2 0 0,1 0 0,23-3 0,-28 3 0,22-3 0,-31 4 0,43-6 0,-44 6 0,55-10 0,-10-2 0,2-1 0,-26 2 0,-2-1 0,-3-5 0,10-5 0,-19-2 0,-24 16 0,30-34 0,-31 29 0,19-26 0,-26 29 0,11-27 0,1-4 0,-6 13 0,7-19 0,-2 2 0,-13 27 0,7-42 0,-10 38 0,3-43 0,-7 43 0,0-46 0,-5 21 0,-1 1 0,1-20-426,-6-24 426,7 75 0,-7-40 0,-2 11 0,-2-15 0,0 20 0,7 27 0,-23-39 0,-2 11 0,-16-29 0,16 36 0,3 1 0,19 27 426,-15-19-426,-8-8 0,-10-6 0,-2 10 0,-1 2 0,-7-1 0,-33-7 0,15 30 0,-20 6 0,-4 2 0,12-1 0,-5-2 0,-3 0 0,9 2 0,-1 0 0,0 0 0,0 1 0,1-1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56.462"/>
    </inkml:context>
    <inkml:brush xml:id="br0">
      <inkml:brushProperty name="width" value="0.08571" units="cm"/>
      <inkml:brushProperty name="height" value="0.08571" units="cm"/>
      <inkml:brushProperty name="color" value="#004F8B"/>
    </inkml:brush>
  </inkml:definitions>
  <inkml:trace contextRef="#ctx0" brushRef="#br0">0 5874 5734,'49'-26'0,"-5"1"0,17-16 0,1-2 0,-15 7 0,13-7 0,-4 1 0,-31 12 0,5-10 0,1-3 0,17-22 0,-19 22 0,2-1 0,4-1 0,1 0 0,1 2 0,2-2 0,8-9 0,1 0 0,-10 12 0,-1 2 0,27-27 0,-36 38 0,8-9 0,0 0 0,-6 6 0,4-5 0,-1-1 0,-8 11 0,28-34 0,-4 4 0,15-16 0,-27 32 0,1-1 0,-2 3 0,3-3 0,25-33 0,0 0 0,-31 37 0,0-2 0,12-20 0,7-11 0,-8 8 0,-13 17 0,-3 2 0,8-13 0,2 0 0,1 2 0,-4 7 0,-4 8 0,18-20 0,0-2 0,-11 15 0,0 1 0,-1 0 0,-1 0 0,10-13 0,4-7 0,-9 8 0,0-4 0,3-6 0,2-7 0,-6 9 0,-10 13 0,-4 5-338,0-9 1,-4 8 337,-8 19-167,11-25 1,2-5 166,7-9 0,4-6 0,8-15 0,-7 14 0,4-3-591,1-1 1,-4 9 590,-22 39-141,12-21 1,3-6 140,3-5 0,-5 7 0,2-2 549,16-26-549,-7 16 0,1-1 0,-14 22 0,0 0 0,22-31 0,-1 5 0,-4 15 0,0-1 150,-11 17 0,3-3-150,-2 5 0,5-4 0,9-5 0,7-6 0,-5 4 0,-4 3 0,-1 2 632,19-13 0,0 3-632,-22 20 0,-2 3 0,1 2 0,-1 0 0,5-4 0,-3 3 357,13-6-357,9 4 0,1 4 0,-4 2 0,5-3 0,1 2 0,-7 14 0,-26 9 0,24 0 0,7 1 0,12 3 0,-1 6 0,16 2 0,-13 1 0,16 3-172,-6 2 0,-8 3 172,-34-1 0,3 4 0,4 3 0,-6-1 0,3 5 0,11 8 0,7 7 0,-6-1 0,-1 6 0,-5 0-171,5 3 0,-5 0 171,-21-11 0,-3-1 0,-1 1 0,0 1 0,3 6 0,4 7-736,2 4 0,7 10 1,0 1-1,-8-9 736,1 0 0,-2-1 0,3 4 0,4 6 0,-5-4-194,-3 1 0,-6-7 194,8 15 0,3 5 0,9 16 0,-9-14 0,1 5 0,-1-2 0,-2-4 0,-10-18 0,-8-14 0,13 17 0,0 2 0,-3-7 111,-4-6 1,6 5-112,11 14 0,1-2 0,-16-21 0,3 4-485,8 9 0,9 12 0,0 0 0,-8-10 485,-4-7 0,-3-3 0,3 3 0,3 3 0,-6-6 1940,15 21-1940,1 1 0,13 15 0,-8-9 0,-16-20 0,3 2 0,3 6 0,14 15 0,2 5 0,-4-7 0,-14-18-553,-12-16 1,-2-4 552,15 20 0,7 8 0,-7-10 0,16 11 0,-16-18 0,4 3 0,12 12 0,-6-8 0,-15-15 0,4 3 0,0-1 0,14 14 0,9 7 0,3 4 0,-1-3 0,-8-7 0,-12-11 0,16 12 0,-3-3-167,-4-3 0,12 12 0,3 2 0,-8-9 0,-19-19 167,-2-11 43,35 7 1,15-3-44,-11-18 0,1-3 0,-18 4 0,2 2 0,-2-8-18,25-16 1,-13-11-1,-16-11 1,17-13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1.341"/>
    </inkml:context>
    <inkml:brush xml:id="br0">
      <inkml:brushProperty name="width" value="0.08571" units="cm"/>
      <inkml:brushProperty name="height" value="0.08571" units="cm"/>
      <inkml:brushProperty name="color" value="#004F8B"/>
    </inkml:brush>
  </inkml:definitions>
  <inkml:trace contextRef="#ctx0" brushRef="#br0">64 212 5734,'2'3'0,"-1"0"0,1-3 0,-1-2 0,11-10 0,-3 1 0,19-24 0,-6 8 0,20-21 0,-18 25 0,20 1 0,5 5 0,2 11 0,35-8 0,-35 20 0,-25 0 0,39 22 0,-37-15 0,35 34 0,-59 4 0,-8 3 0,14 4-275,-16-1 0,-6-6 275,-3-27 0,-1 0 0,-32 24 0,-11 5 0,-14 6 0,9-18 0,-11 3 0,10-8 0,-6-3-250,15-17 0,9-6 250,34-13 521,-15-10-521,17 5 0,-9-11 0,20 11 0,5-2 0,4 0 529,0 2-529,16-5 0,-10 8 0,34-8 0,-25 8 0,28-3 0,-28 5 0,23 0 0,-14 3 0,47 13 0,-27 1 0,31 14 0,-7-5 0,-6-10 0,-7-6 0,-20-12 0,-21 0 0,0-1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1.778"/>
    </inkml:context>
    <inkml:brush xml:id="br0">
      <inkml:brushProperty name="width" value="0.08571" units="cm"/>
      <inkml:brushProperty name="height" value="0.08571" units="cm"/>
      <inkml:brushProperty name="color" value="#004F8B"/>
    </inkml:brush>
  </inkml:definitions>
  <inkml:trace contextRef="#ctx0" brushRef="#br0">208 5 5734,'0'-3'0,"-2"1"0,0 3 0,-4 8 0,2-4 0,-3 8 0,-23 38 0,1-3 0,-9 18 0,-1 3 0,23-38 0,-18 50 0,42-24 0,-5-8 0,30-16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7.143"/>
    </inkml:context>
    <inkml:brush xml:id="br0">
      <inkml:brushProperty name="width" value="0.08571" units="cm"/>
      <inkml:brushProperty name="height" value="0.08571" units="cm"/>
      <inkml:brushProperty name="color" value="#004F8B"/>
    </inkml:brush>
  </inkml:definitions>
  <inkml:trace contextRef="#ctx0" brushRef="#br0">1 251 5734,'6'-13'0,"-1"1"0,3-1 0,2-1 0,1 4 0,1 14 0,-10 76 0,0-31 0,-7 50 0,0-20 0,8-20 0,3 4 0,1 3 0,1 0 0,4 4 0,1-6 0,7 11 0,-18-94 0,-2 6 0,-9-58 0,6 17 0,-1-10 0,-1-7 0,-1 4 0,-1-3-136,-2-27 0,-1 0 136,2 25 0,3 4 0,2 7 0,6 5 0,17-15 0,28 60 0,6 13 0,-2 4 0,0 13 0,-4 5 0,-19 3 0,3 14 0,-3 12 272,-11 10-272,-33 14 0,-15-36 0,-8-3 0,-4-2 0,-2-5 0,-34 14 0,24-29 0,44-16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3.158"/>
    </inkml:context>
    <inkml:brush xml:id="br0">
      <inkml:brushProperty name="width" value="0.08571" units="cm"/>
      <inkml:brushProperty name="height" value="0.08571" units="cm"/>
      <inkml:brushProperty name="color" value="#004F8B"/>
    </inkml:brush>
  </inkml:definitions>
  <inkml:trace contextRef="#ctx0" brushRef="#br0">0 185 5734,'13'-12'0,"13"-14"0,-11 10 0,67-39 0,-53 40 0,45-23 0,-45 29 0,29 0 0,-20 5 0,22 6 0,-30 14 0,2 25 0,-12-14 0,-6 13 0,-14-26 0,-1 2 0,-11 29 0,6-21 0,-42 38 0,-9 1 0,25-32-201,-20 18 0,5-9 201,37-35 0,1-1 0,-7 1 0,8-3 0,-8 2 0,13-4 0,4-4 402,2 3-402,5-3 0,3-1 0,8-3 0,42-12 0,-27 9 0,22-5 0,-28 13 0,7 4 0,9 4 0,24 43 0,-38-25 0,12 30 0,-36-6 0,-6-9 0,-1 21 0,-9-20 0,-11 5 0,-6-8 0,-2 0 0,-12-7 0,-13-9 0,-13-1 0,-16-6 0,13-15 0,6-9 0,27-27 0,13 10 0,25-14 0,5 22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3.502"/>
    </inkml:context>
    <inkml:brush xml:id="br0">
      <inkml:brushProperty name="width" value="0.08571" units="cm"/>
      <inkml:brushProperty name="height" value="0.08571" units="cm"/>
      <inkml:brushProperty name="color" value="#004F8B"/>
    </inkml:brush>
  </inkml:definitions>
  <inkml:trace contextRef="#ctx0" brushRef="#br0">175 1 5734,'-1'4'0,"-1"0"0,2 0 0,-2 1 0,-21 42 0,8-16 0,-24 46 0,6-14 0,5 7 0,5-20 0,15-14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4.152"/>
    </inkml:context>
    <inkml:brush xml:id="br0">
      <inkml:brushProperty name="width" value="0.08571" units="cm"/>
      <inkml:brushProperty name="height" value="0.08571" units="cm"/>
      <inkml:brushProperty name="color" value="#004F8B"/>
    </inkml:brush>
  </inkml:definitions>
  <inkml:trace contextRef="#ctx0" brushRef="#br0">88 0 5734,'-3'11'0,"0"-2"0,-11 35 0,6-18 0,-7 25 0,4-10 0,2 15 0,1 5 0,1 16 0,0-18 0,4-2 0,19 6 0,26-13 0,35-3 0,-12-16 0,1-33 0,0-13 0,13-32 0,-17 0 0,-5-13 0,-15-30 0,-12-2 0,-8 37 0,-4 1-209,-6-19 1,-7 17 208,-5 48 0,0 0 0,0 6 0,-7 71 0,-4 33 0,5-40-174,-4 36 1,0 0 173,5-42 0,3-13 0,-1 11 0,1 1 0,1-6 0,1 8 0,0-2 0,3-18 0,3 15 0,2-28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4.387"/>
    </inkml:context>
    <inkml:brush xml:id="br0">
      <inkml:brushProperty name="width" value="0.08571" units="cm"/>
      <inkml:brushProperty name="height" value="0.08571" units="cm"/>
      <inkml:brushProperty name="color" value="#004F8B"/>
    </inkml:brush>
  </inkml:definitions>
  <inkml:trace contextRef="#ctx0" brushRef="#br0">7 1 5734,'-2'67'0,"1"1"0,-2-26 0,3 34 0,2-7 0,1-53 0,0-1 0,3-3 0,1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4.793"/>
    </inkml:context>
    <inkml:brush xml:id="br0">
      <inkml:brushProperty name="width" value="0.08571" units="cm"/>
      <inkml:brushProperty name="height" value="0.08571" units="cm"/>
      <inkml:brushProperty name="color" value="#004F8B"/>
    </inkml:brush>
  </inkml:definitions>
  <inkml:trace contextRef="#ctx0" brushRef="#br0">133 17 5734,'-37'-16'0,"-36"63"0,56-14 0,11 32 0,17 6 0,18-29 0,15-3 0,14 14 0,11 4 0,-6-7 0,-6-8 0,-2-5 0,19 9 0,-8-4 0,-27-10 0,-23-17 0,-4 18 0,-15-22 0,-10 10 0,-2-13 0,-54 9 0,1-8 0,-7-4 0,11-6 0,1-2 0,-10 4 0,10-7 0,16-22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5.050"/>
    </inkml:context>
    <inkml:brush xml:id="br0">
      <inkml:brushProperty name="width" value="0.08571" units="cm"/>
      <inkml:brushProperty name="height" value="0.08571" units="cm"/>
      <inkml:brushProperty name="color" value="#004F8B"/>
    </inkml:brush>
  </inkml:definitions>
  <inkml:trace contextRef="#ctx0" brushRef="#br0">0 142 5734,'92'-27'0,"-46"12"0,11 0 0,-1 0 0,-19 3 0,-16 4 0,24-10 0,-23 8 0,18-5 0,-27 11 0,-1 1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5.373"/>
    </inkml:context>
    <inkml:brush xml:id="br0">
      <inkml:brushProperty name="width" value="0.08571" units="cm"/>
      <inkml:brushProperty name="height" value="0.08571" units="cm"/>
      <inkml:brushProperty name="color" value="#004F8B"/>
    </inkml:brush>
  </inkml:definitions>
  <inkml:trace contextRef="#ctx0" brushRef="#br0">147 8 5734,'-1'-4'0,"0"0"0,1 19 0,-1-7 0,-1 16 0,-14 20 0,-6 5 0,-8 5 0,7-3 0,-1-3 0,-3-15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6.158"/>
    </inkml:context>
    <inkml:brush xml:id="br0">
      <inkml:brushProperty name="width" value="0.08571" units="cm"/>
      <inkml:brushProperty name="height" value="0.08571" units="cm"/>
      <inkml:brushProperty name="color" value="#004F8B"/>
    </inkml:brush>
  </inkml:definitions>
  <inkml:trace contextRef="#ctx0" brushRef="#br0">594 9 5734,'-6'-8'0,"-39"19"0,-15 15 0,-22 24 0,17-18 0,2 1-1174,-8 21 1174,44-29 187,-15 29 1,2 12-188,24-16 0,3 1 0,-22 18 0,7-2 0,41 26 194,48-22-194,-15-38 0,4-2 0,-8 2 0,0-5 0,8-9 0,-2-10 0,17-26 0,-18-10 0,-18-24 0,-7-6 0,-12 5 605,-11-38-605,-12 70 0,-32 7 0,-6 13 0,-7 4 0,-24 40 0,49-22 0,-35 28 0,38-23 0,4 0 0,6-4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6.360"/>
    </inkml:context>
    <inkml:brush xml:id="br0">
      <inkml:brushProperty name="width" value="0.08571" units="cm"/>
      <inkml:brushProperty name="height" value="0.08571" units="cm"/>
      <inkml:brushProperty name="color" value="#004F8B"/>
    </inkml:brush>
  </inkml:definitions>
  <inkml:trace contextRef="#ctx0" brushRef="#br0">51 1 5734,'-8'36'0,"3"-15"0,-4 24 0,3-22 0,-4 31 0,5-27 0,-3 23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7.977"/>
    </inkml:context>
    <inkml:brush xml:id="br0">
      <inkml:brushProperty name="width" value="0.08571" units="cm"/>
      <inkml:brushProperty name="height" value="0.08571" units="cm"/>
      <inkml:brushProperty name="color" value="#004F8B"/>
    </inkml:brush>
  </inkml:definitions>
  <inkml:trace contextRef="#ctx0" brushRef="#br0">29 0 5734,'5'89'0,"-1"-23"0,-4 19 0,-5-28 0,-3-5 0,1-8 0,-11 43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09.500"/>
    </inkml:context>
    <inkml:brush xml:id="br0">
      <inkml:brushProperty name="width" value="0.08571" units="cm"/>
      <inkml:brushProperty name="height" value="0.08571" units="cm"/>
      <inkml:brushProperty name="color" value="#004F8B"/>
    </inkml:brush>
  </inkml:definitions>
  <inkml:trace contextRef="#ctx0" brushRef="#br0">247 923 5734,'1'-11'0,"-7"-18"0,-9 2 0,2-1 0,-3 9 0,10 15 0,-1 0 0,-20 13 0,-10 23 0,-20 33 0,35 14 0,7 4 0,-8 0 0,19-13 0,11-14 0,8-44 0,13-4 0,9-16 0,14-28 0,-6-37 0,-22 18 0,-4-1 0,4-16 0,-7 2 0,-13 55 0,8 21 0,-6-3 0,7 18 0,-8-3 0,4 10 0,10 49 0,-5-27 0,4 23 0,-13-56 0,0-12 0,7-17 0,7-11 0,20-44 0,5-13 0,27 40 0,-33 7 0,7 66 0,-31 0 0,15 19 0,4-2 0,9 1 0,23-24 0,-12-25 0,33-19 0,-41-19 0,-5-4 0,12-8 0,-1-31 0,-39 26 0,-10-19 0,-7-7 0,-16 7 0,-6 40 0,-7 24 0,5 23 0,5 5 0,-11 51 0,21-26 0,-8 25 0,27 0 0,-1-47 0,10 23 0,10-58 0,6-12 0,29-53 0,-29 35 0,7-24 0,-31 51 0,0 6 0,-1 13 0,1 18 0,-1 19 0,0 3 0,2-2 0,2-20 0,13-20 0,19-38 0,9-32 0,-9 12 0,-18 8 0,-6 2 0,-7 18 0,5-18 0,-9 54 0,-2 19 0,2 35 0,0 1 0,0 8 0,0-17 0,3-21 0,17-30 0,9-33 0,3-30 0,0-5 0,-1 4 0,-8 4 0,-6 10 0,-16 37 0,2 10 0,4 22 0,-3 10 0,-1 58 0,-5-40 0,-3 33 0,4-58 0,6-16 0,19-50 0,13-45 0,-8 7 0,-2-1 0,6-11 0,-17 30 0,-4 19 0,-13 39 0,3 21 0,-1 18 0,-3 16 0,0 7 0,-1-8 0,0 0 0,-1 12 0,2-2 0,13 18 0,12-49 0,15-25 0,10-40 0,1-26 0,-24 15 0,-4-4 0,-4-3 0,-4-3 0,-4-2 0,-4 2 0,-6-31 0,-12 34 0,-16 105 0,14-29 0,-10 65 0,21-33 0,12 10 0,8 6 0,53-18 0,-15-47 0,15-12 0,-13-58 0,-40 15 0,-5-7 0,7-15 0,-3-9 0,-8 1 0,-2-7 0,-3 10 0,-1 15 0,-2 5 0,0-25 0,-2 32 0,1 69 0,-3 55 0,0-27 0,1 4 0,-1 11 0,-1 4 0,1 16 0,0 3 0,3 0 0,1-2 0,1-12 0,1-3-243,0-9 0,3-12 243,7-22 0,3-31 0,-6-4 0,5-7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8.294"/>
    </inkml:context>
    <inkml:brush xml:id="br0">
      <inkml:brushProperty name="width" value="0.08571" units="cm"/>
      <inkml:brushProperty name="height" value="0.08571" units="cm"/>
      <inkml:brushProperty name="color" value="#004F8B"/>
    </inkml:brush>
  </inkml:definitions>
  <inkml:trace contextRef="#ctx0" brushRef="#br0">42 1 5734,'-4'20'0,"0"3"0,3 63 0,2 26 0,-5-36 0,-1 3 0,2 0-1140,1 5 0,1 2 1,-1-4 1139,-5 28 0,1-22 0,4-49 0,0-4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8.663"/>
    </inkml:context>
    <inkml:brush xml:id="br0">
      <inkml:brushProperty name="width" value="0.08571" units="cm"/>
      <inkml:brushProperty name="height" value="0.08571" units="cm"/>
      <inkml:brushProperty name="color" value="#004F8B"/>
    </inkml:brush>
  </inkml:definitions>
  <inkml:trace contextRef="#ctx0" brushRef="#br0">108 166 5734,'-21'74'0,"-1"0"0,1 0 0,-7 27 0,13-7 0,21-35 0,8-6-820,7 12 820,16-17 0,-12-38 266,2-5-266,32-17 0,6-26 0,1-1 0,-31 3 0,-6-6 135,-1-32-135,-13 11 0,-4-4 0,-6 10 0,-2-1-634,-5-9 0,-3 3 634,-9-12 182,-5 25 0,-11 10-182,-21 33 0,-4 8 0,-19-30 0,14 50 0,9 14 0,27 1 0,-3 14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8.877"/>
    </inkml:context>
    <inkml:brush xml:id="br0">
      <inkml:brushProperty name="width" value="0.08571" units="cm"/>
      <inkml:brushProperty name="height" value="0.08571" units="cm"/>
      <inkml:brushProperty name="color" value="#004F8B"/>
    </inkml:brush>
  </inkml:definitions>
  <inkml:trace contextRef="#ctx0" brushRef="#br0">52 1 5734,'-9'70'0,"-1"0"0,1 0 0,-5 32 0,5-23 0,9-55 0,2 5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7.047"/>
    </inkml:context>
    <inkml:brush xml:id="br0">
      <inkml:brushProperty name="width" value="0.08571" units="cm"/>
      <inkml:brushProperty name="height" value="0.08571" units="cm"/>
      <inkml:brushProperty name="color" value="#004F8B"/>
    </inkml:brush>
  </inkml:definitions>
  <inkml:trace contextRef="#ctx0" brushRef="#br0">567 291 5734,'-8'-14'0,"-1"0"0,-1-2 0,3 4 0,-2 0 0,1-2 0,-4-3 0,-26-28 0,-2 6 0,-24 6 0,-3 4 0,7 4 0,-1 11 0,4 7 0,16 19 0,3 3 0,0 24 0,46 17 0,-3-9 0,31-2 0,9-3 0,13 4 0,15 7 0,6 4 0,-25-17 0,-2 2 0,17 19 0,-10 4 0,-22 25 0,-23-20 0,-59-26 0,18-30 0,-49-27 0,-6-13 0,32 6 0,-24-9 0,10-10 0,54-22 0,37-15 0,17-3 0,-3 23 0,3 3-317,9-24 1,4 12 0,35 31-1,-54 27 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7.276"/>
    </inkml:context>
    <inkml:brush xml:id="br0">
      <inkml:brushProperty name="width" value="0.08571" units="cm"/>
      <inkml:brushProperty name="height" value="0.08571" units="cm"/>
      <inkml:brushProperty name="color" value="#004F8B"/>
    </inkml:brush>
  </inkml:definitions>
  <inkml:trace contextRef="#ctx0" brushRef="#br0">85 1 5734,'-6'77'0,"0"-1"0,0-11 0,-4-6 0,-21 24 0,6-35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7.758"/>
    </inkml:context>
    <inkml:brush xml:id="br0">
      <inkml:brushProperty name="width" value="0.08571" units="cm"/>
      <inkml:brushProperty name="height" value="0.08571" units="cm"/>
      <inkml:brushProperty name="color" value="#004F8B"/>
    </inkml:brush>
  </inkml:definitions>
  <inkml:trace contextRef="#ctx0" brushRef="#br0">554 143 5734,'-41'-54'0,"0"1"0,-54 23 0,2 25 0,35 26-884,-17 9 1,7 1 883,45-11 0,2 1 305,-6 32-305,15-26 344,17 39-344,34-46 0,17 3 0,10-19 0,27-39 0,-45 14 906,21-21-906,-43 10 0,-10 13 212,8-14-212,-10 15 0,-5 10 0,0 31 0,-9 26 0,-3 37 0,0-29 0,-1 4 0,-1-3 0,-1 1 0,-7 15 0,-1-3 0,-1 16 0,-7-6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15.786"/>
    </inkml:context>
    <inkml:brush xml:id="br0">
      <inkml:brushProperty name="width" value="0.08571" units="cm"/>
      <inkml:brushProperty name="height" value="0.08571" units="cm"/>
      <inkml:brushProperty name="color" value="#004F8B"/>
    </inkml:brush>
  </inkml:definitions>
  <inkml:trace contextRef="#ctx0" brushRef="#br0">14141 32 5734,'-7'0'0,"3"-1"0,0 2 0,3-1 0,-1 0 0,0 0 0,-4-1 0,4 0 0,-3 1 0,2-2 0,0 2 0,-4-2 0,4 1 0,-3-1 0,4 2 0,-4-2 0,3 2 0,-5-2 0,-4 0 0,-6 2 0,-30-4 0,24 2 0,-16 0 0,29 1 0,4 1 0,-12 0 0,10 0 0,-10 0 0,12 0 0,-18-2 0,13 2 0,-25-2 0,-3 1 0,9 0 0,-17 0 0,29 0 0,-22 1 0,21 0 0,-6 0 0,18 0 0,-17 3 0,4 0 0,-7 0 0,12-1 0,-18 0 0,-38 5 0,-13 1 0,3 1 0,-10 1 0,1 1 0,15-1 0,-5-1 0,4-1 0,25-2 0,27-4 0,-43 5 0,37-5 0,-36 4 0,-25 2 0,0 1 0,20-3-571,-26 2 1,12 0 570,62-7 0,-6 1 0,-18 2 0,16-2 0,-29 3 0,-6-2 0,4-1 0,-4 1 0,10-2 0,30-1 0,-52 2 0,45-2 0,-49 2 0,11-2 0,7 1 1141,-19 0-1141,30-1 0,-33 0 0,3 1 0,28 0 0,-4 1 0,-19 0 0,1 0 0,-13 2 0,32-3 0,2 0 0,-8-1 0,-5 1 0,-2-1 0,-22 1 0,38 0 0,-40 0 0,7 2 0,27-1 0,-1-1 0,-23 1 0,-3 0 0,32-1 0,-5 0 0,-18 0 0,-4 0 0,5 1 0,1 0 0,-2-1 0,10 0 0,9 2 0,31-1 0,-35 1 0,-8 1 0,-5 0 0,12-1 0,-2 1 0,-30 3 0,30-1 0,6 0 0,0-1 0,-8 1 0,9-1 0,1-1 0,-2 0 0,10-1 0,1-1 0,-7 0 0,-29 1 0,36-1 0,-6 0 0,-41 2 0,-1 0 0,35-1 0,0 0 0,-18 1 0,-1 1 0,15 1 0,3 1 0,-3-1 0,0 1 0,-5 0 0,1 0 0,16-1 0,-2 0 0,-14 1 0,-9 2 0,10-1 0,20-2 0,-1 0 0,-18 1 0,-10 2 0,11-2 0,-25 5 0,39-6 0,-17 2 0,0 1 0,20-3 0,-12 2 0,1 0 0,13-2 0,-35 5 0,-18 2 0,24-4 0,-4 0 0,-3 0 0,-8 2 0,-3 0 0,-2-1-144,17-2 1,-2 0-1,2 0 1,3-1 143,0 0 0,4 0 0,-6 0 0,-5 0 0,-7 0 0,1 1 0,9-1 0,-16 0 0,-1 1 0,20-3 0,-12 2 0,-3-1 0,3 0 0,12-2 0,8-2 0,8-1 0,-2 0-318,-18 2 1,-3 0-1,6-1 318,-5-1 0,7-2 0,5 2 0,5 1 0,17-2 0,-1 1 0,-29 1 0,1 0 0,-10 2 0,2 0 0,24-1 0,4 1 0,-1 0-40,-6 0 1,-16 2 0,8 0 39,17-3 0,-2 1 0,-26 1 0,-13 1 0,16-1 0,-15 0 0,37-2 0,7-1 0,14 0 0,11 0 0,-39-1 0,7 0 255,8 0 0,-4-1-255,-40 1 0,31 0 0,4 0 0,-11 1 0,12-1 0,4 1 0,17-1 996,-57 1-996,53-1 0,-18 1 0,28 0 139,-15-1-139,34-1 0,-13 0 0,29-1 0,0-1 0,0 0 0,4 0 0,31-5 0,-12 1 0,25-7 0,-24 1 0,0-1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16.559"/>
    </inkml:context>
    <inkml:brush xml:id="br0">
      <inkml:brushProperty name="width" value="0.08571" units="cm"/>
      <inkml:brushProperty name="height" value="0.08571" units="cm"/>
      <inkml:brushProperty name="color" value="#004F8B"/>
    </inkml:brush>
  </inkml:definitions>
  <inkml:trace contextRef="#ctx0" brushRef="#br0">595 0 5734,'-3'3'0,"-9"4"0,0 0 0,-25 19 0,-13 12 0,-27 21 0,19-15 0,-11 8 0,-9 6 0,15-11 0,-7 7 0,26-21 0,37-26 0,-7 6 0,16-12 0,3 2 0,1 3 0,5 5 0,13 14 0,-4-5 0,23 21 0,-22-20 0,30 27 0,-19-19 0,13 13 0,-16-16 0,34 31 0,-33-32 0,21 20 0,-37-36 0,-10-5 0,-2-6 0,-1 2 0,-4 2 0,-1-3 0,-4 1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19.483"/>
    </inkml:context>
    <inkml:brush xml:id="br0">
      <inkml:brushProperty name="width" value="0.08571" units="cm"/>
      <inkml:brushProperty name="height" value="0.08571" units="cm"/>
      <inkml:brushProperty name="color" value="#004F8B"/>
    </inkml:brush>
  </inkml:definitions>
  <inkml:trace contextRef="#ctx0" brushRef="#br0">250 77 5734,'-8'-2'0,"0"0"0,1 0 0,0 1 0,0 0 0,6 0 0,5 1 0,9 0 0,11-1 0,59-7 0,-12 1 0,23-2 0,-27 1 0,-19 1 0,-6 0 0,-11 2 0,-28 2 0,-93 1 0,5 6 0,-4 2 0,19-5 0,0 0-487,-19 5 0,15 1 487,45-4 0,-27 2 0,30-2 0,13-3 0,50-4 0,6-1 0,0 2 0,8-3 0,-17 3 0,59-7 0,-58 4 0,21-3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19.985"/>
    </inkml:context>
    <inkml:brush xml:id="br0">
      <inkml:brushProperty name="width" value="0.08571" units="cm"/>
      <inkml:brushProperty name="height" value="0.08571" units="cm"/>
      <inkml:brushProperty name="color" value="#004F8B"/>
    </inkml:brush>
  </inkml:definitions>
  <inkml:trace contextRef="#ctx0" brushRef="#br0">21 14 5734,'-1'-5'0,"-5"0"0,5 3 0,-4 1 0,5 3 0,0 2 0,0 2 0,1 65 0,1 5 0,-1-27 0,0 4 0,1 5 0,0 3 0,-1 1 0,0 0 0,0 0 0,0 0 0,0-5 0,0-2 0,-1 31 0,0-58 0,0 22 0,0-40 0,0 2 0,-4-23 0,0 3 0,-4-19 0,2 7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0.214"/>
    </inkml:context>
    <inkml:brush xml:id="br0">
      <inkml:brushProperty name="width" value="0.08571" units="cm"/>
      <inkml:brushProperty name="height" value="0.08571" units="cm"/>
      <inkml:brushProperty name="color" value="#004F8B"/>
    </inkml:brush>
  </inkml:definitions>
  <inkml:trace contextRef="#ctx0" brushRef="#br0">0 580 5734,'9'-2'0,"1"-1"0,28 3 0,-2-1 0,15 0 0,-11-2 0,17-4 0,5-8 0,28-19 0,-51-1 0,-6-3 0,12-8 0,-60-46 0,-3 75 0,-30-17 0,23 43 0,0 14 0,-11 56 0,35 6 0,5 5 0,-8-32 0,4 0-568,15 32 1,8-13 567,-4-46 0,19 6 0,10-29 0,-5-4 0,40-51 0,-25-34 0,-20 21 0,-2-4 0,-12-3 0,5 7 0,23 22 0,1 9 0,-10-3 1135,48 58-1135,-61 33 0,-6 11 0,-6-17 0,-8 4 0,-20 1 0,-6-5 0,5 7 0,-33-34 0,36-52 0,6-15 0,28-43 0,10-9 0,-17 44 0,0-1 0,4-12 0,3-6 0,2 3 0,11-14 0,-3 13 0,-8 12 0,5-8 0,-6 8 0,-23 40 0,-3-3 0,-11 19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21.374"/>
    </inkml:context>
    <inkml:brush xml:id="br0">
      <inkml:brushProperty name="width" value="0.08571" units="cm"/>
      <inkml:brushProperty name="height" value="0.08571" units="cm"/>
      <inkml:brushProperty name="color" value="#004F8B"/>
    </inkml:brush>
  </inkml:definitions>
  <inkml:trace contextRef="#ctx0" brushRef="#br0">128 133 5734,'-4'-6'0,"-15"40"0,11-16 0,-12 33 0,12-28 0,-5 24 0,0 4 0,1-4 0,-3 17 0,2 6 0,11 23 0,4 1 0,35-26 0,6-7 0,-7-17-124,9-11 0,-2-11 124,-25-26 0,42-37 0,-42-7 0,-8-7 0,6-2 0,-5-1 0,-9-2 0,-10 4 0,-29-12 0,2 29 0,-2 2 0,-30-31 0,29 25 0,6 1 248,10-10-248,88 19 0,-13 17 0,23-3 0,-32 12 0,-18 5 0,25 0 0,-29 3 0,19 4 0,-30 0 0,8 21 0,-13-9 0,4 38 0,-4 16 0,3 18 0,2-19 0,2 1 0,1-20 0,0-3 0,13 44 0,0-39 0,-16-37 0,21 12 0,-17-19 0,51-9 0,-35-21 0,21-6 0,-29-40 0,-23 16 0,2-13 0,-31-18 0,12 46 0,-24-49 0,13 26 0,1 2 0,-2-5 0,4 8 0,8 9 0,19 34 0,1 3 0,29-13 0,-13 12 0,21-6 0,-20 11 0,26-1 0,-22 3 0,31 2 0,-20 14 0,1 8 0,-3 10 0,-10 15 0,-2 18 0,-2 20 0,-4-18 0,-1-1 0,1-3 0,4-11 0,14 41 0,-16-68 0,9-16 0,-15-9 0,16-9 0,-14-1 0,19-30 0,-17 18 0,13-30 0,-19 27 0,5-28 0,-13-26 0,-8-12 0,-4 9 0,-12 27 0,-2 7 0,7 19 0,-36-44 0,40 61 0,-24-8 0,21 19 0,-35 15 0,14 22 0,0-7 0,15 7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21.620"/>
    </inkml:context>
    <inkml:brush xml:id="br0">
      <inkml:brushProperty name="width" value="0.08571" units="cm"/>
      <inkml:brushProperty name="height" value="0.08571" units="cm"/>
      <inkml:brushProperty name="color" value="#004F8B"/>
    </inkml:brush>
  </inkml:definitions>
  <inkml:trace contextRef="#ctx0" brushRef="#br0">105 0 5734,'7'9'0,"-1"-1"0,-8 5 0,-7 29 0,2-11 0,-8 40 0,2-16 0,-2 0 0,-7 19 0,5-16 0,-1-1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24.570"/>
    </inkml:context>
    <inkml:brush xml:id="br0">
      <inkml:brushProperty name="width" value="0.08571" units="cm"/>
      <inkml:brushProperty name="height" value="0.08571" units="cm"/>
      <inkml:brushProperty name="color" value="#004F8B"/>
    </inkml:brush>
  </inkml:definitions>
  <inkml:trace contextRef="#ctx0" brushRef="#br0">3097 913 5734,'-4'-6'0,"-1"0"0,1 1 0,-15-18 0,0 0 0,-24-29 0,20 22 0,-8-8 0,12 15 0,3 5 0,-34-29 0,24 25 0,-45-34 0,30 26 0,-39-19 0,33 24 0,-4 1 0,-9-2 0,-5 0 0,-10-2 0,-1 2 0,4 4 0,4 4 0,16 4 0,1 1 0,-16 2 0,0 2 0,9 4 0,-1 2 0,-5-3 0,-9 2 0,-1 5 0,-12 2 0,-1 2 0,11-1 0,-3 4 0,1 0-92,-8-2 1,-9 1-1,13 2 92,21 5 0,12-1 0,3-1 0,-13 8 0,0 1 0,13-3-826,-10 33 1,-18 28 0,-1 6 0,17-17 825,23-24 0,2 0 0,-16 20 0,-12 16 0,5-3 0,20-22-210,25-16 210,2 1 89,0 16 0,2 7-89,2-7 0,3 5 0,0 23 0,2 10 0,1-10 0,0-20 0,2-4 0,1 23 0,4-2 0,1-23 0,3-5 0,12 37 0,-10-28 0,2 1 0,4-8 0,6-2 0,13 10 0,2-2 0,-16-17 0,6 1 0,21 2 0,18 7 0,4-4 0,-8-11 0,7-10 0,0-6 811,3 11 0,6 4 1,-6-9-812,-4-16 0,-12-7 295,-5-2-295,17-4 0,3-1 0,-1-1 0,-14-2 0,13-3 0,3-4 0,-1-6 0,5-4 0,0-2 0,-7 3-1325,21-2 1,0 0 1324,3-6 0,6-3 0,-24 4 0,-19-4 629,-14 7-629,11-14 0,15-14 0,-8 3 0,-11 8 0,1-7-487,-3-1 1,9-13 0,4-5 0,-5 4-1,-12 9 487,0-2 0,-5 2 0,3-9 0,1-7 0,-12 15-201,-17 13 201,-2-2 0,-2-9 0,-2-5 0,1-29 0,-3 16 0,-2 0 0,-6-7 929,-5 13 0,-4-8-929,-7-1 0,-5-5 0,3 4 0,2-4 0,0 0-381,-4 5 1,-2-3 0,3 16 380,1 8 1343,2 7 1,-9-4-1344,-15-2 0,-10-3 0,2 4 0,3-3 0,-4 4-42,-14 2 1,-12 1 0,-1 15 41,4 23 0,-1 13 0,1 1 0,-21-5 0,-1 2 0,13 3 0,0 1 0,1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25.426"/>
    </inkml:context>
    <inkml:brush xml:id="br0">
      <inkml:brushProperty name="width" value="0.08571" units="cm"/>
      <inkml:brushProperty name="height" value="0.08571" units="cm"/>
      <inkml:brushProperty name="color" value="#004F8B"/>
    </inkml:brush>
  </inkml:definitions>
  <inkml:trace contextRef="#ctx0" brushRef="#br0">0 633 5734,'90'-22'0,"-1"0"0,1 1 0,0-1 0,0 0 0,-1 0 0,1 0 0,1-1 0,-1-1 0,-2 0 0,0 0 0,-1 1 0,1 1-944,0 1 1,2 1-1,1 1 1,-4 0 0,-3 0-1,-6 1 944,7-3 0,-3-1 0,-11 3 0,-18 3 0,-7-1 1409,42-25-1409,-42 15 0,21-12 860,-56 22-860,-50 13 0,-10 6 0,-13 6 0,-5 3 0,-23 8 0,29-6 0,0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25.744"/>
    </inkml:context>
    <inkml:brush xml:id="br0">
      <inkml:brushProperty name="width" value="0.08571" units="cm"/>
      <inkml:brushProperty name="height" value="0.08571" units="cm"/>
      <inkml:brushProperty name="color" value="#004F8B"/>
    </inkml:brush>
  </inkml:definitions>
  <inkml:trace contextRef="#ctx0" brushRef="#br0">1 496 5734,'87'-34'0,"1"1"0,0 0 0,0 0 0,-18 2 0,2 2-1289,13 0 1,18-2 0,-3 2-1,-24 8 1289,4 3 0,-28 6 0,4 0-171,21-5 0,1 0 171,-22 5 0,0 0 128,24-5 0,-7 1-128,-23 6 0,43-21 0,-146 28 0,49-12 0,-57 21 0,0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26.943"/>
    </inkml:context>
    <inkml:brush xml:id="br0">
      <inkml:brushProperty name="width" value="0.08571" units="cm"/>
      <inkml:brushProperty name="height" value="0.08571" units="cm"/>
      <inkml:brushProperty name="color" value="#004F8B"/>
    </inkml:brush>
  </inkml:definitions>
  <inkml:trace contextRef="#ctx0" brushRef="#br0">1 705 5734,'64'-26'0,"0"0"0,-10 5 0,13-2 0,-3 2 0,18-4 0,11-3 0,6-1 0,1-1 0,-7 3 0,-10 2-798,6-2 1,-8 3-1,-1 0 1,8-2 797,0 1 0,9-3 0,5-1 0,-3 0 0,-8 3 0,-14 3 0,30-10 0,-28 6 934,-26 7-934,-7 2 513,-39 16-513,0 0 0,-6 3 0,1-1 1743,-1-2-1743,0 2 0,0-3 0,1 3 0,-2-1 0,2 2 0,-1 0 0,-6-5 0,-19-9 0,8 3 0,-15-7 0,17 10 0,-2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58.648"/>
    </inkml:context>
    <inkml:brush xml:id="br0">
      <inkml:brushProperty name="width" value="0.08571" units="cm"/>
      <inkml:brushProperty name="height" value="0.08571" units="cm"/>
      <inkml:brushProperty name="color" value="#004F8B"/>
    </inkml:brush>
  </inkml:definitions>
  <inkml:trace contextRef="#ctx0" brushRef="#br0">35 744 5734,'-11'-2'0,"0"0"0,2 1 0,5-2 0,43-13 0,43-10 0,-9 2 0,19-7-1148,-12 4 1,13-3 0,-12 3 1147,-33 11 0,3-1 0,23-7 0,18-4 0,5-2 0,-5 2-441,-15 6 1,-2 0 0,0 0 0,3 0 440,-4 0 0,2-1 0,2 0 0,0 0 0,0 0-107,6-1 1,6-1 0,-3 1 0,-9 2 0,-16 4 106,25-10 0,-12 6 0,10-2 0,-46 8 0,-69 11 1186,-23 3-1186,-37 12 0,-9 4 0,40-6 0,0 1 0,-9 4 0,1-1 0,-1 1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58.989"/>
    </inkml:context>
    <inkml:brush xml:id="br0">
      <inkml:brushProperty name="width" value="0.08571" units="cm"/>
      <inkml:brushProperty name="height" value="0.08571" units="cm"/>
      <inkml:brushProperty name="color" value="#004F8B"/>
    </inkml:brush>
  </inkml:definitions>
  <inkml:trace contextRef="#ctx0" brushRef="#br0">1 797 5734,'67'-45'0,"6"9"0,25-6 0,3 0 0,-16 8-2831,-15 6 1,0 1 2830,15-6 0,17-7 0,-1 2 0,-22 8 0,-29 13 0,-5 1-37,22-6 1,0 1 36,-18 4 0,2 0 0,21-6 0,10-4 0,-10 4 0,-22 7 0,0-1 0,14-3 0,6-3 0,-9 3 1021,23-9-1021,-29 10 0,-2 0 0,10-5 0,13-8 0,-93 33 0,-40 15 0,7 1 0,-4 2 0,-5 3 0,1 1 0,-30 11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59.328"/>
    </inkml:context>
    <inkml:brush xml:id="br0">
      <inkml:brushProperty name="width" value="0.08571" units="cm"/>
      <inkml:brushProperty name="height" value="0.08571" units="cm"/>
      <inkml:brushProperty name="color" value="#004F8B"/>
    </inkml:brush>
  </inkml:definitions>
  <inkml:trace contextRef="#ctx0" brushRef="#br0">0 867 5734,'88'-42'0,"-1"0"0,1-1 0,-1 1 0,1 0 0,-1 0 0,1 0 0,2-1 0,-1 0 0,0 1 0,-3 1 0,-3 2 0,-5 2 0,9-2 0,-5 3 0,-6 2 0,-5 3 0,22-9 0,-8 3 0,16-5 0,-41 10 0,-73 25 0,54-21 0,-127 49 0,-8 4 0,37-9 0,-1 0 0,-1 0 0,-1 1 0,0 0 0,0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4:59.652"/>
    </inkml:context>
    <inkml:brush xml:id="br0">
      <inkml:brushProperty name="width" value="0.08571" units="cm"/>
      <inkml:brushProperty name="height" value="0.08571" units="cm"/>
      <inkml:brushProperty name="color" value="#004F8B"/>
    </inkml:brush>
  </inkml:definitions>
  <inkml:trace contextRef="#ctx0" brushRef="#br0">1 889 5734,'86'-37'0,"0"0"0,0 0 0,0 0 0,0 0 0,1 0 0,-1 1 0,-1 0 0,1-1 0,0 1 0,0 0 0,-3 1 0,-1 1 0,-4 3 0,9-3 0,-3 2 0,-3 1 0,-3 2 0,-3 0-203,2 0 1,-3 1 0,-4 1 0,-1 1 202,13-6 0,-3 2 0,-18 6 262,-7 1-262,-42 16 134,-10 6-134,-1-1 0,-1 1 0,-18 15 0,4-6 0,-16 13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0.904"/>
    </inkml:context>
    <inkml:brush xml:id="br0">
      <inkml:brushProperty name="width" value="0.08571" units="cm"/>
      <inkml:brushProperty name="height" value="0.08571" units="cm"/>
      <inkml:brushProperty name="color" value="#004F8B"/>
    </inkml:brush>
  </inkml:definitions>
  <inkml:trace contextRef="#ctx0" brushRef="#br0">210 1629 5734,'-81'-17'0,"27"6"0,9 1 0,30 7 0,2 0 0,11-4 0,8 1 0,14-2 0,37-5 0,32-6-382,-14 4 1,16-4 0,15-2 381,-29 6 0,11-2 0,9-2 0,4 0 0,2-1 0,-1 1 0,-5 0 0,-9 2-603,14-2 1,-10 2-1,-1 0 1,3-1-1,11-1 603,-24 5 0,8-2 0,6-2 0,3 1 0,2-1 0,-1 0 0,-4 2 0,-5 0 0,-8 2 0,-11 3 0,36-6 0,-17 5 0,9-2 0,-21 3 0,6-1 0,5 0 0,2 0 0,0 0 0,0 0-263,5-1 0,-1 1 0,1 0 0,2-1 0,3 0 1,6-1 262,-25 3 0,3 0 0,3-1 0,1 0 0,2 0 0,2-1 0,0 0 0,1 0 0,-1 0 0,1-1 0,-4 1 0,2 0 0,0-1 0,1 0 0,1 0 0,0 0 0,0-1 0,0 1 0,0-1 0,0 0 0,0 0 0,1 0 0,1 0 0,1-1 0,0 1 0,-1-1 0,1 0 0,-1 0 0,-1 0 0,-1 0 0,-2-1 0,-2 1 0,8-1 0,-1-1 0,-1-1 0,-2 1 0,0 0 0,-3 0 0,-2 0 0,-2 1 0,-2 0 0,15-4 0,-2 0 0,-3 1 0,-4 0 0,-5 1 0,-5 1 0,3-1 0,-5 0 0,-6 2 0,-7 0 0,16-5 0,-15 1 0,-4 0 73,-28 5-73,-23 8 2269,-46 10-2269,-11 5 0,-47 6 0,13-1 0,22-4 0,1 1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04.616"/>
    </inkml:context>
    <inkml:brush xml:id="br0">
      <inkml:brushProperty name="width" value="0.08571" units="cm"/>
      <inkml:brushProperty name="height" value="0.08571" units="cm"/>
      <inkml:brushProperty name="color" value="#004F8B"/>
    </inkml:brush>
  </inkml:definitions>
  <inkml:trace contextRef="#ctx0" brushRef="#br0">1896 130 5734,'3'-2'0,"-1"-1"0,0 0 0,-1 1 0,-1-3 0,-1 4 0,-1-2 0,-1 2 0,-16-2 0,-8-3 0,-45-4 0,0 0 0,21 3 0,-4 0 0,-4 1 0,-5-1 0,-10 1 0,-9-2 0,3 2 0,-12-1 0,0 0-97,21 1 0,-2 1 0,5 1 97,-4 1 0,4 2 0,0 2 0,1 1 0,1-1 0,-2 1 0,-14 2 0,4 0 0,-4 1 0,15 0 0,15-1 0,32-3 0,-15 1 0,27-3 291,0 1-291,7-2 0,-1 2 0,1-1 0,1-1 0,-1 0 0,2 1 0,2 0 0,0 2 0,4 1 0,5 1 0,3-1 0,0-1 0,-1-3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05.428"/>
    </inkml:context>
    <inkml:brush xml:id="br0">
      <inkml:brushProperty name="width" value="0.08571" units="cm"/>
      <inkml:brushProperty name="height" value="0.08571" units="cm"/>
      <inkml:brushProperty name="color" value="#004F8B"/>
    </inkml:brush>
  </inkml:definitions>
  <inkml:trace contextRef="#ctx0" brushRef="#br0">775 2 5734,'-6'-1'0,"0"2"0,-4 7 0,3-2 0,-7 5 0,1-4 0,2 0 0,-40 15 0,2-1 0,-40 18 0,39-15 0,0-1 0,-29 16 0,4-1 0,-11 10 0,53-30 0,-48 30 0,66-39 0,-13 8 0,21-13 0,-1 1 0,4-4 0,1-1 0,8 1 0,0-2 0,3 3 0,-2 0 0,29 10 0,-16-6 0,46 18 0,-7 3 0,0 0 0,9 4 0,-7-3 0,-5-1 0,-21-11 0,-1 0 0,37 26 0,-28-15 0,13 10 0,-40-25 0,-9-8 0,-4-6 0,-1 0 0,1-10 0,2-7 0,-1-4 0,-1-5 0,-3 6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9.147"/>
    </inkml:context>
    <inkml:brush xml:id="br0">
      <inkml:brushProperty name="width" value="0.08571" units="cm"/>
      <inkml:brushProperty name="height" value="0.08571" units="cm"/>
      <inkml:brushProperty name="color" value="#004F8B"/>
    </inkml:brush>
  </inkml:definitions>
  <inkml:trace contextRef="#ctx0" brushRef="#br0">1 1 5734,'3'0'0,"2"3"0,-6 31 0,7 34 0,3 21 0,1 1-866,-5-33 0,1-3 866,0-1-81,-1 0 1,-1 0 0,0-8 0,2 25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9.479"/>
    </inkml:context>
    <inkml:brush xml:id="br0">
      <inkml:brushProperty name="width" value="0.08571" units="cm"/>
      <inkml:brushProperty name="height" value="0.08571" units="cm"/>
      <inkml:brushProperty name="color" value="#004F8B"/>
    </inkml:brush>
  </inkml:definitions>
  <inkml:trace contextRef="#ctx0" brushRef="#br0">1 81 5734,'82'-27'0,"0"-1"0,-12 8 0,-7 15 0,11 55 0,-41 32 0,-48-18 0,-13 1 0,9-16 0,-4-3 0,-12 5 0,-2-8 0,5-12 0,25-24 0,62 3 0,21-12 0,11-6 0,-13 4 0,0-2 0,23-3 0,-7-2 0,-10-5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9.619"/>
    </inkml:context>
    <inkml:brush xml:id="br0">
      <inkml:brushProperty name="width" value="0.08571" units="cm"/>
      <inkml:brushProperty name="height" value="0.08571" units="cm"/>
      <inkml:brushProperty name="color" value="#004F8B"/>
    </inkml:brush>
  </inkml:definitions>
  <inkml:trace contextRef="#ctx0" brushRef="#br0">53 0 5734,'-16'30'0,"2"8"0,13-18 0,-2 21 0,0 9 0,0 3 0,-3 21 0,3-21 0,1-3 0,1-12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49.838"/>
    </inkml:context>
    <inkml:brush xml:id="br0">
      <inkml:brushProperty name="width" value="0.08571" units="cm"/>
      <inkml:brushProperty name="height" value="0.08571" units="cm"/>
      <inkml:brushProperty name="color" value="#004F8B"/>
    </inkml:brush>
  </inkml:definitions>
  <inkml:trace contextRef="#ctx0" brushRef="#br0">37 0 5734,'9'70'0,"-1"22"0,-5-8 0,-7-2 0,-2 18 0,0-16 0,-3 9 0,3-20 0,-2 11 0,0-19 0,-1-24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50.389"/>
    </inkml:context>
    <inkml:brush xml:id="br0">
      <inkml:brushProperty name="width" value="0.08571" units="cm"/>
      <inkml:brushProperty name="height" value="0.08571" units="cm"/>
      <inkml:brushProperty name="color" value="#004F8B"/>
    </inkml:brush>
  </inkml:definitions>
  <inkml:trace contextRef="#ctx0" brushRef="#br0">456 364 5734,'-53'-64'0,"0"0"0,0-1 0,5 5 0,1 2 0,9 21 0,6 27 0,-47 5 0,27 17 0,69 80 0,38-22 0,17 1 0,-6-4 0,3-2-258,10 0 1,-9-6 257,-23-4 0,-14-15 0,9 44 0,-52-28 0,-37 9 0,-5-63 0,-5-12 0,-24-1 0,1-42 0,65 18 0,7 5 0,14-54 0,5 42 0,16-13 0,5 2 0,8 11 0,26-6 0,7 3 0,-7 13-557,8 3 0,0 6 557,-12 14 0,20 1 0,-26 9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50.543"/>
    </inkml:context>
    <inkml:brush xml:id="br0">
      <inkml:brushProperty name="width" value="0.08571" units="cm"/>
      <inkml:brushProperty name="height" value="0.08571" units="cm"/>
      <inkml:brushProperty name="color" value="#004F8B"/>
    </inkml:brush>
  </inkml:definitions>
  <inkml:trace contextRef="#ctx0" brushRef="#br0">100 0 5734,'-27'66'0,"-1"0"0,6-12 0,-1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51.385"/>
    </inkml:context>
    <inkml:brush xml:id="br0">
      <inkml:brushProperty name="width" value="0.08571" units="cm"/>
      <inkml:brushProperty name="height" value="0.08571" units="cm"/>
      <inkml:brushProperty name="color" value="#004F8B"/>
    </inkml:brush>
  </inkml:definitions>
  <inkml:trace contextRef="#ctx0" brushRef="#br0">157 0 5734,'-3'2'0,"-1"2"0,-10 13 0,7 32 0,-5-19 0,21 24 0,1-44 0,8 7 0,-8-10 0,-5-2 0,-1-2 0,-3-1 0,1 1 0,3-3 0,-3 1 0,3-3 0,-3 1 0,-3-1 0,-4 1 0,1 0 0,-3 0 0,6 1 0,0 0 0,0-1 0,0-2 0,-1-2 0,-1-3 0,0-3 0,-2 1 0,-1-6 0,-6 5 0,-26-16 0,12 13 0,-21-7 0,21 13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51.760"/>
    </inkml:context>
    <inkml:brush xml:id="br0">
      <inkml:brushProperty name="width" value="0.08571" units="cm"/>
      <inkml:brushProperty name="height" value="0.08571" units="cm"/>
      <inkml:brushProperty name="color" value="#004F8B"/>
    </inkml:brush>
  </inkml:definitions>
  <inkml:trace contextRef="#ctx0" brushRef="#br0">1 73 5734,'73'-3'0,"1"1"0,0 0 0,23-1 0,-8-2 0,-28 0 0,-8-1 0,4 0 0,17-5 0,-4 0 0,-35 4 0,20-4 0,-45 12 0,-10 2 0,-6 29 0,2-12 0,-12 49 0,7-20 0,-6 27 0,2-8 0,1-4 0,0 3 0,2-9 0,0-1 0,-1 9 0,1-3-77,0 9 0,9-41 1,2-13-1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3.244"/>
    </inkml:context>
    <inkml:brush xml:id="br0">
      <inkml:brushProperty name="width" value="0.08571" units="cm"/>
      <inkml:brushProperty name="height" value="0.08571" units="cm"/>
      <inkml:brushProperty name="color" value="#004F8B"/>
    </inkml:brush>
  </inkml:definitions>
  <inkml:trace contextRef="#ctx0" brushRef="#br0">431 745 5734,'0'-17'0,"-3"2"0,-7-6 0,-21-1 0,6 3 0,-30 5 0,19 18 0,-6 14 0,21 26 0,23 11 0,7-5 0,38 26 0,-6-17 0,8 7 0,2 15 0,-19 12 0,-14-11 0,-8 2 0,-44-42 0,-34-29 0,19-14 0,-3-8 0,-5-10 0,2-7 0,7-8 0,7-3 0,-4-24 0,28-3 0,33 22 0,11 8 0,5 12 0,20 36 0,-17 6 0,47 29 0,-9-23 0,2-1 0,-27-5 0,-1-3 0,23 1 0,-4-10 0,-10-17 0,-16-1 0,6-8 0,2-7 0,28-34 0,-18-8 0,-3-3 0,3-10 0,-39 8 0,-20 8 0,-37 35 0,-54 5 0,16 58 0,2 28 0,42 15 0,35-4 0,12-25 0,30-15 0,-18-28 0,39-33 0,-42 9 0,28-37 0,-36 32 0,10-27 0,-18 32 0,4-10 0,-9 43 0,2 8 0,2 33 0,2-8 0,38-41 0,-18-14 0,22-32 0,-30 12 0,-1-2 0,2-6 0,1-5 0,-6 18 0,-8 37 0,5 69 0,-8-32 0,9 24 0,-3-69 0,18-21 0,6-14 0,2-5 0,9-31 0,-8-1 0,0 4 0,-11 14 0,-14 87 0,-7 10 0,0 22 0,3-18 0,-2-21 0,4-4 0,21-24 0,12-44 0,1-13 0,4 6 0,-4-8 0,-8 5 0,-26 32 0,4 0 0,1 14 0,-2 1 0,19 45 0,18 4 0,13 1 0,0-16 0,-13-50 0,-4-10 0,-8 2 0,-1-5 0,-2-3 0,-13-4 0,4-32 0,-2-12 0,-6-4 0,-12 32 0,-7 36 0,-1 29 0,0 9 0,1 37 0,2-4 0,3 35 0,1 14 0,-3-16 0,1-1 0,1 8 0,1-1 0,-4 2 0,-1-10 0,-1-16 0,0 16 0,-1-35 0,0-36 0,-3-18 0,3-18 0,0-70 0,4 26 0,1-6 0,-2 6 0,1-5 0,1-6 0,2-8 0,2-8 0,0 1 0,0 8 0,-2 11 0,0 5 0,1 0 0,1-18 0,0-2 0,3 19 0,12 9 0,6 38 0,23 23 0,-4 48 0,-7 9 0,-28 6 0,-9 6 0,-10-12 0,-5 1 0,0 15 0,-6-1 0,-4-9 0,-5-6 0,-21 18 0,-15-36 0,31-24 0,-7-21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52.069"/>
    </inkml:context>
    <inkml:brush xml:id="br0">
      <inkml:brushProperty name="width" value="0.08571" units="cm"/>
      <inkml:brushProperty name="height" value="0.08571" units="cm"/>
      <inkml:brushProperty name="color" value="#004F8B"/>
    </inkml:brush>
  </inkml:definitions>
  <inkml:trace contextRef="#ctx0" brushRef="#br0">202 0 5734,'-27'86'0,"-1"0"0,0 0 0,9-1 0,4 0 0,15-15 0,47 7 0,11-7 0,-4-5 0,-29-25 0,32 33 0,-70-65 0,-16-13 0,-52-13 0,9-10 0,-12-2 0,38-2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3:52.273"/>
    </inkml:context>
    <inkml:brush xml:id="br0">
      <inkml:brushProperty name="width" value="0.08571" units="cm"/>
      <inkml:brushProperty name="height" value="0.08571" units="cm"/>
      <inkml:brushProperty name="color" value="#004F8B"/>
    </inkml:brush>
  </inkml:definitions>
  <inkml:trace contextRef="#ctx0" brushRef="#br0">1 143 5734,'77'-19'0,"1"0"0,0 0 0,21-5 0,-9 0 0,-41 5 0,0 1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52.886"/>
    </inkml:context>
    <inkml:brush xml:id="br0">
      <inkml:brushProperty name="width" value="0.08571" units="cm"/>
      <inkml:brushProperty name="height" value="0.08571" units="cm"/>
      <inkml:brushProperty name="color" value="#004F8B"/>
    </inkml:brush>
  </inkml:definitions>
  <inkml:trace contextRef="#ctx0" brushRef="#br0">71 33 5734,'2'-10'0,"-2"2"0,1 2 0,-1-2 0,-2 23 0,0-6 0,-5 36 0,-3 2 0,-3 3 0,-1 4 0,2 44 0,-2-3 0,24-33 0,6-37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53.941"/>
    </inkml:context>
    <inkml:brush xml:id="br0">
      <inkml:brushProperty name="width" value="0.08571" units="cm"/>
      <inkml:brushProperty name="height" value="0.08571" units="cm"/>
      <inkml:brushProperty name="color" value="#004F8B"/>
    </inkml:brush>
  </inkml:definitions>
  <inkml:trace contextRef="#ctx0" brushRef="#br0">12 8 5734,'-2'-7'0,"1"51"0,2 21 0,-3-18 0,3 18 0,1 9 0,1-8 0,1-6 0,-1 4 0,1-2 0,-2-1 0,-2-7 0,-1-16 0,-9 28 0,5-37 0,-5 14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55.589"/>
    </inkml:context>
    <inkml:brush xml:id="br0">
      <inkml:brushProperty name="width" value="0.08571" units="cm"/>
      <inkml:brushProperty name="height" value="0.08571" units="cm"/>
      <inkml:brushProperty name="color" value="#004F8B"/>
    </inkml:brush>
  </inkml:definitions>
  <inkml:trace contextRef="#ctx0" brushRef="#br0">117 273 5734,'-29'75'0,"0"-1"0,0 0 0,8 18 0,12-7 0,9-19 0,11-9-547,39 3 547,-23-51 0,0-4 179,60-34-179,-34-13 45,-5-10 1,-8-10-46,-30 6 0,-9 0 0,3 4 0,-6 3 0,-29-33 0,12 56 0,-23-19 0,25 17 277,34-5-277,7 13 0,71 3 0,-37 7 0,5 8 0,0 8 0,-2 18 0,-17 46 0,-11 12 0,-19-9-526,-12 5 1,-3-6 525,0-42 0,1-1-166,8 26 166,-1-25 0,19 29 0,-12-42 0,20 5 0,-15-17 0,31-16 0,-26 1 0,6-58 0,-8-12 0,-15 26 0,1-21 0,-8 2 0,-22 37 0,4 10 0,-19-22 0,22 30 1031,-11-14-1031,23 24 186,2-3-186,57-9 0,17 4 0,-28 4-304,27-6 0,-5 5 304,-46 17 0,32 45 0,-23 3 0,1 21 0,-3 3 0,-11-6 0,-8-14 0,-1-7 0,0-24 0,-2-7 0,21 12 608,-10-19-608,39 0 0,-24-20 0,0-55 0,-6-12 0,-13 23 0,-1-22 0,-14 5 0,-36 34 0,12 15 0,-34-17 0,36 26 0,-10-6 0,26 14 0,9-1 0,4 2 0,35-8 0,44-10 0,2 2 0,0 9 0,-1 5 0,-12 13 0,-19-5 0,-6 9 0,-20 37 0,-19-2 0,0 7 0,18 20 0,5 0 0,-6-19 0,2-5 0,1 3 0,4-17 0,21-48 0,-32 0 0,28-36 0,-42-30 0,-8-7 0,21 4 0,-22-4 0,-13 13 0,-6 52 0,6 7 0,-10-6 0,13 10 0,-3-1 0,23 7 0,-1 3 0,76 4 0,21 5 0,-26 2 0,20-3 0,-3 3 0,-32 16 0,-35-10 0,34 53 0,-43-40 0,17 42 0,-28-48 0,27 49 0,-3-41 0,49 4 0,-19-57 0,2-16 0,-11-38 0,-32 35 0,1-15 0,-5-8 0,-18 7 0,-4 0 0,4-40 0,-31 46 0,-11 13 0,-12 29-976,-39 4 976,27 13 0,-4 3 0,-2 3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56.215"/>
    </inkml:context>
    <inkml:brush xml:id="br0">
      <inkml:brushProperty name="width" value="0.08571" units="cm"/>
      <inkml:brushProperty name="height" value="0.08571" units="cm"/>
      <inkml:brushProperty name="color" value="#004F8B"/>
    </inkml:brush>
  </inkml:definitions>
  <inkml:trace contextRef="#ctx0" brushRef="#br0">49 1 5734,'1'3'0,"-1"1"0,-2 9 0,-5 40 0,-2 7 0,2-14-368,-1 17 1,0-5 367,4-30 0,2-3 0,0-1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56.699"/>
    </inkml:context>
    <inkml:brush xml:id="br0">
      <inkml:brushProperty name="width" value="0.08571" units="cm"/>
      <inkml:brushProperty name="height" value="0.08571" units="cm"/>
      <inkml:brushProperty name="color" value="#004F8B"/>
    </inkml:brush>
  </inkml:definitions>
  <inkml:trace contextRef="#ctx0" brushRef="#br0">59 0 5734,'-2'12'0,"0"1"0,1 1 0,-3 14 0,-11 32 0,2-16 0,-8 21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12.393"/>
    </inkml:context>
    <inkml:brush xml:id="br0">
      <inkml:brushProperty name="width" value="0.08571" units="cm"/>
      <inkml:brushProperty name="height" value="0.08571" units="cm"/>
      <inkml:brushProperty name="color" value="#004F8B"/>
    </inkml:brush>
  </inkml:definitions>
  <inkml:trace contextRef="#ctx0" brushRef="#br0">1 256 5734,'6'0'0,"15"0"0,8 0 0,2 0 0,5-1 0,-15 0 0,3 0 0,37-1 0,18 0 0,-8 3 0,7 0 0,9 0 0,-12 0 0,9 1 0,5 0 0,2 0 0,-4 0 0,-7 0-393,5 0 1,-7 0 0,0 0 0,7 1 392,6 0 0,7 1 0,2 0 0,2 0 0,-2-1 0,1 0 0,2 0 0,0-1 0,-5 1 0,-8-1-958,11 1 1,-9 0-1,7 0 958,-8-1 0,11 1 0,1-1 0,-11 0 0,-20 0 0,20 0 0,-5-1 0,19 0 0,-13 0 0,-29-1 0,0-1 0,32 1 0,13-1 0,-29-1 0,-40-1 0,1-3 0,-42 2 0,-63-21 0,-7 4 0,-7-1 0,1-1 0,-1-1 363,-6 2 0,3 0-363,30 9 0,2-1 1616,-11-3 0,2-1-1616,-29-9 0,30 9 0,6 2 0,14 1 0,15 6 0,13 4 0,54 25 0,38 8 0,9 6-458,-34-14 0,-3-4 458,-5-1 0,8 3 0,1 0 0,-4-1 0,5 1 0,2 0 0,3 0 0,-2-1 0,12 0 0,-56-13 0,18 3 0,-36-4 1400,-3 0-1400,-54 64 0,-16 19 0,28-35-480,-1 3 1,-10 10 0,14-16 479,19-22 0,-14 9 0,-4 0 0,-12 1 0,-24 18 0,40-48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25.425"/>
    </inkml:context>
    <inkml:brush xml:id="br0">
      <inkml:brushProperty name="width" value="0.08571" units="cm"/>
      <inkml:brushProperty name="height" value="0.08571" units="cm"/>
      <inkml:brushProperty name="color" value="#004F8B"/>
    </inkml:brush>
  </inkml:definitions>
  <inkml:trace contextRef="#ctx0" brushRef="#br0">1 27 5734,'8'-27'0,"15"93"0,2 31 0,-7-32 0,-2-3 0,2 13 0,-4-6 0,-4-3 0,-3-8 0,3 7 0,-2-8 0,0-8 0,-2-32 0,-1-27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26.473"/>
    </inkml:context>
    <inkml:brush xml:id="br0">
      <inkml:brushProperty name="width" value="0.08571" units="cm"/>
      <inkml:brushProperty name="height" value="0.08571" units="cm"/>
      <inkml:brushProperty name="color" value="#004F8B"/>
    </inkml:brush>
  </inkml:definitions>
  <inkml:trace contextRef="#ctx0" brushRef="#br0">1278 507 5734,'-2'-22'0,"1"8"0,-5-32 0,3 26 0,-2-16 0,-1 11 0,-26-45 0,7 23 0,-16-24 0,-3 30 0,-29 2 0,-17 2 0,3 8 0,29 22 0,1 4 0,-6 4 0,11 1 0,2 0 0,-2 4 0,-30 13 0,45-8 0,-35 16 0,46-13 0,-21 27 0,-2 17 0,10 25 0,4 4 0,-10-17 0,3-1-611,12 18 0,12-11 611,13-36 0,2 1-748,3 42 748,1-28 0,4 18 0,3 1 0,0-13 0,8 19 0,2-1 0,-2-24-44,16 20 1,6 2 43,15-2 0,-6-24 0,11 6 0,-1-8 0,7-7 0,0-5-158,7 7 0,-1-7 158,-19-19 0,2-9 533,37-11 0,5-11-533,-22-5 0,1-2 0,24 2 0,-5-3-28,-42-3 0,-11-1 28,-11 2 0,8-14 0,0-3 0,0-1 47,8-9 0,-2-17-47,-26-5 0,-9-16 0,-4-1 0,3 14-1046,7 6 1,-2 0 1045,-4-8 0,-3-14 0,-3 4 0,-6 24 0,-17 13 0,-22-12 0,-16-14 0,6 10 0,21 27 0,0 1 0,-20-26 0,-9-9 0,8 30-91,-1 48 0,8 0 0,-17 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3.844"/>
    </inkml:context>
    <inkml:brush xml:id="br0">
      <inkml:brushProperty name="width" value="0.08571" units="cm"/>
      <inkml:brushProperty name="height" value="0.08571" units="cm"/>
      <inkml:brushProperty name="color" value="#004F8B"/>
    </inkml:brush>
  </inkml:definitions>
  <inkml:trace contextRef="#ctx0" brushRef="#br0">15 63 5734,'-5'-44'0,"0"25"0,2 52 0,2 7 0,2 23-660,0-17 660,1 4 0,-1 2 0,0 1 0,1 16 0,0-7 0,1 12 0,0-7 0,0-9 0,0-2 0,1 20 0,0 0 80,1-18 1,0-7-81,3-6 0,13 10 0,-4-39 0,28-29 0,-9-10 499,20-16-499,-7-5 0,-12 2 0,-1-7 0,-9-10 0,-5-3 0,-1 11 0,-7 3 0,-24-18 0,-22 93 0,7 12 0,12 32 0,20-10 0,14 15 0,12-11 0,17-24 0,6-30 0,14-35 0,-23-22 0,-8-4 0,-32 0 0,-8 22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28.872"/>
    </inkml:context>
    <inkml:brush xml:id="br0">
      <inkml:brushProperty name="width" value="0.08571" units="cm"/>
      <inkml:brushProperty name="height" value="0.08571" units="cm"/>
      <inkml:brushProperty name="color" value="#004F8B"/>
    </inkml:brush>
  </inkml:definitions>
  <inkml:trace contextRef="#ctx0" brushRef="#br0">541 222 5734,'-8'-18'0,"2"2"0,2 15 0,-42 44 0,-14 27 0,22-26 0,-3 4 0,-12 21 0,3 0 0,-5 8 0,26-30 0,-3-10 0,-25-24 0,40-19 0,-23-22 0,36 6 0,14-58 0,2 39 0,9-35 0,19 54 0,2 25 0,36 22 0,-28 2 0,-1 12 0,-3 2 0,-8-5 0,15 6 0,2-8 0,-9-24 0,36-55 0,-60 1-475,1-42 475,-22 50 0,-23-42 0,-7-6 0,5 20 0,-10 2 0,-12-10 0,6 20 0,7 30 0,-42-18 0,54 46 0,7 4 0,4 37 0,9 13 0,30 10 0,-24-9 0,11-6 0,40-29 0,22-13 0,-11-9 0,9-12 0,17 7 0,-5-10 0,-40-33 475,-12-5-475,-3 4 0,-8 4 0,-14 77 0,-5-19 0,0 43 0,-2-29 0,0-7 0,6 30 0,-5-20 0,-4 14 0,-4-31 0,-8-9 0,2-15 0,0-3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29.070"/>
    </inkml:context>
    <inkml:brush xml:id="br0">
      <inkml:brushProperty name="width" value="0.08571" units="cm"/>
      <inkml:brushProperty name="height" value="0.08571" units="cm"/>
      <inkml:brushProperty name="color" value="#004F8B"/>
    </inkml:brush>
  </inkml:definitions>
  <inkml:trace contextRef="#ctx0" brushRef="#br0">0 1 5734,'18'23'0,"-1"-1"0,-7-3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29.421"/>
    </inkml:context>
    <inkml:brush xml:id="br0">
      <inkml:brushProperty name="width" value="0.08571" units="cm"/>
      <inkml:brushProperty name="height" value="0.08571" units="cm"/>
      <inkml:brushProperty name="color" value="#004F8B"/>
    </inkml:brush>
  </inkml:definitions>
  <inkml:trace contextRef="#ctx0" brushRef="#br0">16 94 5734,'-8'-12'0,"0"1"0,14-7 0,2 10 0,12-5 0,16 12 0,-4 4 0,64 24 0,-48-9 0,29 32 0,-15 19 0,-73-2 0,-7 1 0,45-8 0,-6-5 0,-54 5 0,-10-26 0,19-60 0,13-67 0,31 5 0,-13 37 0,8 0 0,37-12 0,3 9 0,-20 17 0,4-2 0,1-1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29.823"/>
    </inkml:context>
    <inkml:brush xml:id="br0">
      <inkml:brushProperty name="width" value="0.08571" units="cm"/>
      <inkml:brushProperty name="height" value="0.08571" units="cm"/>
      <inkml:brushProperty name="color" value="#004F8B"/>
    </inkml:brush>
  </inkml:definitions>
  <inkml:trace contextRef="#ctx0" brushRef="#br0">0 1 5734,'27'68'0,"0"1"0,-2-27 0,-3 40 0,-8-4 0,-12-57 0,0-11 0,17-54 0,-10 20 0,11-39 0,-1-5 0,-8 26 0,12-44 0,-16 67 0,8 32 0,3 16 0,19 58 0,-2-11 0,1 1 0,-4-34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0.588"/>
    </inkml:context>
    <inkml:brush xml:id="br0">
      <inkml:brushProperty name="width" value="0.08571" units="cm"/>
      <inkml:brushProperty name="height" value="0.08571" units="cm"/>
      <inkml:brushProperty name="color" value="#004F8B"/>
    </inkml:brush>
  </inkml:definitions>
  <inkml:trace contextRef="#ctx0" brushRef="#br0">119 697 5734,'-42'53'0,"7"-42"0,59 85 0,-7-70 0,0-1 0,30 29 0,-27-30 0,21 20 0,-29-44 0,2-30 0,-15-34 0,-9-9 0,4 19 0,-8 1 0,-31-30 0,-6 11 0,11 33 0,-27 34 0,73 31 0,3 1 0,26 30 0,-12-27 0,13 6 0,11-15 0,11-49 0,9-31 0,-7 10 0,-10 27 0,-1-3-566,13-28 0,3-15 0,-21 11 566,-30 2 0,-2 0-473,-6 3 0,0-1 473,-1-2-167,-1 2 1,-2 5 166,-3 27 0,-4 26 0,2 16 1443,-4 53-1443,12 0 0,6 22 0,3 8 0,-1-11 0,1-8 0,0-6 0,1 7-51,-1 11 0,1 10 0,0-3 0,0-17 51,6-2 0,-2-26 391,-6-37-391,-9-84 0,-4-29 0,3 29 0,-4-28 0,0-4 0,9 8 0,-2 46 0,9-36 0,-2 58 0,40-15 0,10 0 0,-7 4 0,12-3 0,-1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1.246"/>
    </inkml:context>
    <inkml:brush xml:id="br0">
      <inkml:brushProperty name="width" value="0.08571" units="cm"/>
      <inkml:brushProperty name="height" value="0.08571" units="cm"/>
      <inkml:brushProperty name="color" value="#004F8B"/>
    </inkml:brush>
  </inkml:definitions>
  <inkml:trace contextRef="#ctx0" brushRef="#br0">517 5 5734,'7'86'0,"-1"0"0,1-1 0,0 1 0,0 0 0,-3 5 0,-1-8 0,-2-4-923,4 26 0,-14-31 923,-21-64 575,-16-7-575,-38-25 0,11-39 0,0-14 0,16 21 0,3-2 32,-7-21 0,12 3-32,22 8 0,54 71 0,34 32 0,-12-6 0,2 2 0,-7-1 0,3 1 0,24 7 0,2-7 0,-25-17 0,1-5 0,30 0 0,-2-7 0,5-12 0,-44-39 0,-4-24 0,-10 4 0,-16 13 0,-5-1 472,15-43 0,-7 1-472,-20 37 0,-3 10 0,-1 8 0,-3 12 263,9 34-263,-1 48 0,5 16 0,-1-7-777,0 16 1,0 0 776,5-15 0,5 16 0,2 1 0,0-7 0,2 0 0,3 0-187,21 4 0,-12-26 0,16-5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2.208"/>
    </inkml:context>
    <inkml:brush xml:id="br0">
      <inkml:brushProperty name="width" value="0.08571" units="cm"/>
      <inkml:brushProperty name="height" value="0.08571" units="cm"/>
      <inkml:brushProperty name="color" value="#004F8B"/>
    </inkml:brush>
  </inkml:definitions>
  <inkml:trace contextRef="#ctx0" brushRef="#br0">579 1 5734,'-75'37'0,"1"1"0,-1-1 0,16-14 0,1 2 0,-5 15 0,-4 6 0,19-12 0,27-19 0,-18 16 0,50-26 0,0-1 0,31 9 0,1-2 0,48 10 0,-29-10 0,-1-3 0,-1-1 0,-4-3 0,13-12 0,17-7 0,-14 0 0,0-5 0,-7-9 0,10-9 0,-22 3 0,-32 0 0,11-36 0,-36 38 0,-2 10 0,-27-20 0,13 28 0,-39 2 0,22 31 0,-14 20 0,26 21 0,10 10 0,11-19 0,5 2 0,1 29 0,15-4 0,34-22 0,13-14 0,-13-19 0,0-6 0,9 3 0,0-14 0,5-34 0,-8-21 0,-19-21 0,-6-3 0,7 29 0,-4 1 0,-11-24 0,-14 25 0,-17 63 0,0 31 0,3 12 0,6 32 0,3-33 0,4-4 0,8-6 0,11-60 0,-12-11 0,17-42 0,0-7 0,-7 19 0,6-18 0,-4 6 0,-20 42 0,-2 7 0,18 49 0,16 47 0,-4-30 0,1-1 0,13 31 0,8-51 0,-23-113 0,-23 29 0,-2-4 0,5-1 0,-2 0 0,-9-43 0,-6 49 0,-1-9 0,-14 54 0,9-13 0,-11 61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3.251"/>
    </inkml:context>
    <inkml:brush xml:id="br0">
      <inkml:brushProperty name="width" value="0.08571" units="cm"/>
      <inkml:brushProperty name="height" value="0.08571" units="cm"/>
      <inkml:brushProperty name="color" value="#004F8B"/>
    </inkml:brush>
  </inkml:definitions>
  <inkml:trace contextRef="#ctx0" brushRef="#br0">1 312 5734,'16'62'0,"0"1"0,-3-18 0,-2 23 0,1 18 0,-4-20 0,-6-29 0,4 44 0,-6-88 0,0-5 0,8-48 0,3 3 0,-1 7 0,0 0 0,6-15 0,1-4 0,9 12 0,20 46 0,-2-51 0,-5 109 0,-20-1 0,-5-8 0,22 55 0,-19-49 0,4 7 0,2-3 0,-8-20 0,18 19 0,-17-37 0,23-7 0,-16-8 0,28-36 0,1-15 0,-4-24-804,-3 12 1,-5 0 803,-19-8 0,-21 0 0,-9 33 0,-12-10 0,3 32 0,-25 32 0,32 44 0,13 29 0,-2-11 0,-20 13-96,18-12 0,7 12 0,7-23 96,17-28 0,-5-12 1553,52 1-1553,-23-28 0,22-4 0,-15-30 0,-4-24 0,-12 8 0,-12 0 0,-5 1 0,-7 4 0,-3 0 0,-1-1 0,0-6 342,-3 16-342,-8 54 0,-14 62 0,0 10 0,2-6 0,73-72 0,-14-45 0,-8 16 0,0-9 0,3-52 0,-12-3 0,-11 25 0,3-8 0,-6 1 0,-22 15 0,-4 30 0,-4-3 0,-2 44 0,5 42 0,6-8 0,14 15 0,5 1 0,3-2 0,2-6 0,-2-5 0,-8-20 0,-2 21 0,-13-35 0,-3 13 0,-59-3 0,29-19-105,-46 12 0,41-24 0,-3-1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3.931"/>
    </inkml:context>
    <inkml:brush xml:id="br0">
      <inkml:brushProperty name="width" value="0.08571" units="cm"/>
      <inkml:brushProperty name="height" value="0.08571" units="cm"/>
      <inkml:brushProperty name="color" value="#004F8B"/>
    </inkml:brush>
  </inkml:definitions>
  <inkml:trace contextRef="#ctx0" brushRef="#br0">51 37 5734,'8'-21'0,"-2"5"0,-5 17 0,-10 94 0,10-29 0,2 9 0,-1-2 0,-5 11 0,0 1 0,7-5 0,2 4 0,-3-5 0,-5 2 0,-3-9 0,-8 16 0,4-22 0,-6-14 0,-11-40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5.001"/>
    </inkml:context>
    <inkml:brush xml:id="br0">
      <inkml:brushProperty name="width" value="0.08571" units="cm"/>
      <inkml:brushProperty name="height" value="0.08571" units="cm"/>
      <inkml:brushProperty name="color" value="#004F8B"/>
    </inkml:brush>
  </inkml:definitions>
  <inkml:trace contextRef="#ctx0" brushRef="#br0">1 569 5734,'85'-1'0,"-1"0"0,1 0 0,0-1 0,-11 3 0,-1-3 0,20-1 0,10-3 0,-22-10 0,-12-37 0,-37 23 0,21-28 0,-45 23 0,-23-22 0,-1 26 0,-58 73 0,39 42 0,6-25 0,5 3-110,19-5 1,8-3 109,12 18 0,14-10 0,10-1 0,-6-16 0,9-14 0,32-36 0,17-24 0,-12 0 0,-28 12 0,-3-7-567,17-25 0,5-15 0,-23 7 567,-30 0-68,-5-22 0,-3-4 68,-4-14 0,2 20 0,-3 6 0,-8 24 0,-15 144 0,14-56 89,-5 33 1,3 8-90,15 12 0,-1-16 0,6-13 0,4-2 0,4-9 0,16 24 0,-15-52 1709,29-31-1709,-16-31 0,-2-12 0,1 9 0,-1-8 0,-1-27 0,-3-16 0,-6 7 0,-7 3 0,-5 3-88,5-17 1,-4 6 87,-8 1 0,-4 68 0,1 17 0,-2 28 0,-2 33 0,-1 13 0,2 4 0,3 6 0,3 7 0,4 8 0,1-9 0,2-5 0,2-7 171,4 8 1,9-17-172,34-37 0,-23-25 0,31-28 0,1-11 0,-10-7 0,-2-11 0,10-18 0,-13-2 0,-16-18 0,-10-3 0,-2 23 0,-1-1 0,-5 3 0,-5-13 0,-14 13 0,-34 11 0,15 49 0,-30 33 0,28 6 0,29 57 0,14 8 0,-1-23-640,17 14 0,0-10 640,-17-48 0,-1-1-282,15 25 282,-18-25 0,2 34 0,-23-43 0,-21 14 0,2-22 0,-53 8 0,37-13 0,-17-4 0,1-4 0,17-3 0,-27-9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4.677"/>
    </inkml:context>
    <inkml:brush xml:id="br0">
      <inkml:brushProperty name="width" value="0.08571" units="cm"/>
      <inkml:brushProperty name="height" value="0.08571" units="cm"/>
      <inkml:brushProperty name="color" value="#004F8B"/>
    </inkml:brush>
  </inkml:definitions>
  <inkml:trace contextRef="#ctx0" brushRef="#br0">411 177 5734,'-35'-32'0,"2"4"0,-18 8 0,9 12 0,-8 2 0,12 31 0,25-6 0,5 58 0,22-27 0,8 3 0,2 10 0,2 5 0,5 23 0,-1-4 0,3-6 0,-24 4 0,-31-86 0,-27-18 0,-7-13 0,3-29 0,3-5 0,5 11 0,9-4 0,17 16 0,46 58 0,23 24 0,-6-10 0,5-1 0,3-1 0,0-4 0,-2-5 0,0-8 0,6-14 0,-4-7 0,2-7-389,13-17 389,-44 13 0,23-62 0,-23 37-319,-3 1 1,-2-1 318,-10 6 0,-5-17 0,-1-4 0,-4-7 0,-2-21 0,-22 171 0,19-11 0,4 14 0,-1-2 0,-1-15 0,0-1 0,2 1 121,2 15 0,2 2 0,3-16-121,8-5 0,-4-36 663,-8-36-663,-3-6 0,-6-15 0,-1 9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5.712"/>
    </inkml:context>
    <inkml:brush xml:id="br0">
      <inkml:brushProperty name="width" value="0.08571" units="cm"/>
      <inkml:brushProperty name="height" value="0.08571" units="cm"/>
      <inkml:brushProperty name="color" value="#004F8B"/>
    </inkml:brush>
  </inkml:definitions>
  <inkml:trace contextRef="#ctx0" brushRef="#br0">37 289 5734,'-15'14'0,"0"4"0,8 64 0,9 13 0,0-27-1102,-1 28 1,7-9 1101,8-58 0,1-2 676,43 1-676,3-48 0,8 13 179,-13-66 1,-11-9-180,-23 45 0,10-29 0,-8 21 0,-28 71 0,1 7 0,31 60 0,-1-38-556,26-60 0,27-25 0,4-10 0,-18 7 556,-23 8 0,-1-5 0,19-15 0,16-14 0,-7 0 0,-29 10-329,-36-4 329,-5 1 0,-21-42 0,6 46-171,-31-31 171,25 70 0,-1 49 0,6 15 0,12-6 0,-2 13 0,8 6 0,31 1 0,10-3 0,-14-15 0,0 0 0,12 18 0,-2-3 2776,1 0-2776,-32-46 460,-22 19-460,-38-41 0,-11-7 0,-1 23 0,-5-29 0,5-8 0,25 1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7.943"/>
    </inkml:context>
    <inkml:brush xml:id="br0">
      <inkml:brushProperty name="width" value="0.08571" units="cm"/>
      <inkml:brushProperty name="height" value="0.08571" units="cm"/>
      <inkml:brushProperty name="color" value="#004F8B"/>
    </inkml:brush>
  </inkml:definitions>
  <inkml:trace contextRef="#ctx0" brushRef="#br0">221 767 5734,'16'-75'0,"-9"32"0,-2-30 0,-32 23 0,8 28 0,-20-10 0,1 42 0,-6 19 0,6 48 0,8 13 0,16 8 0,19-25 0,12-14 0,22-41 0,22-59 0,-46 13 0,8-42 0,-9 22 0,5-24 0,-15 57 0,3 52 0,12 31 0,7-23 0,10-8 0,52-23 0,-10-13 0,-9-58 0,-37-26 0,-6-26 0,-5 16-2239,6-1 2239,-3 0 0,3-16 0,-10 36 0,-16 54 0,-1 7 0,-11 46 0,3-6 0,-4 24 0,0 14 0,2 12 0,5 6 0,3-16 0,2 2 0,0-3 0,-3 14 0,5-8 2239,32 22-2239,24-139 0,5-28 0,0 20-184,4-17 0,-5 3 184,-22 29 0,17 98 0,-70 30 0,24-32 0,-6-1-369,-30 2 0,-8-10 369,10-20 0,-33 7 0,16-21 0,-26-5 0,35-22 340,-7-29-340,9-15 0,5 8 0,11 7 766,49 62-766,24 7 0,0-13 0,14-2 0,-5-3 0,-5-3 0,2-7 0,20-12 0,9-10 0,-17-1 0,0-14 0,-22 2 0,-10 0 0,-27 9 0,-6 14 0,-4 7 0,-5 18 0,-2 19 0,19 29 0,15-20 0,9-4 0,34 10 0,14-11 0,-44-58 0,-49-30 0,-15-9 0,-15-6 0,-8-9 0,-5 4 0,-13 23 0,-31 2 0,52 38 0,-8 8 0,33 18 0,12 1 0,36 16 0,10-13 0,33 4 0,-17-14 0,-5-12 0,-1-3 0,-5-2 0,3-3 0,-4-2 0,-22 4 0,47 45 0,-28 11 0,12-13 0,5-6 0,14-13 0,13-27 0,-42-46 0,-30 9 0,-2-4 0,12-44 0,-20 26 0,-2-10 0,-3 12 0,0-16 0,7 141 0,-5 9-590,-2 1 1,1 15 0,1-16 589,5-8-249,9 10 0,4 2 249,7 10 0,16-4 0,8-27 0,-12-74 0,0-20 0,2 12 0,-3-7 0,-7-23 0,-10-4 0,-9-10 0,-4 4 0,-2-4 0,5-21 0,-4 21 0,0-1 831,-5 21 1,-1 9-832,-3 11 0,2-19 603,-4 33-603,-2 21 0,-3 13 0,-6 64 0,-1 19 0,5-45 0,1 1 0,-1 6 0,3 4 0,7 34 0,4 2 0,-3-28 0,0-1-149,3 29 1,3-8 148,6-19 0,-5-34 0,30-1 0,-23-51 0,12 1 0,-31-39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8.131"/>
    </inkml:context>
    <inkml:brush xml:id="br0">
      <inkml:brushProperty name="width" value="0.08571" units="cm"/>
      <inkml:brushProperty name="height" value="0.08571" units="cm"/>
      <inkml:brushProperty name="color" value="#004F8B"/>
    </inkml:brush>
  </inkml:definitions>
  <inkml:trace contextRef="#ctx0" brushRef="#br0">0 168 5734,'96'-25'0,"0"-1"0,0 0 0,-29 3 0,-1 2 0,14 4 0,7 3 0,-22 4 0,-25 5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8.374"/>
    </inkml:context>
    <inkml:brush xml:id="br0">
      <inkml:brushProperty name="width" value="0.08571" units="cm"/>
      <inkml:brushProperty name="height" value="0.08571" units="cm"/>
      <inkml:brushProperty name="color" value="#004F8B"/>
    </inkml:brush>
  </inkml:definitions>
  <inkml:trace contextRef="#ctx0" brushRef="#br0">72 87 5734,'-37'-49'0,"7"12"0,26 37 0,4 45 0,9 48 0,5 14 0,-4-19 0,-3-14 0,-1 0 0,3 11 0,1 16 0,0-4 0,-3-23 0,-2-1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9.068"/>
    </inkml:context>
    <inkml:brush xml:id="br0">
      <inkml:brushProperty name="width" value="0.08571" units="cm"/>
      <inkml:brushProperty name="height" value="0.08571" units="cm"/>
      <inkml:brushProperty name="color" value="#004F8B"/>
    </inkml:brush>
  </inkml:definitions>
  <inkml:trace contextRef="#ctx0" brushRef="#br0">7 298 5734,'-6'41'0,"7"-26"0,43 36 0,-15-47 0,29-2 0,-31-13 0,23-29 0,-19 11 0,-1-12 0,-1-4 0,-3-19 0,4-13 0,-19 15 0,1 22 0,4 87 0,5 45 0,6-30 0,31-62 0,-15 58 0,2 29 0,-3-33 0,14-67 0,-4-11 0,-5 2 0,-27 20 0,20 3 0,-18 23 0,31 0 0,24-2 0,-6-14 0,-13-28 0,1-5 0,13 26 0,6 9 0,-15-18 0,-25-36 0,-16-12 0,-11 1 0,-6 2 0,-1-20 0,-17 16 0,-10 17 0,-13 59 0,2 24 0,5 12 0,12-9 0,6 4 0,5 31 0,6-6 0,7-20 0,11 3 0,5-4 0,1-19 0,57 16 0,-40-50 0,18-23 0,1-9 0,-10-9 0,7-29 0,-6-8-1683,-22-2 1683,-10 12 0,-5 0 0,-16-13 0,-8-1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39.863"/>
    </inkml:context>
    <inkml:brush xml:id="br0">
      <inkml:brushProperty name="width" value="0.08571" units="cm"/>
      <inkml:brushProperty name="height" value="0.08571" units="cm"/>
      <inkml:brushProperty name="color" value="#004F8B"/>
    </inkml:brush>
  </inkml:definitions>
  <inkml:trace contextRef="#ctx0" brushRef="#br0">104 166 5734,'6'-20'0,"0"2"0,-1 2 0,0 15 0,-3 11 0,-1 17 0,-3 14 0,1 18 0,1 24 0,1 7 0,1-10 0,2-12 0,1-5 0,0 7 0,-1 22 0,-1 14 0,1-4 0,2-19-359,2-17 1,1-15 358,0 6 0,-9-96 0,1-38 0,0-30 0,-1 7 0,1 8 0,-1-4-789,1 2 0,1-15 1,0 3-1,0 18 789,-1 18 0,1 9 0,2-6 0,1 12 0,2 28 0,4 4 0,50-5 0,-27 18 480,38 1-480,-29 29 0,-13 1 0,24 53 0,-36-35 0,-54 26 0,-34 17 0,8-17 0,0-11-378,-6 0 1,-15 8-1,21-26 378,30-37 0,0-3 0,2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0.217"/>
    </inkml:context>
    <inkml:brush xml:id="br0">
      <inkml:brushProperty name="width" value="0.08571" units="cm"/>
      <inkml:brushProperty name="height" value="0.08571" units="cm"/>
      <inkml:brushProperty name="color" value="#004F8B"/>
    </inkml:brush>
  </inkml:definitions>
  <inkml:trace contextRef="#ctx0" brushRef="#br0">1 81 5734,'86'-6'0,"0"0"0,-1 6 0,-15 15 0,-23 61 0,-20-9 0,-3 3 0,-6-22 0,-4-2 0,-1 11 0,-7-4 0,-14 2 0,-5-12 0,-15-1 0,-5-46 0,12-39 0,5-13 0,-4-9 0,45-16 0,24-19 0,-4 22 0,4 22 0,1 3 0,0 1 0,0-1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0.557"/>
    </inkml:context>
    <inkml:brush xml:id="br0">
      <inkml:brushProperty name="width" value="0.08571" units="cm"/>
      <inkml:brushProperty name="height" value="0.08571" units="cm"/>
      <inkml:brushProperty name="color" value="#004F8B"/>
    </inkml:brush>
  </inkml:definitions>
  <inkml:trace contextRef="#ctx0" brushRef="#br0">1 423 5734,'57'-61'0,"0"1"0,1-1 0,-16 12 0,-3 2 0,22-13 0,-20 11 0,-43 36 0,-3 2 0,-4 1 0,-57 8 0,11 19 0,-4 7 0,13 14 0,58 36 0,16 5 0,-25 10-600,44-18 1,11-16 599,-16-44 0,3-2 0,11-12 0,2-3 0,6 0 0,-7-4 0,1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1.602"/>
    </inkml:context>
    <inkml:brush xml:id="br0">
      <inkml:brushProperty name="width" value="0.08571" units="cm"/>
      <inkml:brushProperty name="height" value="0.08571" units="cm"/>
      <inkml:brushProperty name="color" value="#004F8B"/>
    </inkml:brush>
  </inkml:definitions>
  <inkml:trace contextRef="#ctx0" brushRef="#br0">212 758 5734,'13'-50'0,"0"3"0,-2 14 0,10-32 0,3-4 0,-3 4-1094,2-7 0,-1 4 1094,-9 22 618,6-45-618,-8 35 368,-6-29-368,-13 75 0,-14 67 0,12-8 0,1 43 0,19-28 0,14 24 0,3 4 0,-4 1 577,5-7 0,-7-5-577,-31-22 48,-35-16-48,-20 2 0,-18-35 0,8-54 0,4-18 0,33 22 0,6-3 0,-17-27 0,26 15 0,82 57 0,4 15-102,-18 16 1,-1 5 101,18 4 0,27-10 0,13-15 0,-16-37 0,0-7 0,15 29 0,-8-12 0,-28-53 0,-26-15 0,-38 20 0,-12 3 0,-13-26 0,-11 6 0,-5 82 0,22 56 0,13 18 0,15 9 0,23 4 0,11-9 0,13-35-111,-4-31 0,-5-14 111,-18-22 0,10-35 0,-1-5 0,-9 20 0,6-19 0,-9 11 0,-25 42 0,0 38 0,11 3 0,3 14 0,41-30 0,-26-21 0,43-30 0,-48 11 0,38-21 0,-40 25 0,32-5 0,-38 20 425,18 10-425,-24 0 0,25 29 0,3-14 0,4 10 0,1-18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1.954"/>
    </inkml:context>
    <inkml:brush xml:id="br0">
      <inkml:brushProperty name="width" value="0.08571" units="cm"/>
      <inkml:brushProperty name="height" value="0.08571" units="cm"/>
      <inkml:brushProperty name="color" value="#004F8B"/>
    </inkml:brush>
  </inkml:definitions>
  <inkml:trace contextRef="#ctx0" brushRef="#br0">28 1 5734,'-10'80'0,"1"1"0,0-1 0,27 27 0,13 0 0,16-45 0,7-76 0,11-31 0,-2 14 0,14 50 0,-6-7-542,-20-57 0,-5-25 0,-26 13 542,-43 14 511,5 30-511,-31 22 0,24 0 0,-23 20 267,33 21-267,21 27 0,42-19 0,11-3 0,-26-15 0,3-6-591,37 3 1,1-13 590,-9-22 0,5-4 0,1-1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5.689"/>
    </inkml:context>
    <inkml:brush xml:id="br0">
      <inkml:brushProperty name="width" value="0.08571" units="cm"/>
      <inkml:brushProperty name="height" value="0.08571" units="cm"/>
      <inkml:brushProperty name="color" value="#004F8B"/>
    </inkml:brush>
  </inkml:definitions>
  <inkml:trace contextRef="#ctx0" brushRef="#br0">0 728 5734,'68'-10'0,"0"1"0,0 0 0,19-3 0,4-1 0,-15-3 0,11-19 0,-25 21 0,-7-5 0,-13-40 0,-42 40 0,-3-15 0,-21 21 0,-23 19 0,-25 38 0,4 25 0,42-22 0,7 1 0,5 9 0,24-19 0,27-45 0,1-17 0,22-20 0,-12-18 0,-11 10 0,-17 32 0,3 58 0,-12 10 0,6 11 0,-6-35 0,-4-15 0,1-3 0,22-16 0,-13 3 0,37-56 0,-32 17 0,12-26 0,-12-14 0,-12 23 0,0-2 0,0-3 0,-1 1 0,-1-5 0,-2 7 0,-2-1 0,-3 66 0,1 27 0,1 49 0,-2-15 0,1 4 0,-1 7 0,0 1 0,-1-1 0,3 2 0,4 13 0,8-9 0,18-16 0,6 18 0,42-91 0,-3-33 0,-27 16 0,0-10 0,-3-24 0,0-14 0,-7 8 0,-10 18 0,-3 1 0,15-40 0,-11 6 0,-25 39 0,-4 21 0,-1-1 0,-1 30 0,-1 41 0,5 39 0,0-31 0,1 3 0,2 4 0,2-2 0,12 34 0,14-15 0,-12-43 0,8-12 0,1-31 0,-8-8 0,12-20 0,-20 0 0,-4-29 0,-11 17 0,-3-17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2.676"/>
    </inkml:context>
    <inkml:brush xml:id="br0">
      <inkml:brushProperty name="width" value="0.08571" units="cm"/>
      <inkml:brushProperty name="height" value="0.08571" units="cm"/>
      <inkml:brushProperty name="color" value="#004F8B"/>
    </inkml:brush>
  </inkml:definitions>
  <inkml:trace contextRef="#ctx0" brushRef="#br0">49 623 5734,'-2'97'0,"0"-1"0,-1 1 0,37-17 0,14-7 0,-2-33 0,7-54-839,25-9 0,-12-10 839,-60-14 0,-27-38 0,-12-4 0,-11 9 0,-28 21 0,-4 21 0,27 47 0,3 24 0,14 10 526,50 11-526,25 1 0,16-15 0,21-55 0,4-17 0,-7 23 0,-6-14 0,-17-41 0,-8-24 0,-15 2 137,-19-7 1,-16 0-138,-4 19 0,-5-1 0,-1 10 0,-11-26 0,-12 28 0,29 85 0,2 55 0,4 14 0,2-5-503,7-9 0,5 26 0,2 11 0,1-7 0,-3-23 503,0-14 0,0-3 0,4 16 0,3 16 0,0-4 0,-5-24-475,0-6 475,-5-20 0,16-51 0,-15-58 0,0-7 0,0-7 0,-5-6 0,-1 4 0,-2 22 0,0 4 0,6-28 0,-5 69 3158,-1 2-3158,19-7 709,-9 8-709,23-5 0,-19 12 0,40-16 0,-29 6 0,27-14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4.004"/>
    </inkml:context>
    <inkml:brush xml:id="br0">
      <inkml:brushProperty name="width" value="0.08571" units="cm"/>
      <inkml:brushProperty name="height" value="0.08571" units="cm"/>
      <inkml:brushProperty name="color" value="#004F8B"/>
    </inkml:brush>
  </inkml:definitions>
  <inkml:trace contextRef="#ctx0" brushRef="#br0">142 449 5734,'-1'-17'0,"-2"3"0,-13 11 0,-24 60 0,8-16 0,9 0 0,4 10 0,12 14 0,8 11 0,3-7 0,3-13 0,4 0-667,5 23 1,3 8-1,5-17 667,25-7 0,1-26 0,3-16 0,15-43 0,3 8 0,-44-55 0,-15-12 0,-13 11-712,-8-16 1,-5 1 711,-7 21 0,-8-6 0,-11 12 0,-43 55 0,28-49 0,7 100 1655,71-30-1655,21-2 0,25-24 0,8-9 0,19-2 0,-20 16 0,-8 4 0,-29 2 0,-27 48 1768,-4-13-1768,21 16 0,-1-19 0,70-39 0,-57-12 0,14-26 0,-5-2 0,-31 25 0,18-20 0,-28 51 0,14 46 0,9 4 0,1 12 0,-1-33 0,4-7 0,8-7 0,46 3 0,-35-74 0,2-32 0,-6 8 0,-11 28 0,-2-3-266,10-27 1,3-15 0,-16 11 265,-25-20 0,-6 23 0,-5-2 0,-2 0 0,-2 12 0,-3 3 0,-2 7 0,2 32 0,-11 55 0,4 33 0,27 12 0,15 13 0,-6-4-896,-17-20 1,-5-3-1,6 1 896,15 23 0,9 1 0,10-21 285,15-31 0,5-19-285,23-13 0,-22 8 0,-1-12 0,-11-37 0,-10-12 0,-2-6 0,3-34 0,-3-5 0,-13 12 0,-10 0 0,-1-15 0,-4 14 0,-7-4 0,-1 3 0,-2 12 0,-1 48 0,-2 57 0,1-3 1456,-2 30 1,0 15-1457,4 11 0,1 4 0,0-26 0,0 1 0,1-1-807,1 27 1,1-9 806,4 10 0,-4-59-62,-5 24 1,-2-29-1,-5 17 1</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4.467"/>
    </inkml:context>
    <inkml:brush xml:id="br0">
      <inkml:brushProperty name="width" value="0.08571" units="cm"/>
      <inkml:brushProperty name="height" value="0.08571" units="cm"/>
      <inkml:brushProperty name="color" value="#004F8B"/>
    </inkml:brush>
  </inkml:definitions>
  <inkml:trace contextRef="#ctx0" brushRef="#br0">0 217 5734,'80'-8'0,"-1"1"0,1-1 0,-10 2 0,-1-3 0,2-10 0,4-6 0,-18 4 0,-20 1 0,40-38 0,-75 52 0,1-1 0,2 0 0,-2 4 0,3-1 0,-6 5 0,1-3 0,-4 1 0,1 0 0,-2 2 0,9-4 0,1-1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5.160"/>
    </inkml:context>
    <inkml:brush xml:id="br0">
      <inkml:brushProperty name="width" value="0.08571" units="cm"/>
      <inkml:brushProperty name="height" value="0.08571" units="cm"/>
      <inkml:brushProperty name="color" value="#004F8B"/>
    </inkml:brush>
  </inkml:definitions>
  <inkml:trace contextRef="#ctx0" brushRef="#br0">0 65 5734,'59'-5'0,"-37"2"0,54-3 0,-54 3 0,42-4 0,-26 2 0,33-3 0,-19-2 0,-11 3 0,14-3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6.275"/>
    </inkml:context>
    <inkml:brush xml:id="br0">
      <inkml:brushProperty name="width" value="0.08571" units="cm"/>
      <inkml:brushProperty name="height" value="0.08571" units="cm"/>
      <inkml:brushProperty name="color" value="#004F8B"/>
    </inkml:brush>
  </inkml:definitions>
  <inkml:trace contextRef="#ctx0" brushRef="#br0">137 71 5734,'-1'-34'0,"1"6"0,0 23 0,0 1 0,4 5 0,-2 3 0,0 43 0,-2-15 0,-7 39 0,-5 36 0,-1 10 0,1-17 0,1-1 0,-1 0-317,3-25 1,-1 11 0,-1 3-1,1-5 1,2-13 316,0 14 0,2-18 0,1-5-461,2 0 0,0-2 461,2-15 0,-1 31 0,4-68 0,27-78 0,-9 14 0,1-13 0,-4 4 0,1-10 0,0-3 0,-2 4-539,0-7 0,-1 1 0,-1 1 539,-1-1 0,0-1 0,-4 6 0,-5-10 0,-2 14 729,-2 17-729,-2-40 0,-1 80 0,-13 84 0,5-12 0,1 7 0,-3 27 0,0 1 0,2-23 0,1 0 0,-2 26 0,1-6-280,2-6 280,1-3 0,0-4 0,4-19 3253,3-13-3253,13-95 0,-2 5 0,-2-6 0,1-9 0,1-5 0,-1-6 0,0-1 0,-2 5 0,-1-1 0,1-4-55,-1-2 0,2-6 1,-2 0-1,0 8 55,2-28 0,-7 21 410,-11 36-410,-3 99 0,-2 37 0,2-11 0,0 4-722,3-17 0,-1 2 0,2-7 722,1-8 0,1-2-774,-2 26 1,1-2 773,-1 8-424,0 3 1,2-4 423,4-37-75,0 27 75,3-56 0,63-71 0,-28 13 0,8-10 0,-1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6.601"/>
    </inkml:context>
    <inkml:brush xml:id="br0">
      <inkml:brushProperty name="width" value="0.08571" units="cm"/>
      <inkml:brushProperty name="height" value="0.08571" units="cm"/>
      <inkml:brushProperty name="color" value="#004F8B"/>
    </inkml:brush>
  </inkml:definitions>
  <inkml:trace contextRef="#ctx0" brushRef="#br0">190 23 5734,'-10'-10'0,"2"2"0,5 4 0,-6 23 0,4-3 0,-6 21 0,4-10 0,-16 68 0,10-46 0,0 6 0,-2 5 0,3-4 0,0-5 0,-7 7 0,-3 25 0,14-79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6.782"/>
    </inkml:context>
    <inkml:brush xml:id="br0">
      <inkml:brushProperty name="width" value="0.08571" units="cm"/>
      <inkml:brushProperty name="height" value="0.08571" units="cm"/>
      <inkml:brushProperty name="color" value="#004F8B"/>
    </inkml:brush>
  </inkml:definitions>
  <inkml:trace contextRef="#ctx0" brushRef="#br0">1 1 5734,'28'30'0,"-1"-1"0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7.287"/>
    </inkml:context>
    <inkml:brush xml:id="br0">
      <inkml:brushProperty name="width" value="0.08571" units="cm"/>
      <inkml:brushProperty name="height" value="0.08571" units="cm"/>
      <inkml:brushProperty name="color" value="#004F8B"/>
    </inkml:brush>
  </inkml:definitions>
  <inkml:trace contextRef="#ctx0" brushRef="#br0">0 556 5734,'54'-73'0,"-1"-1"0,-16 10 0,-3-5 0,-11 7 0,-15-38 0,-9 8 0,-60 105 0,26 30 0,14-4 0,9 25 0,5 5 0,3 0 0,43-20 0,24 2 0,-5-27 0,-12-50 0,3-15 0,25 18 0,12 2 0,-17-9 0,-32-30 0,0 10 0,54 53 0,-2 26 0,-37 8-144,20 19 0,-9 6 144,-45 1 0,-9-16 0,-15 15 0,-5-2 0,0-18 0,-45 37 0,11-116 0,-1-34 0,13-1 0,30 21 0,7 1 0,7 5 0,14-12 0,5 0 0,2 5 0,14-7 0,3 5 0,-6 20 0,-1 5 0,1 3 0,-2 9 0,12-3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7.956"/>
    </inkml:context>
    <inkml:brush xml:id="br0">
      <inkml:brushProperty name="width" value="0.08571" units="cm"/>
      <inkml:brushProperty name="height" value="0.08571" units="cm"/>
      <inkml:brushProperty name="color" value="#004F8B"/>
    </inkml:brush>
  </inkml:definitions>
  <inkml:trace contextRef="#ctx0" brushRef="#br0">40 26 5734,'0'-14'0,"-1"2"0,-9 41 0,5-8 0,-8 32 0,7 3 0,2-11 0,3 15 0,2 2 0,2-5 0,-1 10 0,11-6 0,55-31 0,-34 2 0,40-51 0,-41-46 0,-11 21 0,6-14 0,1-1 0,-7 13 0,19-15 0,-28 104 0,-4 20 0,6-12 0,-5 24 0,2 0 0,20-17 0,20-32 0,-7 0 0,25-71 0,-29 0 0,-1-1 0,22-5 0,-23 11 0,-2 14 0,-9 41 0,17 44 0,-10-16 0,7 13 0,-1-35 0,-12-41 0,2 2 0,-14-24 0,-15 10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8.143"/>
    </inkml:context>
    <inkml:brush xml:id="br0">
      <inkml:brushProperty name="width" value="0.08571" units="cm"/>
      <inkml:brushProperty name="height" value="0.08571" units="cm"/>
      <inkml:brushProperty name="color" value="#004F8B"/>
    </inkml:brush>
  </inkml:definitions>
  <inkml:trace contextRef="#ctx0" brushRef="#br0">11 10 5734,'-11'-9'0,"52"35"0,14 17 0,21 14 0,-9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5.862"/>
    </inkml:context>
    <inkml:brush xml:id="br0">
      <inkml:brushProperty name="width" value="0.08571" units="cm"/>
      <inkml:brushProperty name="height" value="0.08571" units="cm"/>
      <inkml:brushProperty name="color" value="#004F8B"/>
    </inkml:brush>
  </inkml:definitions>
  <inkml:trace contextRef="#ctx0" brushRef="#br0">55 66 5734,'-11'-39'0,"2"13"0,11 36 0,-10 18 0,-1-4 0,-11 8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8.483"/>
    </inkml:context>
    <inkml:brush xml:id="br0">
      <inkml:brushProperty name="width" value="0.08571" units="cm"/>
      <inkml:brushProperty name="height" value="0.08571" units="cm"/>
      <inkml:brushProperty name="color" value="#004F8B"/>
    </inkml:brush>
  </inkml:definitions>
  <inkml:trace contextRef="#ctx0" brushRef="#br0">1 983 5734,'49'-44'0,"-3"3"0,-11 7 0,4-9 0,0-3 0,4-7 0,-6 8 0,-1-4 0,3-42 0,-16 31 0,-3-25 0,-6-4 0,-7 14 0,-4-8 0,-2-14 0,-9 49 0,-11 88 0,-5 11 0,-6-42 0,12 43 0,8 36 0,3 13 0,3-13 0,4-15 0,3-4 0,0-3 0,1 30 0,3-10 0,9-8 0,-9-75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9.445"/>
    </inkml:context>
    <inkml:brush xml:id="br0">
      <inkml:brushProperty name="width" value="0.08571" units="cm"/>
      <inkml:brushProperty name="height" value="0.08571" units="cm"/>
      <inkml:brushProperty name="color" value="#004F8B"/>
    </inkml:brush>
  </inkml:definitions>
  <inkml:trace contextRef="#ctx0" brushRef="#br0">1 536 5734,'0'-5'0,"41"-5"0,-16 6 0,35-4 0,-27 5 0,3-1 0,1-2 0,12-8 0,2-3 0,0-2 0,-4 5 0,0-11 0,-1-61 0,-13 2 0,-14 55 0,7 30 0,-47 87 0,13-9 0,0 23 0,5 0 0,8-21 0,8-27 0,8-6 0,16 51 0,10-29 0,31-106 0,-19-35 0,-5-12 0,-29 30 0,3 11 0,52 13 0,-60 44-227,0 31 0,-4 6 227,-2-18 0,10 10 0,25-16 0,8-11 0,26-28 0,-17-39 0,-9-15 0,-14-20-458,-30 9 1,-12 11 457,-10 42 412,-9 4-412,-30 29 0,22-8 0,-22 36 0,62-31 0,2 4 957,15-13-957,5 8 0,-20 3 0,19 24 0,-18-14 0,29 31 0,-12-20 0,19 12 0,-16-20 0,35-63 0,1-36 0,-45 18 0,-10-7 0,6 1-782,18 1 0,7 1 1,-11-2 781,-16-33 0,-13 12 0,-4 34 0,-11 80 0,-3 54 0,3 22 0,3-31 0,1 3 0,0 0 0,-3 10 0,0 1 0,3-13 0,14 25 0,-10-104 0,2-41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49.618"/>
    </inkml:context>
    <inkml:brush xml:id="br0">
      <inkml:brushProperty name="width" value="0.08571" units="cm"/>
      <inkml:brushProperty name="height" value="0.08571" units="cm"/>
      <inkml:brushProperty name="color" value="#004F8B"/>
    </inkml:brush>
  </inkml:definitions>
  <inkml:trace contextRef="#ctx0" brushRef="#br0">1 14 5734,'86'-4'0,"0"0"0,-3-1 0,-28 8 0,-54 4 0,-5 5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50.430"/>
    </inkml:context>
    <inkml:brush xml:id="br0">
      <inkml:brushProperty name="width" value="0.08571" units="cm"/>
      <inkml:brushProperty name="height" value="0.08571" units="cm"/>
      <inkml:brushProperty name="color" value="#004F8B"/>
    </inkml:brush>
  </inkml:definitions>
  <inkml:trace contextRef="#ctx0" brushRef="#br0">480 656 5734,'-3'-36'0,"-3"2"0,-17-13 0,-33 18 0,-1 33 0,-4 15 0,2 15 0,3 11 0,-2 14 0,8 3 0,21-13 0,11-2 0,14 17 0,13-45 0,31 0 0,-16-18 0,56-34 0,-48 7 0,37-43 0,-42 30 0,12-27 0,1-13 0,-11 7 0,-3-2-1112,10-15 1,-2 1 1111,-14 22 0,-4 4 0,-3-26 0,-9 52 0,0-9 0,-8 47 0,-12 43 0,3-4 0,0 15 0,0 2 0,4 1 0,1 29 0,8 9 0,18-20 0,7-4 0,1 1 0,5-6 0,-1-11 0,5-18 2223,31-51-2223,-28-19 0,22-48 0,-25 28 0,9-35 0,-25 31 0,-5 25 0,-6 38 0,-8 52 0,-3 11 0,5-5 0,2-1 0,2-7-361,4 34 361,-6-63 0,-3-20 0,-4-3 0,-2-4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50.572"/>
    </inkml:context>
    <inkml:brush xml:id="br0">
      <inkml:brushProperty name="width" value="0.08571" units="cm"/>
      <inkml:brushProperty name="height" value="0.08571" units="cm"/>
      <inkml:brushProperty name="color" value="#004F8B"/>
    </inkml:brush>
  </inkml:definitions>
  <inkml:trace contextRef="#ctx0" brushRef="#br0">0 1 5734,'50'40'0,"-5"-3"0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50.911"/>
    </inkml:context>
    <inkml:brush xml:id="br0">
      <inkml:brushProperty name="width" value="0.08571" units="cm"/>
      <inkml:brushProperty name="height" value="0.08571" units="cm"/>
      <inkml:brushProperty name="color" value="#004F8B"/>
    </inkml:brush>
  </inkml:definitions>
  <inkml:trace contextRef="#ctx0" brushRef="#br0">0 41 5734,'13'-4'0,"22"43"0,5 14 0,-2-11-1034,5 17 0,-4 2 1034,-19-15 638,3 20-638,-11 5 0,-2 1 0,3 4 0,-12-3 0,-9-17 0,-2-49 338,-12 4-338,12-21 0,0-50 0,12-22 0,23 2 0,10-5 0,-12 8 0,0-4 0,4 6 0,15-5 0,3 13 0,24-5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51.282"/>
    </inkml:context>
    <inkml:brush xml:id="br0">
      <inkml:brushProperty name="width" value="0.08571" units="cm"/>
      <inkml:brushProperty name="height" value="0.08571" units="cm"/>
      <inkml:brushProperty name="color" value="#004F8B"/>
    </inkml:brush>
  </inkml:definitions>
  <inkml:trace contextRef="#ctx0" brushRef="#br0">1 0 5734,'11'12'0,"-4"-4"0,2 32 0,-5-10 0,5 48 0,42-31 0,-11-21 0,15-58 0,-3-18 0,-14-8 0,24-13 0,-44 151 0,-5-30 0,4 38 0,-4-44 0,2-13 0,7 7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5:51.425"/>
    </inkml:context>
    <inkml:brush xml:id="br0">
      <inkml:brushProperty name="width" value="0.08571" units="cm"/>
      <inkml:brushProperty name="height" value="0.08571" units="cm"/>
      <inkml:brushProperty name="color" value="#004F8B"/>
    </inkml:brush>
  </inkml:definitions>
  <inkml:trace contextRef="#ctx0" brushRef="#br0">1 10 5734,'0'-6'0,"2"2"0,5 17 0,-4-5 0,3 9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2.491"/>
    </inkml:context>
    <inkml:brush xml:id="br0">
      <inkml:brushProperty name="width" value="0.08571" units="cm"/>
      <inkml:brushProperty name="height" value="0.08571" units="cm"/>
      <inkml:brushProperty name="color" value="#004F8B"/>
    </inkml:brush>
  </inkml:definitions>
  <inkml:trace contextRef="#ctx0" brushRef="#br0">97 0 5734,'-53'6'0,"9"-2"0,112 10 0,19-7 0,-29 1 0,2-1 0,4-4 0,3-3 0,17-3 0,0-2 0,-19 2 0,-1 0 0,13-2 0,-8 1 0,-14-2 0,-42 3 0,0 1 0,-19 8 0,5-3 0,-12 6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2.872"/>
    </inkml:context>
    <inkml:brush xml:id="br0">
      <inkml:brushProperty name="width" value="0.08571" units="cm"/>
      <inkml:brushProperty name="height" value="0.08571" units="cm"/>
      <inkml:brushProperty name="color" value="#004F8B"/>
    </inkml:brush>
  </inkml:definitions>
  <inkml:trace contextRef="#ctx0" brushRef="#br0">0 92 5734,'5'86'0,"5"-9"0,11-7 0,5 1-1882,8 21 1882,-14-44 292,8 19 1,2 2-293,-4-15 308,35 24-308,-49-93 0,14-72 0,-14 42 0,4-17 0,5-18 0,3 6 0,11-1 0,4 2 0,-11 8 0,1-3 0,1 9 0,5 5 0,1 17 0,0 27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6.116"/>
    </inkml:context>
    <inkml:brush xml:id="br0">
      <inkml:brushProperty name="width" value="0.08571" units="cm"/>
      <inkml:brushProperty name="height" value="0.08571" units="cm"/>
      <inkml:brushProperty name="color" value="#004F8B"/>
    </inkml:brush>
  </inkml:definitions>
  <inkml:trace contextRef="#ctx0" brushRef="#br0">0 134 5734,'1'-17'0,"3"0"0,8 6 0,51-5 0,14 1 0,5-4 0,-3 4 0,-4 2 0,-20 2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3.261"/>
    </inkml:context>
    <inkml:brush xml:id="br0">
      <inkml:brushProperty name="width" value="0.08571" units="cm"/>
      <inkml:brushProperty name="height" value="0.08571" units="cm"/>
      <inkml:brushProperty name="color" value="#004F8B"/>
    </inkml:brush>
  </inkml:definitions>
  <inkml:trace contextRef="#ctx0" brushRef="#br0">33 267 5734,'74'-49'0,"-1"-1"0,-13 22 0,-14-1 0,-28-27 0,-21 44 0,-2 1 0,-26-9 0,6 17 0,-17-5 0,-11 51 0,7 28 0,16-9 0,2 2 0,-3 26 0,23-37 0,7-4 0,17 1 0,24-18 0,15-7 0,14-16 0,4-7 0,-3 5 0,0-4 0,0-22 0,1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4.195"/>
    </inkml:context>
    <inkml:brush xml:id="br0">
      <inkml:brushProperty name="width" value="0.08571" units="cm"/>
      <inkml:brushProperty name="height" value="0.08571" units="cm"/>
      <inkml:brushProperty name="color" value="#004F8B"/>
    </inkml:brush>
  </inkml:definitions>
  <inkml:trace contextRef="#ctx0" brushRef="#br0">661 137 5734,'-65'-26'0,"15"6"0,5 39 0,26 6 0,15 47 0,10 8 0,4-12-735,8 8 1,3-5 734,-3-34 346,6 14-346,6 22 0,-9-12 0,-3 0 0,-19-34 0,-34 5 0,11-16 0,-20 2 0,-12-9 0,-31-37 0,-1-9 0,33 26 0,2-2 0,-33-25 0,17-6 0,51 14 0,7 9 0,-3-18 1123,11 24-1123,6-9 0,5 21 0,21 11 0,-9 2 0,56 31 0,10 4 0,-21-14 0,15 11 0,3-4 0,7-18-213,-32-9 213,-3-4 0,3-3 0,33-9 0,-15-2 0,-10-10 0,-4-4 0,-11 0 0,-3-5 0,-2-1 0,-13 0 0,28-46 0,-31-18 0,3 17 0,-28-21 0,-12 66 0,-6-19 0,6 26 213,0-5-213,6 19 0,7-58 0,-5 34 0,4-45 0,-5 48 0,-1 11 0,-8 65 0,5-19 0,-7 50 0,5-19 0,2-11 0,1 25 0,1 3 0,1-10-619,2 9 0,0-3 619,2-25 0,18 23 0,6-2 0,-8-33 0,8 9 0,0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5.212"/>
    </inkml:context>
    <inkml:brush xml:id="br0">
      <inkml:brushProperty name="width" value="0.08571" units="cm"/>
      <inkml:brushProperty name="height" value="0.08571" units="cm"/>
      <inkml:brushProperty name="color" value="#004F8B"/>
    </inkml:brush>
  </inkml:definitions>
  <inkml:trace contextRef="#ctx0" brushRef="#br0">518 1 5734,'-57'27'0,"0"0"0,-8 4 0,-5 2 0,15-6 0,8-4-489,-14 6 1,8-5 488,39-18 315,3-3-315,1 0 161,0 2-161,6-3 0,0 4 0,29 15 0,51 8 0,11 1 0,-4 4-501,10-4 0,-6-7 501,-43-21 0,1-3-549,13-11 0,1-5 549,-4 1 0,0-1 0,-2-5 0,-13-19 0,-22-10 0,-5-4 0,7-10 0,-15-30 0,-27 77 1314,-32 46-1314,15 16 0,9 31 0,7 7 0,11 2 0,9-16 0,7-6 0,9-26 1287,42 5-1287,21-35 0,2 4 0,-21-50 0,5-25 0,-12 9 0,-1-1 0,13-22 0,-10 13 0,-43 57 0,-7 15 0,0 36 0,2 14 0,6 32 0,-3-36 0,10-14 0,11-61 0,1-4 0,26-34 0,-18 19 0,13 6 0,8 89 0,-25-30 0,8 51 0,-36-65 0,0-2 0,16-50 0,1-18 0,-6 23-302,7-24 1,-2 2 301,-15 33 0,-1 2 0,2-20 0,-3 22 0,-2-15 0,-5 35 0,-3 1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5.913"/>
    </inkml:context>
    <inkml:brush xml:id="br0">
      <inkml:brushProperty name="width" value="0.08571" units="cm"/>
      <inkml:brushProperty name="height" value="0.08571" units="cm"/>
      <inkml:brushProperty name="color" value="#004F8B"/>
    </inkml:brush>
  </inkml:definitions>
  <inkml:trace contextRef="#ctx0" brushRef="#br0">1 675 5734,'51'-67'0,"-13"3"0,-24 29 0,-28 19 0,-5 18 0,-11 21 0,23 37 0,26-1 0,-1 8 0,22-25 0,1-26 0,5-11 0,9-8 0,8-13 0,8-10 0,-5 3 0,2 6 0,-2-2 0,26-22 0,-15-7 0,-36-6 0,-16 2 0,-12-16 0,-30 29 0,-9 18 0,-34 47 0,21 18 0,9-2 0,4 2 0,1 26 0,38 28 0,16-71 0,13 9 0,15-84 0,-15-34 0,-17 23 0,-4-3 0,-6 11 0,-5-3 0,-14-41 0,-8 1 0,3 37 0,-3 9 0,-22-14 0,16 47 0,8 111 0,10-50 0,0 27 0,3 24 0,1 4 0,-3-47 0,2 2 0,5 31 0,4 11 0,1-20 0,6-18 0,-1-3 0,3-5 0,3-22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6.191"/>
    </inkml:context>
    <inkml:brush xml:id="br0">
      <inkml:brushProperty name="width" value="0.08571" units="cm"/>
      <inkml:brushProperty name="height" value="0.08571" units="cm"/>
      <inkml:brushProperty name="color" value="#004F8B"/>
    </inkml:brush>
  </inkml:definitions>
  <inkml:trace contextRef="#ctx0" brushRef="#br0">1 149 5734,'83'-19'0,"1"1"0,-1-1 0,-2 4 0,5-1 0,-3 3 0,-10 2 0,3 4 0,-6 2-1407,19-3 0,-5 1 1407,11-1 0,-71 6 840,-14 9-840,-15-1 0,-18 11 0,-10-2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6.376"/>
    </inkml:context>
    <inkml:brush xml:id="br0">
      <inkml:brushProperty name="width" value="0.08571" units="cm"/>
      <inkml:brushProperty name="height" value="0.08571" units="cm"/>
      <inkml:brushProperty name="color" value="#004F8B"/>
    </inkml:brush>
  </inkml:definitions>
  <inkml:trace contextRef="#ctx0" brushRef="#br0">0 50 5734,'74'15'0,"5"-16"0,17-7 0,-5 0 0,-6 5 0,1-3 0,6-7 0,0 0 0,0 1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06.732"/>
    </inkml:context>
    <inkml:brush xml:id="br0">
      <inkml:brushProperty name="width" value="0.08571" units="cm"/>
      <inkml:brushProperty name="height" value="0.08571" units="cm"/>
      <inkml:brushProperty name="color" value="#004F8B"/>
    </inkml:brush>
  </inkml:definitions>
  <inkml:trace contextRef="#ctx0" brushRef="#br0">80 16 5734,'-43'-10'0,"19"5"0,11 4 0,22 7 0,7 3 0,61 31 0,-20-13 0,9 4 0,17 8 0,10 6 0,-8-4-1199,-7-6 1,-4 0 1198,-9-5 0,3 2 0,-16-4-263,-9 1 263,-19-12 0,20 22 0,-41 31 0,-20-1 0,-11 15 0,2-6 0,8-10 0,-4 0-215,-9 10 0,-6 5 0,3-13 215,-13 17 0,-7-16 0,-4 0 0,21-24 0,-1-2 0,-21 14 0,1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15.092"/>
    </inkml:context>
    <inkml:brush xml:id="br0">
      <inkml:brushProperty name="width" value="0.08571" units="cm"/>
      <inkml:brushProperty name="height" value="0.08571" units="cm"/>
      <inkml:brushProperty name="color" value="#004F8B"/>
    </inkml:brush>
  </inkml:definitions>
  <inkml:trace contextRef="#ctx0" brushRef="#br0">228 563 5734,'-11'-7'0,"-1"1"0,1 2 0,-49 54 0,34-23 0,-35 46 0,36-1 0,16-12 0,3 3 0,0-7 0,7 0 0,24 20 0,8-9 0,3-20 0,33-6 0,-34-46 0,-14-1 0,11-29 0,-5-11 0,-22-13 0,21-36 0,-72 8 0,-8 27 0,20 22 0,0 1 0,-18-7 0,14 15 0,29 22 0,0-2 0,13 10 0,75 5 0,-13-23 0,2-2 0,-11 14 0,0-1 0,14-17 0,-9-2 0,-20 8 0,-10 14 0,-3 1 0,-13 64 0,-2 24 0,-1-4 0,2 11 0,1-40 0,1-10 0,24 6 0,3-57 0,1-25 0,-1-9 0,5-13 0,-15 7 0,-6 0 0,-11 10 0,-6 9 0,11-33 0,-16 52 0,5 41 0,-9 7 0,0 44 0,5-42 0,11 7 0,5 1 0,7 11 0,-7-13 0,4-5 0,23-11 0,-6-25 0,31-20 0,-35-22 0,-3-11 0,-5 7 0,-3-5 0,9-40 0,-7-10 0,-17 27 0,-3-1 0,-2 3 0,6-8 0,-2-1 0,-8-7 0,-2-6 0,-2 20 0,-2 22 0,-3-53 0,4 92 0,0 2 0,0 27 0,-5 78 0,4-41 0,-1 2 0,-1 6 0,1-1 0,1-10 0,2 2 0,12 41 0,2-3 0,-3-4-658,5 6 1,2-14 657,-8-59 0,1-2 0,48-8 0,10-9 0,-23-4-297,24-1 1,-7-9 296,-41-22 0,6-49 0,-15 26 0,4-35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15.384"/>
    </inkml:context>
    <inkml:brush xml:id="br0">
      <inkml:brushProperty name="width" value="0.08571" units="cm"/>
      <inkml:brushProperty name="height" value="0.08571" units="cm"/>
      <inkml:brushProperty name="color" value="#004F8B"/>
    </inkml:brush>
  </inkml:definitions>
  <inkml:trace contextRef="#ctx0" brushRef="#br0">1 72 5734,'66'3'0,"0"0"0,3-1 0,-11-5 0,-25-6 0,17-8 0,-22 3 0,-4 0 0,-9 0 0,-5 5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15.795"/>
    </inkml:context>
    <inkml:brush xml:id="br0">
      <inkml:brushProperty name="width" value="0.08571" units="cm"/>
      <inkml:brushProperty name="height" value="0.08571" units="cm"/>
      <inkml:brushProperty name="color" value="#004F8B"/>
    </inkml:brush>
  </inkml:definitions>
  <inkml:trace contextRef="#ctx0" brushRef="#br0">9 9 5734,'-6'-6'0,"4"4"0,2 4 0,3 5 0,-1 4 0,1 4 0,1 5 0,0 4 0,2 24 0,1 12 0,-1 17 0,0 8 0,0-13 0,0 6 0,-1 5-848,-1 6 0,0 9 0,-1-1 0,-1-12 848,0 5 0,0-4 0,-1-4 0,0 4 0,-1-22-70,-4-26 70,3-14 0,15-3 0,-1-20 0,12-7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6.816"/>
    </inkml:context>
    <inkml:brush xml:id="br0">
      <inkml:brushProperty name="width" value="0.08571" units="cm"/>
      <inkml:brushProperty name="height" value="0.08571" units="cm"/>
      <inkml:brushProperty name="color" value="#004F8B"/>
    </inkml:brush>
  </inkml:definitions>
  <inkml:trace contextRef="#ctx0" brushRef="#br0">6 656 5734,'6'-14'0,"0"0"0,1-1 0,18-40 0,-12 26 0,9-26 0,0-6 0,-4-13 0,7-20 0,-23 1 0,-16 29 0,-23 2 0,-2 37 0,-5 56 0,31 45 0,27-14 0,9 3 0,2-11 0,4-4 0,3 0 0,3-4 0,40 16 0,-14-17 0,6 10 0,-22-7 0,-33-10 0,-32-9 0,-31-3 0,11-12 0,-43-3 0,10-23 0,2-1 0,10-8 0,37 3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16.076"/>
    </inkml:context>
    <inkml:brush xml:id="br0">
      <inkml:brushProperty name="width" value="0.08571" units="cm"/>
      <inkml:brushProperty name="height" value="0.08571" units="cm"/>
      <inkml:brushProperty name="color" value="#004F8B"/>
    </inkml:brush>
  </inkml:definitions>
  <inkml:trace contextRef="#ctx0" brushRef="#br0">0 0 5734,'22'86'0,"0"-1"0,-1 7 0,-3-6 0,-9-34 0,-2-2 0,2 16 0,-2-8 0,-3-26 0,2 17 0,-4-45 0,0-6 0,0-10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16.268"/>
    </inkml:context>
    <inkml:brush xml:id="br0">
      <inkml:brushProperty name="width" value="0.08571" units="cm"/>
      <inkml:brushProperty name="height" value="0.08571" units="cm"/>
      <inkml:brushProperty name="color" value="#004F8B"/>
    </inkml:brush>
  </inkml:definitions>
  <inkml:trace contextRef="#ctx0" brushRef="#br0">0 50 5734,'40'-25'0,"-16"1"0,34 63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17.044"/>
    </inkml:context>
    <inkml:brush xml:id="br0">
      <inkml:brushProperty name="width" value="0.08571" units="cm"/>
      <inkml:brushProperty name="height" value="0.08571" units="cm"/>
      <inkml:brushProperty name="color" value="#004F8B"/>
    </inkml:brush>
  </inkml:definitions>
  <inkml:trace contextRef="#ctx0" brushRef="#br0">1 485 5734,'1'-22'0,"36"-16"0,19-1 0,-14 5 0,-2 0 0,8-8 0,-18-2 0,-41 18 0,1 14 0,-39 27 0,-5 20 0,19 27 0,14 6 0,3 17 0,11-9 0,14-20 0,13-4 0,13 14 0,13 3 0,2-27 0,5-40 0,2-21 0,10-9 0,-4-9 0,-16 0 0,-9-7 0,-8-24 0,-10 3 0,-10 18 0,0-8 0,0 2 0,-3 14 0,5-31 0,-6 50 0,7-2 0,-1 15 0,32 17 0,-18 0 0,45 33 0,-7 24 0,-19-9 0,-2 4 0,-10-18 0,-3 1 0,1 12 0,-8-2 0,-12-6 0,-1 10 0,-8-10 0,-4-11 0,0-15 0,-6-6 0,4-12 0,-54-50 0,37 23 0,-37-41 0,44 16 0,9-3 0,11-27 0,-10 23 0,5 2 0,22-5 0,-6 34 0,32-26 0,-7 13 0,6-3 0,3-3 0,13-27 0,-1 4-110,-32 8 1,-24 29-1,-3 1 1</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5.010"/>
    </inkml:context>
    <inkml:brush xml:id="br0">
      <inkml:brushProperty name="width" value="0.08571" units="cm"/>
      <inkml:brushProperty name="height" value="0.08571" units="cm"/>
      <inkml:brushProperty name="color" value="#004F8B"/>
    </inkml:brush>
  </inkml:definitions>
  <inkml:trace contextRef="#ctx0" brushRef="#br0">1 144 5734,'8'-12'0,"0"1"0,-1 2 0,2 1 0,-8 74 0,-6 26 0,8-39 0,-7 38 0,-2-1 0,3-43 0,2-12 0,6 37 0,0-45 0,10 21 0,-4-43 0,28-13 0,3-14 0,26-22 0,-16 3 0,1-13 0,0-13 0,-11-13 0,-5-4 0,6 10 0,-4 1 0,-12-1 0,-11 10 0,-19 30 0,-2 24 0,-4 29 0,37 58 0,14 14 0,-20-9-707,20 14 1,2-12 706,-24-56-374,-2 45 374,-20-43 0,-7 32 0,-40-54 0,7-3 0,-23-9 0,-3-5 0,-1-2 0,7-2 0,-1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5.206"/>
    </inkml:context>
    <inkml:brush xml:id="br0">
      <inkml:brushProperty name="width" value="0.08571" units="cm"/>
      <inkml:brushProperty name="height" value="0.08571" units="cm"/>
      <inkml:brushProperty name="color" value="#004F8B"/>
    </inkml:brush>
  </inkml:definitions>
  <inkml:trace contextRef="#ctx0" brushRef="#br0">1 1 5734,'58'5'0,"-9"2"0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6.098"/>
    </inkml:context>
    <inkml:brush xml:id="br0">
      <inkml:brushProperty name="width" value="0.08571" units="cm"/>
      <inkml:brushProperty name="height" value="0.08571" units="cm"/>
      <inkml:brushProperty name="color" value="#004F8B"/>
    </inkml:brush>
  </inkml:definitions>
  <inkml:trace contextRef="#ctx0" brushRef="#br0">0 8 5734,'7'-7'0,"12"18"0,-6 34 0,2-12 0,-10 6 0,-9-53 0,1 5 0,2-10 0,0 18 0,2 2 0,-1 4 0,1-1 0,1 44 0,1 33 0,0 7 0,1 2 0,-3-38 0,1-3-198,0 20 0,0-16 198,-2-43 0,0 0 0,4-19 0,-1 3 0,16-51 0,6-1 0,3-1 0,7-18 0,-9 18 0,0 12 0,-6 32 396,-9 12-396,19 27 0,-13 4 0,8 13 0,-8 4 0,1 3 0,7 12 0,-5-19 0,9-18 0,2-40 0,-4-2 0,38-33 0,-40 35 0,42-17 0,-43 34 0,35 18 0,-6 12 0,-1-3 0,-16-11 0,-26-34 0,-16-3 0,-4-11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6.235"/>
    </inkml:context>
    <inkml:brush xml:id="br0">
      <inkml:brushProperty name="width" value="0.08571" units="cm"/>
      <inkml:brushProperty name="height" value="0.08571" units="cm"/>
      <inkml:brushProperty name="color" value="#004F8B"/>
    </inkml:brush>
  </inkml:definitions>
  <inkml:trace contextRef="#ctx0" brushRef="#br0">1 0 5734,'81'28'0,"-45"-27"0,17 35 0,0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6.447"/>
    </inkml:context>
    <inkml:brush xml:id="br0">
      <inkml:brushProperty name="width" value="0.08571" units="cm"/>
      <inkml:brushProperty name="height" value="0.08571" units="cm"/>
      <inkml:brushProperty name="color" value="#004F8B"/>
    </inkml:brush>
  </inkml:definitions>
  <inkml:trace contextRef="#ctx0" brushRef="#br0">0 18 5734,'4'-18'0,"5"31"0,-4 10 0,5 26 0,-4-8 0,1 5 0,3 17 0,0 7 0,-3-21 0,-2 4 0,2 13 0,-2 7 0,-1-8 0,-9 35 0,2-46 0,-3-6 0,-11-10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7.068"/>
    </inkml:context>
    <inkml:brush xml:id="br0">
      <inkml:brushProperty name="width" value="0.08571" units="cm"/>
      <inkml:brushProperty name="height" value="0.08571" units="cm"/>
      <inkml:brushProperty name="color" value="#004F8B"/>
    </inkml:brush>
  </inkml:definitions>
  <inkml:trace contextRef="#ctx0" brushRef="#br0">0 303 5734,'77'38'0,"2"-52"0,-23 5 0,-2-7 0,17-40-1323,-31 0 1323,-21 24 0,14-39 0,-19 39 421,11-23-421,-20 103 0,-3 26 0,15 4 0,-11-2 0,1-1 0,20-6 218,-7-42-218,23-7 0,15-37 0,12 46 0,-16-38 0,-15 58 0,-24-29 684,39 22-684,-4-39 0,44-28 0,-39-31 0,-26-16 0,-8-2 0,-9 16 0,-7-33 0,-15 82 0,-5 13 0,-9 38 0,8-10 0,5 54 0,13-47 0,20 45 0,-6-49 0,31 33 0,22-38 0,-24-1 0,14-16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8.255"/>
    </inkml:context>
    <inkml:brush xml:id="br0">
      <inkml:brushProperty name="width" value="0.08571" units="cm"/>
      <inkml:brushProperty name="height" value="0.08571" units="cm"/>
      <inkml:brushProperty name="color" value="#004F8B"/>
    </inkml:brush>
  </inkml:definitions>
  <inkml:trace contextRef="#ctx0" brushRef="#br0">1 1 5734,'33'81'0,"-5"-2"0,-21-21 0,4 35 0,-1 5 0,-4-48 0,0 0-1465,5 49 0,1-4 1465,-3-28 434,11 26 1,11-1-435,31-21 0,-9-9 0,2-17 0,19-65 0,-30-18 0,-7-6 473,-4-1-473,-4-16 0,3-16 0,-14 9 0,-30-23 0,36 3 0,-12 17 0,-55 61 0,30 80 0,7-21 794,11 21 0,12 5-794,4-28 0,13-9 0,54-1 0,10-16 0,-44-14 0,-2-15 0,17-45 0,1-27 0,-18 6 0,-31 27 0,-8-1-125,10-46 0,-7 5 125,-19 30 0,-6-15 0,2 22 0,-8 60 0,10 88 0,2-46 0,1 3-710,3 22 1,3-5 709,5-7 71,24-1 1,17 9-1,0-26-71,31-45 0,-5 51 0,-6-15 0,-16-119 0,-35 33 0,-6-4 0,-1-6 0,-1-2 0,1 2 0,-1-2 0,-4-12 0,-5 0 0,-2 9 0,-1 5 0,0-30 0,-2 3 0,4 81 1455,5 25-1455,-4-12 0,4 22 0,-5-24 0,0 4 0,-2-8 0,-1-4 0,-11 4 0,-23-12 0,5 8 0,-17-9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7.312"/>
    </inkml:context>
    <inkml:brush xml:id="br0">
      <inkml:brushProperty name="width" value="0.08571" units="cm"/>
      <inkml:brushProperty name="height" value="0.08571" units="cm"/>
      <inkml:brushProperty name="color" value="#004F8B"/>
    </inkml:brush>
  </inkml:definitions>
  <inkml:trace contextRef="#ctx0" brushRef="#br0">0 1 5734,'17'49'0,"1"10"0,8 23-1479,-4-10 1479,-9-31 467,11 36-467,0 4 121,-9-18 1,-3 0-122,-8 18 0,-6-17 0,-18-48 0,6-15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9.171"/>
    </inkml:context>
    <inkml:brush xml:id="br0">
      <inkml:brushProperty name="width" value="0.08571" units="cm"/>
      <inkml:brushProperty name="height" value="0.08571" units="cm"/>
      <inkml:brushProperty name="color" value="#004F8B"/>
    </inkml:brush>
  </inkml:definitions>
  <inkml:trace contextRef="#ctx0" brushRef="#br0">1 0 5734,'9'1'0,"0"2"0,7 57 0,0 48 0,-2-8 0,-5-20 0,0 2-1181,1-8 1,3 10 0,-1-1 0,-3-12 1180,-4-2 0,-2-11 0,2 7-230,8 15 0,2 2 230,-2-9-23,20-14 1,12 6-1,-4-19 23,0-27-114,14 2 0,-2-9 114,-24-25 1724,-3-3-1724,35-44 0,-33 27 0,26-49 0,-44 47 0,-35-38 0,-22-25 0,6 15 0,2 7 87,-3-2 1,-9-14 0,9 34-88,17 49 1123,-47 4-1123,42 3 0,-34 3 378,51 2-378,5-1 0,1 0 0,8-2 1628,49-2-1628,-4 0 0,9-2 0,16-6 0,9-5 0,-2-2 0,12-8 0,-3-2-540,8 1 0,-13-3 540,-26-18 0,-46 29 0,-2 1 0,3-36 0,-9 1 0,4 1 0,-7 19 0,3 37 1441,0 4-1441,1 44 0,0-20 0,1 29 0,0 5 0,0-11 0,1 13 0,-1 12 0,-5-11 0,-3 4 0,1-8 0,2-13 0,-2-1 0,-5 31 0,0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9.372"/>
    </inkml:context>
    <inkml:brush xml:id="br0">
      <inkml:brushProperty name="width" value="0.08571" units="cm"/>
      <inkml:brushProperty name="height" value="0.08571" units="cm"/>
      <inkml:brushProperty name="color" value="#004F8B"/>
    </inkml:brush>
  </inkml:definitions>
  <inkml:trace contextRef="#ctx0" brushRef="#br0">1 27 5734,'66'-14'0,"-12"1"0,10 21 0,-23-5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29.509"/>
    </inkml:context>
    <inkml:brush xml:id="br0">
      <inkml:brushProperty name="width" value="0.08571" units="cm"/>
      <inkml:brushProperty name="height" value="0.08571" units="cm"/>
      <inkml:brushProperty name="color" value="#004F8B"/>
    </inkml:brush>
  </inkml:definitions>
  <inkml:trace contextRef="#ctx0" brushRef="#br0">162 66 5734,'-14'-35'0,"2"9"0,10 22 0,-41 26 0,15-11 0,-34 17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0.677"/>
    </inkml:context>
    <inkml:brush xml:id="br0">
      <inkml:brushProperty name="width" value="0.08571" units="cm"/>
      <inkml:brushProperty name="height" value="0.08571" units="cm"/>
      <inkml:brushProperty name="color" value="#004F8B"/>
    </inkml:brush>
  </inkml:definitions>
  <inkml:trace contextRef="#ctx0" brushRef="#br0">180 265 5734,'-32'-36'0,"5"3"0,16 14 0,5-33 0,55-8 0,16 17 0,10 21 0,-2 47 0,-8 28 0,-9 26 0,-28 19-848,-37-28 0,-19 7 0,-8 0 0,2-6 848,2 0 0,-1-5 0,-7-6 0,-15-4 0,-6-6 0,14-20 0,22-26 0,-31-37 0,36 19 0,-19-29 0,129 2 0,-15 40 0,5 3 0,-11-17 0,0 2-368,14 20 1,-12 3 367,-31-5 0,-2-3 630,35-34 0,-42 12 1,24-29-1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1.163"/>
    </inkml:context>
    <inkml:brush xml:id="br0">
      <inkml:brushProperty name="width" value="0.08571" units="cm"/>
      <inkml:brushProperty name="height" value="0.08571" units="cm"/>
      <inkml:brushProperty name="color" value="#004F8B"/>
    </inkml:brush>
  </inkml:definitions>
  <inkml:trace contextRef="#ctx0" brushRef="#br0">737 10 5734,'-46'86'0,"-1"-1"0,1 1 0,0-1 0,-1 1 0,1-1 0,0 1 0,0-1 0,-1 0 0,-7-1 0,-4-7 0,0-4 0,6-1 0,8 1 0,13 5-1116,13 17 1,14 8 0,9-1 0,6-11-1,3-19 1116,9-12 0,4-14 0,17 19 699,-13-24 0,12 0-699,31-2 0,19-3 0,-9-3 345,-18 1 0,6-7-345,16-12 0,20-4 0,1-9 0,-17-10 0,-5-19 0,-5-19 0,-19 7 0,9-10 0,1-5 0,-4-4 0,-10 2 0,6-17 0,-10-2 0,-11-16 0,-17 11 0,-2-12 0,-6-8 0,-6-2 0,-10 3 0,-10 9-448,-16 3 1,-15 6 0,-7 3 0,-1 0-1,5-1 448,10-3 0,4-4 0,0 3 0,-5 5 0,-9 10 361,-17 4 1,-10 8 0,-1 10 0,7 17-362,3 15 0,0 18-162,-12 18 0,-8 13 1,6-3-1,0-5 0,1 3 1,4 14-1,0 0 0,-1-1 1</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2.079"/>
    </inkml:context>
    <inkml:brush xml:id="br0">
      <inkml:brushProperty name="width" value="0.08571" units="cm"/>
      <inkml:brushProperty name="height" value="0.08571" units="cm"/>
      <inkml:brushProperty name="color" value="#004F8B"/>
    </inkml:brush>
  </inkml:definitions>
  <inkml:trace contextRef="#ctx0" brushRef="#br0">85 256 5734,'-41'-15'0,"8"1"0,29 13 0,0-1 0,3 2 0,0-1 0,14 1 0,-3 0 0,11 0 0,-3 0 0,36-7 0,4 0 0,38-9 0,-6 1 0,2-3 0,-36 8 0,2-4 0,7-7 0,-4-2 0,19-5 0,-13-12 0,-74 28 0,-3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2.298"/>
    </inkml:context>
    <inkml:brush xml:id="br0">
      <inkml:brushProperty name="width" value="0.08571" units="cm"/>
      <inkml:brushProperty name="height" value="0.08571" units="cm"/>
      <inkml:brushProperty name="color" value="#004F8B"/>
    </inkml:brush>
  </inkml:definitions>
  <inkml:trace contextRef="#ctx0" brushRef="#br0">18 20 5734,'-4'-12'0,"-4"4"0,2 73 0,7-2 0,1 18 0,2 5 0,0-11 0,4 11 0,1 0 0,-4-9 0,1 11 0,2-5 0,3-24 0,14-15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2.667"/>
    </inkml:context>
    <inkml:brush xml:id="br0">
      <inkml:brushProperty name="width" value="0.08571" units="cm"/>
      <inkml:brushProperty name="height" value="0.08571" units="cm"/>
      <inkml:brushProperty name="color" value="#004F8B"/>
    </inkml:brush>
  </inkml:definitions>
  <inkml:trace contextRef="#ctx0" brushRef="#br0">9 42 5734,'-5'-23'0,"2"5"0,19 47 0,-6-5 0,13 31 0,-3 9 0,1 17 0,5 14 0,-7-21 0,2 3 0,-1-4 0,1 28 0,8-33 0,42-83 0,-55-56 0,0-14 0,8-8 0,18 2 0,1 14 0,-9 18-172,11-24 0,0 18 1,-25 63-1,0 3 1</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3.117"/>
    </inkml:context>
    <inkml:brush xml:id="br0">
      <inkml:brushProperty name="width" value="0.08571" units="cm"/>
      <inkml:brushProperty name="height" value="0.08571" units="cm"/>
      <inkml:brushProperty name="color" value="#004F8B"/>
    </inkml:brush>
  </inkml:definitions>
  <inkml:trace contextRef="#ctx0" brushRef="#br0">0 351 5734,'11'3'0,"0"-2"0,55-26 0,10-12 0,-31 8 0,29-37 0,-23-5 0,-85 24 0,3-27 0,-23 68 0,15 37 0,-13 39 0,25 1 0,9 10 0,14 11 0,8 0 0,-5-16 0,6-4 0,12-10 0,6-12 0,2-22 0,43-22 0,11-18 0,-23-22 0,1-7 0,25 12 0,-5-6 0,-42-23 0,1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3.614"/>
    </inkml:context>
    <inkml:brush xml:id="br0">
      <inkml:brushProperty name="width" value="0.08571" units="cm"/>
      <inkml:brushProperty name="height" value="0.08571" units="cm"/>
      <inkml:brushProperty name="color" value="#004F8B"/>
    </inkml:brush>
  </inkml:definitions>
  <inkml:trace contextRef="#ctx0" brushRef="#br0">18 0 5734,'-10'24'0,"6"57"0,0 0-829,5-25 1,1-5 828,2-12-17,5 32 0,-4-34 1,3 21-1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7.517"/>
    </inkml:context>
    <inkml:brush xml:id="br0">
      <inkml:brushProperty name="width" value="0.08571" units="cm"/>
      <inkml:brushProperty name="height" value="0.08571" units="cm"/>
      <inkml:brushProperty name="color" value="#004F8B"/>
    </inkml:brush>
  </inkml:definitions>
  <inkml:trace contextRef="#ctx0" brushRef="#br0">0 138 5734,'72'-26'0,"0"1"0,0-1 0,6-12 0,-5 15 0,-7 40 0,-11 10-883,-18-2 883,21 20 0,-43-23 285,-8 32-285,-12-24 0,-2 17 0,-9-34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3.772"/>
    </inkml:context>
    <inkml:brush xml:id="br0">
      <inkml:brushProperty name="width" value="0.08571" units="cm"/>
      <inkml:brushProperty name="height" value="0.08571" units="cm"/>
      <inkml:brushProperty name="color" value="#004F8B"/>
    </inkml:brush>
  </inkml:definitions>
  <inkml:trace contextRef="#ctx0" brushRef="#br0">0 1 5734,'33'1'0,"9"58"0,-4 16 0,-12-17 0,8 20 0,0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3.985"/>
    </inkml:context>
    <inkml:brush xml:id="br0">
      <inkml:brushProperty name="width" value="0.08571" units="cm"/>
      <inkml:brushProperty name="height" value="0.08571" units="cm"/>
      <inkml:brushProperty name="color" value="#004F8B"/>
    </inkml:brush>
  </inkml:definitions>
  <inkml:trace contextRef="#ctx0" brushRef="#br0">39 93 5734,'-20'-32'0,"4"7"0,14 16 0,2 2 0,5 1 0,40-2 0,-16 5 0,69 1 0,-4 8 0,1 1 0,-42-3 0,-1 1 0,37 3 0,-1-1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4.165"/>
    </inkml:context>
    <inkml:brush xml:id="br0">
      <inkml:brushProperty name="width" value="0.08571" units="cm"/>
      <inkml:brushProperty name="height" value="0.08571" units="cm"/>
      <inkml:brushProperty name="color" value="#004F8B"/>
    </inkml:brush>
  </inkml:definitions>
  <inkml:trace contextRef="#ctx0" brushRef="#br0">0 36 5734,'97'1'0,"0"0"0,-1 0 0,7 7 0,-11-8 0,-25-23 0,-1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4.441"/>
    </inkml:context>
    <inkml:brush xml:id="br0">
      <inkml:brushProperty name="width" value="0.08571" units="cm"/>
      <inkml:brushProperty name="height" value="0.08571" units="cm"/>
      <inkml:brushProperty name="color" value="#004F8B"/>
    </inkml:brush>
  </inkml:definitions>
  <inkml:trace contextRef="#ctx0" brushRef="#br0">0 0 5734,'26'18'0,"-13"-5"0,51 29 0,11 20 0,-35-4 0,-8 9 0,-3 2 0,-3 3 0,-4 3 0,-3 0-389,-1-2 1,-3-1-1,-12-6 1,-24 6 0,-10-12-1,-3-10 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4.890"/>
    </inkml:context>
    <inkml:brush xml:id="br0">
      <inkml:brushProperty name="width" value="0.08571" units="cm"/>
      <inkml:brushProperty name="height" value="0.08571" units="cm"/>
      <inkml:brushProperty name="color" value="#004F8B"/>
    </inkml:brush>
  </inkml:definitions>
  <inkml:trace contextRef="#ctx0" brushRef="#br0">47 13 5734,'8'-13'0,"-4"31"0,-3-3 0,-12 65 0,-3 12 0,4-27-628,-3 18 0,2-6 628,10-47 0,3-5 0,0-3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5.037"/>
    </inkml:context>
    <inkml:brush xml:id="br0">
      <inkml:brushProperty name="width" value="0.08571" units="cm"/>
      <inkml:brushProperty name="height" value="0.08571" units="cm"/>
      <inkml:brushProperty name="color" value="#004F8B"/>
    </inkml:brush>
  </inkml:definitions>
  <inkml:trace contextRef="#ctx0" brushRef="#br0">1 1 5734,'2'15'0,"13"45"0,2 12 0,2 0 0,1 3 0,1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5.787"/>
    </inkml:context>
    <inkml:brush xml:id="br0">
      <inkml:brushProperty name="width" value="0.08571" units="cm"/>
      <inkml:brushProperty name="height" value="0.08571" units="cm"/>
      <inkml:brushProperty name="color" value="#004F8B"/>
    </inkml:brush>
  </inkml:definitions>
  <inkml:trace contextRef="#ctx0" brushRef="#br0">33 1 5734,'6'3'0,"-8"62"0,-8 23 0,4-10-1260,-3 17 1,0-7 1259,7-47-71,13 49 71,-4-51 578,77 14-578,-20-109 0,3-22 0,-12 43 0,-2-2-157,14-42 0,-15-1 157,-30 20 1200,-8 17-1200,4-34 0,-13 50 735,1-16-735,2 97 0,1 25 0,2-32 0,2 32 0,3-2 0,11-27 0,-5-15 0,20 46 0,-27-50 391,4 29-391,-27-48 0,-62-4 0,31-11 0,-45-8 0,46-4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5.943"/>
    </inkml:context>
    <inkml:brush xml:id="br0">
      <inkml:brushProperty name="width" value="0.08571" units="cm"/>
      <inkml:brushProperty name="height" value="0.08571" units="cm"/>
      <inkml:brushProperty name="color" value="#004F8B"/>
    </inkml:brush>
  </inkml:definitions>
  <inkml:trace contextRef="#ctx0" brushRef="#br0">1 0 5734,'61'2'0,"-5"1"0,-31 5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6.439"/>
    </inkml:context>
    <inkml:brush xml:id="br0">
      <inkml:brushProperty name="width" value="0.08571" units="cm"/>
      <inkml:brushProperty name="height" value="0.08571" units="cm"/>
      <inkml:brushProperty name="color" value="#004F8B"/>
    </inkml:brush>
  </inkml:definitions>
  <inkml:trace contextRef="#ctx0" brushRef="#br0">3 20 5734,'-2'-10'0,"3"1"0,1 8 0,5 5 0,-2 10 0,1 6 0,0 4 0,31 63 0,18-15 0,-5-96 0,3-3 0,6 87 0,-1-4 0,-7-95 0,-10-3 0,-25 52 0,12 36 0,21-1 0,-6-15 0,14-3 0,-25-34 0,64-17 0,-44 28 0,38-18 0,-67 27 0,-23-15 0,-10-9 0,-2-2 0,-7-5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6.596"/>
    </inkml:context>
    <inkml:brush xml:id="br0">
      <inkml:brushProperty name="width" value="0.08571" units="cm"/>
      <inkml:brushProperty name="height" value="0.08571" units="cm"/>
      <inkml:brushProperty name="color" value="#004F8B"/>
    </inkml:brush>
  </inkml:definitions>
  <inkml:trace contextRef="#ctx0" brushRef="#br0">0 1 5734,'71'25'0,"-20"-8"0,3 9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7.658"/>
    </inkml:context>
    <inkml:brush xml:id="br0">
      <inkml:brushProperty name="width" value="0.08571" units="cm"/>
      <inkml:brushProperty name="height" value="0.08571" units="cm"/>
      <inkml:brushProperty name="color" value="#004F8B"/>
    </inkml:brush>
  </inkml:definitions>
  <inkml:trace contextRef="#ctx0" brushRef="#br0">0 13 5734,'7'-8'0,"3"3"0,3 9 0,5 3 0,15 10 0,-6 0 0,10 6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7.500"/>
    </inkml:context>
    <inkml:brush xml:id="br0">
      <inkml:brushProperty name="width" value="0.08571" units="cm"/>
      <inkml:brushProperty name="height" value="0.08571" units="cm"/>
      <inkml:brushProperty name="color" value="#004F8B"/>
    </inkml:brush>
  </inkml:definitions>
  <inkml:trace contextRef="#ctx0" brushRef="#br0">121 183 5734,'-2'78'0,"0"0"0,0 1 0,0-1 0,-2-10 0,2-1 0,1 22 0,1 12 0,2-14 0,1-22 0,0-13 0,-1-8 0,3 44 0,-5-92 0,-1-63 0,0-19 0,1 19-848,0-9 0,-1-27 0,1-2 0,1 23 848,-1 30 0,1 4 0,-1-29 0,1-12 0,1 18-435,1 11 435,0 17 0,6-27 0,-1 41 0,43 1 0,14 56 0,12 10 0,-35 33 0,-12 8 0,-13-15 1241,-9 3 1,-12-6-1242,-20-31 301,-20 2 1,-8 0-302,-27 9 0,16-8 0,0-3 0,-11-4 0,41 15 0,118 8 0,-15-8-241,-4-19 0,0-7 241,-4-10 0,-5-6 0,33-20 0,-44-10 0,-1-2 0,30-8 0,-11-16 0,-52 62 0,15 9 0,-18 10 0,6 15 0,6 17 0,-3-8 0,11 30 0,-17-46 1223,11 30-1223,-23-49 0,1 0 0,-13-29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7.662"/>
    </inkml:context>
    <inkml:brush xml:id="br0">
      <inkml:brushProperty name="width" value="0.08571" units="cm"/>
      <inkml:brushProperty name="height" value="0.08571" units="cm"/>
      <inkml:brushProperty name="color" value="#004F8B"/>
    </inkml:brush>
  </inkml:definitions>
  <inkml:trace contextRef="#ctx0" brushRef="#br0">0 1 5734,'30'79'0,"-3"-9"0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8.717"/>
    </inkml:context>
    <inkml:brush xml:id="br0">
      <inkml:brushProperty name="width" value="0.08571" units="cm"/>
      <inkml:brushProperty name="height" value="0.08571" units="cm"/>
      <inkml:brushProperty name="color" value="#004F8B"/>
    </inkml:brush>
  </inkml:definitions>
  <inkml:trace contextRef="#ctx0" brushRef="#br0">229 536 5734,'-16'-23'0,"-28"-17"0,19 22 0,-20-8 0,-3 100 0,32-42-584,-19 60 584,43-64 191,38 29-191,-7-37 0,16 18 96,-8-61-96,-30-30 0,0 8 0,23 60 0,-10-68 148,-10 120 1,-2 44-149,-1-14 0,-2 3 0,-1-21 0,-1 3 0,-6 0 0,-9 1 0,-5-1 0,0-11 0,4-4 0,-7-28 0,-29-69 0,1-25 0,28-9-704,-6-27 0,8 1 704,28 38-120,10-14 0,14-24 0,2-6 0,-9 10 120,-13 18 0,-5 6 0,4-6 0,13-16 0,9-10 0,-3 3 0,-13 13 0,-13 5 0,-11 19 0,-9 31 0,-9 45 0,1 4 0,-3 48 0,12 0 0,5-1 0,2 2 0,-1 2 0,4-6 0,8-28 1331,-1-20-1331,7-13 557,-4-13-557,26-34 0,-1-11 0,22-15 0,-27 26 0,-4 32 0,-1 89 0,11-3 0,-1 9-390,-3-41 390,-22-43-120,32-23 120,-20 3 0,25-46 0,0-21 0,-26 16 0,-3-5 0,4-3 0,2-5 0,-6 5 0,-7 6 0,-5 3 0,-2-6 0,-4 12 0,-5 33 0,0 0 0,-7 87 0,2-11 0,1 7 0,2 2 0,4 9 192,3 3 1,3 3-193,1-15 0,-1-6 31,1 5 0,-2-26 0,-20-87 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8.873"/>
    </inkml:context>
    <inkml:brush xml:id="br0">
      <inkml:brushProperty name="width" value="0.08571" units="cm"/>
      <inkml:brushProperty name="height" value="0.08571" units="cm"/>
      <inkml:brushProperty name="color" value="#004F8B"/>
    </inkml:brush>
  </inkml:definitions>
  <inkml:trace contextRef="#ctx0" brushRef="#br0">1 0 5734,'83'3'0,"0"0"0,-19-2 0,30 4 0,1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39.030"/>
    </inkml:context>
    <inkml:brush xml:id="br0">
      <inkml:brushProperty name="width" value="0.08571" units="cm"/>
      <inkml:brushProperty name="height" value="0.08571" units="cm"/>
      <inkml:brushProperty name="color" value="#004F8B"/>
    </inkml:brush>
  </inkml:definitions>
  <inkml:trace contextRef="#ctx0" brushRef="#br0">97 79 5734,'1'-2'0,"-1"-10"0,-4-1 0,-3-5 0,-6 8 0,-6 2 0,-6 0 0,-4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0.190"/>
    </inkml:context>
    <inkml:brush xml:id="br0">
      <inkml:brushProperty name="width" value="0.08571" units="cm"/>
      <inkml:brushProperty name="height" value="0.08571" units="cm"/>
      <inkml:brushProperty name="color" value="#004F8B"/>
    </inkml:brush>
  </inkml:definitions>
  <inkml:trace contextRef="#ctx0" brushRef="#br0">0 126 5734,'19'-39'0,"-1"4"0,59 3 0,-19 28 0,2 3 0,-6-8 0,-1 3 0,6 9 0,-7 10 0,-5 40 0,-63-8 0,-13 5 0,8 5 0,-4-1 0,-29 5 0,-2-6 0,3 5 0,101-45 0,19-8 0,-10 4 0,23-11 0,-6 4 0,-44 20 0,-9-2 0,4 60 0,-22-36 0,-14 22 0,-8 2 0,-6-18 0,-1 1 0,-13-3 0,-44-12 0,-3-12 0,14 5-407,-14-8 0,13-16 407,58-25 0,3-29 0,2-6 0,1-2 0,2-4 0,1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1.119"/>
    </inkml:context>
    <inkml:brush xml:id="br0">
      <inkml:brushProperty name="width" value="0.08571" units="cm"/>
      <inkml:brushProperty name="height" value="0.08571" units="cm"/>
      <inkml:brushProperty name="color" value="#004F8B"/>
    </inkml:brush>
  </inkml:definitions>
  <inkml:trace contextRef="#ctx0" brushRef="#br0">1675 349 5734,'-5'-19'0,"-1"0"0,-37-53 0,24 43 0,-28-39 0,33 57 0,-13-5 0,-33-11 0,17 8 0,-36-10 0,45 18 0,-56-14 0,10 21 0,-15 6 0,3 6 0,17 4 0,3 4 0,-4 0-827,-19-5 1,-4 0 0,14 7 826,16 15 0,15 5-166,-8 24 166,14-3 0,9-9 0,1 8 0,5 11 0,6 7 0,3 16 0,5 5 0,8-31 0,2 0 0,4 3-293,6 9 0,5 2 1,3-6 292,3 5 0,4-5 1072,-1-4 1,5 0-1073,16 15 0,9-2 0,-2-20 0,11 0-702,2-7 1,12 6-1,2-2 1,-9-7 701,8 4 0,-1-6 0,0-10 0,5-1 0,-11-11-523,4-7 523,-15-8 362,14-4 0,6-5-362,-16-8 0,4-13-351,5-13 1,13-15 0,4-6 0,-3 0 0,-12 9 350,11-5 0,-5-2 0,-3-6 0,10-10 0,-6 0 0,-22 12 1751,-15-8-1751,-6-21 0,-2-7 0,-10 32 0,-2-2 0,1-11 0,-2-6 0,-5 3 0,-11-1 0,-8 0 0,-5 3 0,-5-5 0,1 6 0,2-3 0,-3 3-126,-12-13 0,0 12 126,5 26 0,0 2 0,-13-9 0,-1-1 0,-2 2 0,-5-5 0,0 5 0,13 22 0,-13 2 0,-4 2 0,0 6-112,-44-7 1,44 24 0,-3 1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50.273"/>
    </inkml:context>
    <inkml:brush xml:id="br0">
      <inkml:brushProperty name="width" value="0.08571" units="cm"/>
      <inkml:brushProperty name="height" value="0.08571" units="cm"/>
      <inkml:brushProperty name="color" value="#004F8B"/>
    </inkml:brush>
  </inkml:definitions>
  <inkml:trace contextRef="#ctx0" brushRef="#br0">183 93 5734,'-3'-8'0,"0"1"0,0 1 0,-8 6 0,-4 47 0,-1-16 0,-1 39 0,5-8 0,-2 13 0,2-11 0,-3 13-115,3-12 1,-3 10 0,5-16 114,4-15 0,-2 12 0,3-19 0,0-6 0,5-39 0,1-12 0,6-34 0,4-15 0,4-16 0,1-4 0,-1-1 0,1-2 114,-4 17 0,1-1 1,-1 11-115,7-26 0,1 40 0,0 69 0,-8 41 0,-1 26 0,-7-40 0,1 9 0,-1 2 0,0-5 0,1 8 0,-1-3 0,1-19 0,34 23 0,12-118 0,0 42 0,-9-63 0,-9-13 0,-8 15 0,-4 13 0,0 2 0,-4 2 0,-8 29 0,-3 12 0,-5 18 0,-1 13 0,0 2 0,-1 44 0,0-25 0,-1 19 0,0 2 0,1-11 0,-3 7 0,6 6 0,17 15 0,3-4 0,-3 9-347,4-10 0,4-15 347,-9-44 0,0-1 0,33-7 0,-21-1 0,59-24 0,-56 9 0,48-34 0,-53 26 0,16-28 0,0-7 0,-8-6 0,0 1 0,-4-1 0,-15 0 694,-16-13-694,-6 45 0,-24 5 0,15 31 0,-11 11 0,5 8 0,4-3 0,-22 38 0,21-28 0,-18 47 0,26-44 0,-1 40 0,9-40 0,7 39 0,22-7 0,15-2 0,16-3 0,-10-42 0,4-8 0,46-7 0,-33-5 0,3-8 0,19-25 0,-5-9 0,-31 17 0,-5-4 0,21-24 0,-12-8 0,-34 16 0,-13-2 0,-19-48 0,-7 28 0,-28 34 0,-5 51 0,-15 35 0,2 9 0,28-7 0,9 3 0,23 27 0,4-15 0,24-29 0,17-65 0,1-15 0,-16 19 0,17-17 0,-7-2 0,-32 20 0,-5 11 0,3 1 0,-6 15 0,1 13 0,14 64 0,-8-52 0,14 42 0,-5-81 0,49-62 0,-24 27 0,-5 5 0,-1-1 0,-3 0 0,-10 15 0,0 1 0,-8 54 0,-11 27 0,-1-7 0,0 4 0,-1 32 0,19-12 0,-6-45 0,35-53 0,-28 0 0,15-31 0,-19 30 0,7-11 0,11-12 0,3 3 0,4 13 0,24-37 0,-43 94 0,3 40 0,2 6 0,0 6 0,-5-12 0,4-12 0,57-37 0,-29 10 0,2-40 0,-1-14 0,4-30-346,0-6 1,-2-16 0,-17 15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44.261"/>
    </inkml:context>
    <inkml:brush xml:id="br0">
      <inkml:brushProperty name="width" value="0.08571" units="cm"/>
      <inkml:brushProperty name="height" value="0.08571" units="cm"/>
      <inkml:brushProperty name="color" value="#004F8B"/>
    </inkml:brush>
  </inkml:definitions>
  <inkml:trace contextRef="#ctx0" brushRef="#br0">81 142 5734,'-20'-28'0,"-8"-26"0,16 35 0,-8-21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4.054"/>
    </inkml:context>
    <inkml:brush xml:id="br0">
      <inkml:brushProperty name="width" value="0.08571" units="cm"/>
      <inkml:brushProperty name="height" value="0.08571" units="cm"/>
      <inkml:brushProperty name="color" value="#004F8B"/>
    </inkml:brush>
  </inkml:definitions>
  <inkml:trace contextRef="#ctx0" brushRef="#br0">40 23 5734,'-3'-5'0,"-1"-3"0,2 4 0,-1-1 0,1 4 0,0 3 0,1-1 0,-1 1 0,2-3 0,-2 1 0,1-1 0,-1 1 0,1 1 0,0 0 0,0 1 0,0 0 0,0-1 0,0 1 0,-1-2 0,2 1 0,-2 0 0,1 4 0,-2-1 0,1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8.169"/>
    </inkml:context>
    <inkml:brush xml:id="br0">
      <inkml:brushProperty name="width" value="0.08571" units="cm"/>
      <inkml:brushProperty name="height" value="0.08571" units="cm"/>
      <inkml:brushProperty name="color" value="#004F8B"/>
    </inkml:brush>
  </inkml:definitions>
  <inkml:trace contextRef="#ctx0" brushRef="#br0">225 14 5734,'-57'28'0,"1"1"0,0 42 0,16 12 0,26-15 0,13 3 0,7 23 0,12-9 0,25-19 0,30-37 0,-22-33 0,33-20 0,-35-1 0,1-8 0,11-18 0,-10-14 0,-30 2 0,-10-9 0,-1 7 0,5 9 0,-8 4 0,-21-25 0,-11 26 0,-2 69 0,19-2 0,4 14 0,19 19 0,-1-8 0,38 38 0,0-15 0,0 1 0,6 6 0,-35-22 0,-9 1 0,-15 15 0,3 24 0,-44-64 0,11-14 0,-43-4 0,31 0 0,-33-2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7.012"/>
    </inkml:context>
    <inkml:brush xml:id="br0">
      <inkml:brushProperty name="width" value="0.08571" units="cm"/>
      <inkml:brushProperty name="height" value="0.08571" units="cm"/>
      <inkml:brushProperty name="color" value="#004F8B"/>
    </inkml:brush>
  </inkml:definitions>
  <inkml:trace contextRef="#ctx0" brushRef="#br0">18 337 5734,'9'-20'0,"-3"8"0,-3 9 0,-3 9 0,-1 8 0,0 13 0,-1-2 0,2 57 0,1-22 0,2 23 0,0-14 0,-4-7 0,0 2 0,-2 27-465,0-29 1,0-5 464,-2-14 0,0-12 0,1-8 0,-1 3 0,-1-33 0,4-31 0,8-55 0,3-11 0,-5 51 0,0 1-214,3-15 0,3-7 1,-2 13 213,1 3 0,-3-3 0,1-14 0,-1 10 0,1-13-39,-2 9 0,1-10 1,-1 25 38,-2 39 0,4-8 0,0 46 0,2 40 0,0 13 0,-1-19 0,-1 4 0,3 20 0,1 11 0,2-6 0,8 0 0,0-7 0,-6-11 0,1-7 1548,22 7-1548,-25-76 138,9-11-138,10-31 0,2-13 0,-4-6 0,0-3 0,5 1 0,-2-5 0,-11 6 0,-3-4 0,-5 16 0,-4 14 0,2-14 0,-2 19 0,-8 42 0,1 12 0,5 40 0,-1-15 0,3 45 0,-6-47 0,0 12 0,0 2 0,-1-4 0,2 17 0,1-1 0,-2-19 0,10 23 0,9 2 0,22-15 0,-10-9 0,2-5 0,18-18 0,23-34 0,-46-1 0,9-13 0,0-9 0,-8-7 0,-6-9 0,-6-20 0,-4-11 0,-1 7 0,2 11 0,-4 2 0,-7-35 0,-16 23 0,-20 65 0,12 11 0,-32 33 0,30-13 0,-23 49 0,31-38 0,-2 51 0,28-11 0,13-1 0,2-21 0,4-2 0,2 21 0,6-11-475,8-40 0,0-14 475,2-5 0,18-13 0,1-4 0,-3-3 0,17-13 0,1-12 0,-38 6 0,-7-8 0,0-9 0,0-9 0,-5 6 0,-3 6 0,-8 0 0,-2-27 0,-22 8 0,-59 30 0,13 16 0,-27 17 0,26 46 0,27 21 0,5 20 0,1-11 0,-10 9-5,3 31 1,15-20 4,17-79 0,58-45 0,-35-26 0,-1-9 0,6 19 0,-2 0 0,-8-19 0,-13 8 0,-15 34 0,-10 90 0,4-17 0,3 30 0,1 2 0,3-24 959,6 33-959,-5-74 0,-1-5 0,24-27 0,-12 6 0,28-35 0,-25 22 0,26-53 0,-25 42 0,19-47 0,-18 87 0,-5-13 0,0 47 0,-12-9 0,0 14 0,7 39 0,-4-27 0,13 21 0,-11-63 0,8-7 0,4-33 0,28-51 0,-16 28 0,14-31 0,-29 52 0,-6 9 0,8-14 0,-12 24 0,21 22 0,-6 28 0,14 34 0,-14-21 0,6 18 0,-19-46 0,14 21 0,-15-31 0,10 6 0,-9-14 0,43-44 0,-31 15 0,28-36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04.420"/>
    </inkml:context>
    <inkml:brush xml:id="br0">
      <inkml:brushProperty name="width" value="0.08571" units="cm"/>
      <inkml:brushProperty name="height" value="0.08571" units="cm"/>
      <inkml:brushProperty name="color" value="#004F8B"/>
    </inkml:brush>
  </inkml:definitions>
  <inkml:trace contextRef="#ctx0" brushRef="#br0">1 234 5734,'15'-1'0,"5"0"0,7 1 0,25 3 0,21 2 0,6 0 0,-1-1 0,6-1 0,2 1 0,-2-1-331,-7 2 0,-2-1 1,3 0-1,10-1 331,-11-3 0,9 0 0,6-1 0,3-1 0,2-1 0,-2 0 0,-4 0 0,-7-1-549,13-2 0,-6-2 0,-3 0 1,1 0-1,4 0 549,-1 1 0,4 1 0,1-1 0,0 0 0,-3 0 0,-5-1 0,2-1 0,-2-1 0,-3 0 0,-7 1 0,-12 1 0,1-1 0,-3 0 0,20-3 0,8-2 0,-11 1 0,-25 6 0,-7-3 0,36-29 0,-104 32 0,-81-5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04.751"/>
    </inkml:context>
    <inkml:brush xml:id="br0">
      <inkml:brushProperty name="width" value="0.08571" units="cm"/>
      <inkml:brushProperty name="height" value="0.08571" units="cm"/>
      <inkml:brushProperty name="color" value="#004F8B"/>
    </inkml:brush>
  </inkml:definitions>
  <inkml:trace contextRef="#ctx0" brushRef="#br0">1 329 5734,'99'-7'0,"-1"0"0,1 0 0,0 0 0,0 0 0,0 0 0,-1 0 0,1 0 0,0 0 0,0 0 0,0 0 0,-1 0 0,1 0 0,0 0 0,0 0 0,0 0 0,5 0 0,1-1 0,0 0 0,0 1 0,-1-1 0,-3 1 0,-2 0 0,-4 0 0,-3 0 0,-5 1 0,-5 0 0,-7 1 0,21-1 0,-11 0 0,-7 2 0,-1-1 0,5 0 0,14-1 0,6-1 0,-1 0 0,-7 1 0,-14 1-2691,8-2 1,-3 0 2690,16 1 0,21-1 0,-14-1 0,-48-2 0,-53 3 342,-13-2 1,-17 2 0,-8-1-1</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04.970"/>
    </inkml:context>
    <inkml:brush xml:id="br0">
      <inkml:brushProperty name="width" value="0.08571" units="cm"/>
      <inkml:brushProperty name="height" value="0.08571" units="cm"/>
      <inkml:brushProperty name="color" value="#004F8B"/>
    </inkml:brush>
  </inkml:definitions>
  <inkml:trace contextRef="#ctx0" brushRef="#br0">1 116 5734,'84'-6'0,"0"1"0,0-1 0,0 1 0,0-1 0,-1 2 0,7 0 0,4-1 0,3 1 0,0 0 0,-2 0 0,-5 0 0,-6 0-378,12-1 1,-7 0-1,-3 1 1,1-1 0,5 0-1,-5 2 1,7-1 0,3 0-1,0 1 1,-6 0 0,-10 0-1,-13 0 1,9-1 0,0 1-1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7.691"/>
    </inkml:context>
    <inkml:brush xml:id="br0">
      <inkml:brushProperty name="width" value="0.08571" units="cm"/>
      <inkml:brushProperty name="height" value="0.08571" units="cm"/>
      <inkml:brushProperty name="color" value="#004F8B"/>
    </inkml:brush>
  </inkml:definitions>
  <inkml:trace contextRef="#ctx0" brushRef="#br0">53 47 5734,'-13'-28'0,"3"10"0,-3 20 0,6 8 0,1 28 0,4-8 0,0 54 0,4-28 0,2 3 0,0 1 0,0-2 0,7 38 0,1-58 0,-7-32 0,38-26 0,-12-8 0,15-19 0,0-4 0,-5-1 0,-4 2 0,-3 2 0,-11 16 0,6-5 0,-14 24 0,6 23 0,15 44 0,5 14 0,-7-25 0,0 0 0,6 32 0,5-17 0,52-80 0,-68-34 0,3 13 0,-3-5 0,-21-6 0,-5 2 0,14-10 0,-4 2 0,9 36 0,-8 36 0,-1 1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7.909"/>
    </inkml:context>
    <inkml:brush xml:id="br0">
      <inkml:brushProperty name="width" value="0.08571" units="cm"/>
      <inkml:brushProperty name="height" value="0.08571" units="cm"/>
      <inkml:brushProperty name="color" value="#004F8B"/>
    </inkml:brush>
  </inkml:definitions>
  <inkml:trace contextRef="#ctx0" brushRef="#br0">1 9 5734,'16'-9'0,"-1"62"0,-3 26 0,5 9 0,-6-2 0,-4-10 0,-5-44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8.078"/>
    </inkml:context>
    <inkml:brush xml:id="br0">
      <inkml:brushProperty name="width" value="0.08571" units="cm"/>
      <inkml:brushProperty name="height" value="0.08571" units="cm"/>
      <inkml:brushProperty name="color" value="#004F8B"/>
    </inkml:brush>
  </inkml:definitions>
  <inkml:trace contextRef="#ctx0" brushRef="#br0">40 90 5734,'-11'-23'0,"-4"-10"0,8 17 0,0-1 0,11 19 0,8 16 0,0-1 0,34 43 0,-21-28 0,22 26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8.343"/>
    </inkml:context>
    <inkml:brush xml:id="br0">
      <inkml:brushProperty name="width" value="0.08571" units="cm"/>
      <inkml:brushProperty name="height" value="0.08571" units="cm"/>
      <inkml:brushProperty name="color" value="#004F8B"/>
    </inkml:brush>
  </inkml:definitions>
  <inkml:trace contextRef="#ctx0" brushRef="#br0">1 1 5734,'11'90'0,"0"0"0,0 0 0,0 0 0,-6-27 0,-1 0 0,6 8 0,4 19 0,1 4 0,-1-10 0,-5-23-1222,-2-1 1222,2 8 0,-5-40 0,-3-16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48.572"/>
    </inkml:context>
    <inkml:brush xml:id="br0">
      <inkml:brushProperty name="width" value="0.08571" units="cm"/>
      <inkml:brushProperty name="height" value="0.08571" units="cm"/>
      <inkml:brushProperty name="color" value="#004F8B"/>
    </inkml:brush>
  </inkml:definitions>
  <inkml:trace contextRef="#ctx0" brushRef="#br0">19 73 5734,'-10'-36'0,"2"7"0,8 22 0,12 47 0,11 49 0,-4 5-355,-13-18 1,-5 4 0,0 2-1,4-2 1,7-3 0,4 0 0,0-1-1,-5-1 1,-11 17 0,0 1 0,0-1-1</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2.058"/>
    </inkml:context>
    <inkml:brush xml:id="br0">
      <inkml:brushProperty name="width" value="0.08571" units="cm"/>
      <inkml:brushProperty name="height" value="0.08571" units="cm"/>
      <inkml:brushProperty name="color" value="#004F8B"/>
    </inkml:brush>
  </inkml:definitions>
  <inkml:trace contextRef="#ctx0" brushRef="#br0">547 709 5734,'-12'-36'0,"2"16"0,-10-12 0,-69 21 0,46 10 0,-8 1 0,1 5 0,2 22 0,12-3 0,-8 24 0,3 4 0,8-3 0,0 10 0,5-1 0,19-15 0,12 55 0,3-55 0,18 36 0,18-47 0,21-25 0,3-13 0,-12-51 0,4-33 0,-9 4 0,-12 12 0,-4-6-848,-1-4 0,5-15 0,-3 0 0,-10 16 848,-10 12 0,-7 6 0,-1-16 0,-4 7 0,-6 17 0,-8-9 0,3 34 0,-3 4 0,3 99 0,5-20 0,1 6 1696,-1 27 0,1 7-1696,2-17 0,3 4 0,0-4 0,-1 9 0,6-1 0,8-5 0,5 2 0,3-12 0,25 14 0,-20-21 0,10-19 0,18-60 0,11-31 0,-12 4 0,-2-2-476,-1 0 1,8-9 0,-20 9 475,-30 13-426,-13-20 1,-3-2 425,1 12 0,-19-9 0,-5 19 0,-7 114 0,-7-38 0,28 10 0,10 3 0,13-2 644,16 2 0,10 0-644,32 9 0,-27-15 0,1-10 0,35-37 494,-31-25 1,-2-8-495,25-28 0,-24 23 0,-5-3 0,2-42 0,-25 47 0,13-45 0,-18 52 0,10-28 0,-10 36 0,5 0 0,3 10 0,8 13 0,-10 1 0,3 6 0,-10 8 0,0 10 0,0-8 0,-3 0 0,-4-21 0,-1 1 0,0-2 0,-1-4 0,-2-3 0,2 0 0,-3 0 0,-5-6 0,-7 1 0,-1-3 0,-18 3 0,11 10 0,-13 0 0,15 6 0,-11 11 0,-4 25 0,2 11 0,17 11 0,7 5 0,8 29 0,4-39 0,4-2 0,15 22 0,-6-40 0,60 13 0,12-5 0,-32-19-428,29 8 1,-8-13 427,-54-33 0,-2-3 0,8-29 0,0-15 0,-5-6 0,-1-4 0,9-16 0,2-2 0,0 0 0,-2 10 0,-2 12 0,13 15 0,-23 51 0,-6 3 0,25 40 0,-20-4 0,12 22 855,-19-16-855,0 18 0,-4-22 0,14 57 0,7-28 0,1 1 0,27-16 0,-28-41 0,14-5 0,-2-15 0,-14 0 0,43-27 0,-17-14 0,-11 4 0,-3-12 0,-11-36 0,-8-2 0,-2 41 0,-4 2 0,-8-26 0,-10 15 0,-8 45 0,-3 3 0,-46 25 0,36 37 0,3 10 0,-35 7 0,39 5 0,15 4 0,25 15 0,17-31 0,7-1 0,-12-12 0,4-6 0,27 0 0,6-17 0,-14-26 0,1-14 0,20-17 0,-2-4 0,-24 13 0,-3-2-414,5-12 0,-10 1 414,-21 10 0,-2-1 0,13-43 0,-17 31 0,-1-13 0,-4 0 0,-10 18 0,-6-39 0,-46 57 0,26 1 0,-32 22 0,35 20 0,-22 53 0,16-1 0,-7 10 0,32-21 0,64-78 0,-30 7 0,39-35 828,-46 3-828,-9 12 0,1-7 0,-13 42 0,9 73 0,-13-28 0,12 40 0,1-82 0,6-8 0,33-53 0,7-22 0,-22 24 0,0-2 0,24-28 0,-4 1-807,-11-4 807,-24 50 0,23-14 0,-10 24 0,11 38 0,-1 13 0,-13 3 0,-12 55 0,-13 5 0,-19-42 0,-4 8 0,-4-6 0,-6-28 0,-27-8 0,8-17 0,-6-6 0,17-47 0,24 27 807,-7-32-807,16 38 0,4-7 0,47 49 0,-21-12 0,19 23 0,4 5 0,9 4 0,28-15 0,4-8 0,-4-3 0,-25-38 0,14-20 0,-2-5 0,-18 6 0,1-20-483,-7 6 0,7-10 1,-23 13 482,-32 13 0,-10-12 0,-25-6 0,-37 35 0,-4 32 0,31 60 0,11 17 0,3 4-107,20-12 0,10-5 107,14-21 1413,4-3-1413,20 11 0,0-22 0,30-14 0,-9-28 0,1-10 0,0-21 0,-24-13 0,-4-6 0,12-14 0,-17 8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8.771"/>
    </inkml:context>
    <inkml:brush xml:id="br0">
      <inkml:brushProperty name="width" value="0.08571" units="cm"/>
      <inkml:brushProperty name="height" value="0.08571" units="cm"/>
      <inkml:brushProperty name="color" value="#004F8B"/>
    </inkml:brush>
  </inkml:definitions>
  <inkml:trace contextRef="#ctx0" brushRef="#br0">5846 66 5734,'-26'-7'0,"-52"-11"0,30 7-1448,-42-7 1448,40 11 0,-36 3 0,14 3 0,14 4 0,-15 1 0,-9 2 0,-5 2 0,13-2 0,-8 2 0,-5 1 0,-2 1 0,-1-1 0,1 1 0,3-2-564,-4 2 0,1-1 1,0 0-1,1 0 0,-2 0 1,-2 1 563,1-1 0,-5 1 0,-2 1 0,0-1 0,4 1 0,6-2 0,8 0-50,-1 0 0,9-1 0,2 0 0,-5 1 50,-3-1 0,-4 1 0,-2 0 0,1 0 0,2 0 0,-6 1 0,4-1 0,-4 1 0,-8 2 0,11-3 0,-8 2 0,-5 0 0,-3 1 0,0 0 0,2-1 0,5 1 0,-2-1 0,2 0 0,1 1 0,1-1 0,1 0 0,0 0 0,1-1 0,0 1 0,0 0 0,1-1 0,3 0 0,4 0 0,-20 1 0,1 1 0,9-2 0,15-5 0,8-4 0,17-5 0,17-5 0,66-13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2.593"/>
    </inkml:context>
    <inkml:brush xml:id="br0">
      <inkml:brushProperty name="width" value="0.08571" units="cm"/>
      <inkml:brushProperty name="height" value="0.08571" units="cm"/>
      <inkml:brushProperty name="color" value="#004F8B"/>
    </inkml:brush>
  </inkml:definitions>
  <inkml:trace contextRef="#ctx0" brushRef="#br0">483 47 5734,'-13'-17'0,"0"2"0,-28 0 0,4 52 0,-2 13 0,-20-11-262,20 20 0,4 6 262,0 18 129,6-15-129,5 1 0,-3 15 0,5-10 0,8-22 0,2 2-729,-5 24 1,0 11 0,7-14 728,18 11 0,13 0 0,10 2-63,-3-30 1,9-1 62,5-3 0,10 5 0,5-1 0,1-7 0,18-1 0,4-9 0,-1 1-660,-3 3 0,0 0 1,-1-8 659,-6-13 0,-1-7 0,-9-6 0,16-4 0,-1-4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3.139"/>
    </inkml:context>
    <inkml:brush xml:id="br0">
      <inkml:brushProperty name="width" value="0.08571" units="cm"/>
      <inkml:brushProperty name="height" value="0.08571" units="cm"/>
      <inkml:brushProperty name="color" value="#004F8B"/>
    </inkml:brush>
  </inkml:definitions>
  <inkml:trace contextRef="#ctx0" brushRef="#br0">229 81 5734,'-13'-28'0,"1"4"0,-6 3 0,8 14 0,-27 68 0,-2 29 0,16-22-289,1-7 0,-4 12 0,7-9 289,12 28 209,4-19-209,11 17 0,2 2 0,3-7 0,8 12 0,1 0 0,4-14 0,-5-13 0,-2-4 0,-9-11 0,-4-2 0,-21-54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3.893"/>
    </inkml:context>
    <inkml:brush xml:id="br0">
      <inkml:brushProperty name="width" value="0.08571" units="cm"/>
      <inkml:brushProperty name="height" value="0.08571" units="cm"/>
      <inkml:brushProperty name="color" value="#004F8B"/>
    </inkml:brush>
  </inkml:definitions>
  <inkml:trace contextRef="#ctx0" brushRef="#br0">0 428 5734,'51'-61'0,"31"26"0,26 8 0,-22 20 0,-20 41 0,10-29 0,17-4 0,-31 17 0,-57 33 0,-15 6 0,15 18 0,60-6 0,14-25 0,-27-64 0,19 38 0,-11-10 0,-62-83 0,-26 34 0,-10-2 0,-15 5 0,-3 2 0,12 5 0,-35-10 0,86 44 0,20-7 0,11-4 0,14-4 0,2-2 0,3 0 0,14 4 0,-3 4 0,-33 9 0,39 8 0,-38 9 0,-8-2 0,9 17 0,0 3 0,-6-3 0,3 10 0,-1 3 0,-10 12 0,-45-22 0,17-6 0,-43-46 0,27-10 0,1-22 0,10-10 0,37-8 0,6-3 0,-28 3 0,4 2-498,36 3 1,6 12 497,-15 21 0,39-30 0,-36 24 0,28-22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4.892"/>
    </inkml:context>
    <inkml:brush xml:id="br0">
      <inkml:brushProperty name="width" value="0.08571" units="cm"/>
      <inkml:brushProperty name="height" value="0.08571" units="cm"/>
      <inkml:brushProperty name="color" value="#004F8B"/>
    </inkml:brush>
  </inkml:definitions>
  <inkml:trace contextRef="#ctx0" brushRef="#br0">1 179 5734,'75'-9'0,"0"1"0,6-6 0,-1-1 0,-12 1 0,-3 1-313,-6-2 1,-16 3 312,-37 9 204,1-1-204,2-4 103,-3 3-103,-1-2 0,-4 5 0,0-2 318,-3-1-318,-8-11 0,5 8 0,-6-9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6.512"/>
    </inkml:context>
    <inkml:brush xml:id="br0">
      <inkml:brushProperty name="width" value="0.08571" units="cm"/>
      <inkml:brushProperty name="height" value="0.08571" units="cm"/>
      <inkml:brushProperty name="color" value="#004F8B"/>
    </inkml:brush>
  </inkml:definitions>
  <inkml:trace contextRef="#ctx0" brushRef="#br0">6 185 5734,'-2'1'0,"1"-2"0,1 7 0,-1-6 0,0 1 0,4 0 0,-2 0 0,5 1 0,15 20 0,-8-8 0,22 26 0,-22-24 0,9 12 0,7 9 0,3 6 0,0-3 0,0 1 0,4 6 0,1 0 0,25 31 0,-24-31 0,-5-6 0,-2-5 0,-19-24 0,-8-11 0,1 0 0,-2-5 0,0-11 0,-1 1 0,5-35 0,3-19 0,4-25 0,-4 32 0,-1-2 0,2-5 0,0 3 0,-2 11 0,0 4 0,8-37 0,-5 47 0,0 17 0,10-10 0,5 43 0,-7-14 0,-2 36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7.047"/>
    </inkml:context>
    <inkml:brush xml:id="br0">
      <inkml:brushProperty name="width" value="0.08571" units="cm"/>
      <inkml:brushProperty name="height" value="0.08571" units="cm"/>
      <inkml:brushProperty name="color" value="#004F8B"/>
    </inkml:brush>
  </inkml:definitions>
  <inkml:trace contextRef="#ctx0" brushRef="#br0">0 219 5734,'87'20'0,"-52"-12"0,51 3 0,-71-14 0,5-4 0,9-11 0,-9 4 0,16-46 0,-33 11 0,6-9 0,-42 17 0,14 33 0,-35 15 0,20 25 0,9 38 0,4 8 0,0-6 0,12 3 0,9-6 0,13-30 0,-1-9 0,35 39 0,-24-41 0,37 27 0,13-45 0,-4-14 0,-14-19 0,-2-9 0,2-29 0,-5-19 0,-30 23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8.867"/>
    </inkml:context>
    <inkml:brush xml:id="br0">
      <inkml:brushProperty name="width" value="0.08571" units="cm"/>
      <inkml:brushProperty name="height" value="0.08571" units="cm"/>
      <inkml:brushProperty name="color" value="#004F8B"/>
    </inkml:brush>
  </inkml:definitions>
  <inkml:trace contextRef="#ctx0" brushRef="#br0">601 148 5734,'-65'-41'0,"1"0"0,16 2 0,5 12 0,-17 40 0,33-2 0,-22 28 0,-1 5 0,13-13-449,-12 13 0,10-4 449,32-26 290,3 5-290,12 6 148,-2-7-148,35 11 0,12-13 0,35 10 0,-9-6 0,-17 1 0,-3 1 0,-10-3 460,27 23-460,-68-2 0,-35 9 0,3-3 0,-44-2 0,18-28 0,-3-4 0,-40 5 0,29-8 0,2-6 0,-12-19 0,22-39 0,32 14 0,60-28 0,-14 53 0,35 3 0,-31 34 0,43 33 0,-28-27 0,6-3 0,34 4 0,4-10 0,-24-17 0,-3-8 0,1-1 0,-8-7-310,-4-31 310,-34 18 0,16-53 0,-11-3 0,-6 1 0,-2 0 0,-3 2 0,-11 0 0,-3 88 0,-3 15 0,0 22 0,1-9 0,0 16 0,0 2 0,1-2 0,0 11 0,0 0 0,4-18 0,0 8 0,1-1 0,1-13 310,3 32-310,-1-42 0,-1-9 0,1-8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6:59.842"/>
    </inkml:context>
    <inkml:brush xml:id="br0">
      <inkml:brushProperty name="width" value="0.08571" units="cm"/>
      <inkml:brushProperty name="height" value="0.08571" units="cm"/>
      <inkml:brushProperty name="color" value="#004F8B"/>
    </inkml:brush>
  </inkml:definitions>
  <inkml:trace contextRef="#ctx0" brushRef="#br0">455 14 5734,'-3'-13'0,"-33"20"0,-23 32 0,-1-5 0,-4 2 0,10-1 0,1 0 0,7-9 0,4-2 0,4-1 0,40-17 0,5 4 0,39 7 0,15-1 0,25 3 0,2-18 0,18-5 0,-15-1 0,-39 1 0,-3-3 0,48-12 0,-20-8 0,-65 5 0,-8-13 0,-2 10 0,-30-9 0,-52 75 0,30-5 0,-21 32 0,68-9 0,8-30 0,32 39 0,15-43 0,5-4 0,8 23 0,-8-28 0,-5-13 0,-16-30 0,12-55 0,-5 8 0,-6 33 0,-26 26 0,-8 67 0,-2-31 0,0 0 0,4 17 0,-3-21 0,3 12 0,-3-25 0,32-37 0,8-14 0,-19 25 0,19-24 0,-5 10 0,-31 35 0,1 2 0,17 18 0,-10-6 0,12 14 0,-6 3 0,23-19 0,-19 2 0,11-24 0,-33-47 0,-2 28 0,-3-25 0,0-1 0,1 27 0,-5-37 0,5 58 0,-12 6 0,7 4 0,-8 5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00.583"/>
    </inkml:context>
    <inkml:brush xml:id="br0">
      <inkml:brushProperty name="width" value="0.08571" units="cm"/>
      <inkml:brushProperty name="height" value="0.08571" units="cm"/>
      <inkml:brushProperty name="color" value="#004F8B"/>
    </inkml:brush>
  </inkml:definitions>
  <inkml:trace contextRef="#ctx0" brushRef="#br0">0 555 5734,'48'-25'0,"0"0"0,-13 2 0,-52 0 0,-6 30 0,-66 38 0,122-3 0,25-1 0,32-7 0,-32 3 0,2-8 0,-7-31 0,-5-13 0,13-31 0,-5-20 0,-13 9 0,-58-7 0,-25 79 0,3-23 0,0 43 0,29-11 0,3-5 0,10 33 0,5-26 0,6 14 0,47-41 0,-28-31 0,26 1 0,-41-29 0,-17 30 0,-3-20 0,-1-5 0,-2-11 0,0 12 0,-2-5 0,-2 4 0,-1 7 0,3 5 0,-7-20 0,12 75 0,1 81 0,-1-28 0,1-11 0,-1 4 0,1-3 0,0 0 0,5 44 0,4-27 0,6-1 0,24 15 0,0-31 0,-2-49 0,-19-10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00.812"/>
    </inkml:context>
    <inkml:brush xml:id="br0">
      <inkml:brushProperty name="width" value="0.08571" units="cm"/>
      <inkml:brushProperty name="height" value="0.08571" units="cm"/>
      <inkml:brushProperty name="color" value="#004F8B"/>
    </inkml:brush>
  </inkml:definitions>
  <inkml:trace contextRef="#ctx0" brushRef="#br0">383 1 5734,'6'91'0,"-1"1"0,1 0 0,0-1 0,0 1 0,-1-1 0,15 4 0,7-6 0,-8-3 0,-22-4 0,-35 6 0,-26-1 0,-6-8 0,11-17 0,11-18 0,1-6 0,-30 24 0,0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9.225"/>
    </inkml:context>
    <inkml:brush xml:id="br0">
      <inkml:brushProperty name="width" value="0.08571" units="cm"/>
      <inkml:brushProperty name="height" value="0.08571" units="cm"/>
      <inkml:brushProperty name="color" value="#004F8B"/>
    </inkml:brush>
  </inkml:definitions>
  <inkml:trace contextRef="#ctx0" brushRef="#br0">3588 0 5734,'-51'0'0,"-31"1"0,-27 3 0,38 2 0,-11 2 0,-7 2 0,-1 0 0,2 0 0,8-3-1416,-4 1 1,5-3 0,0 1 0,-6 2 1415,6 0 0,-8 2 0,-3 0 0,1 1 0,6 0 0,9-1 0,-6 2 0,9 0 0,-9 3 131,8-2 1,-7 2-1,-6 1 1,-3 1-1,1 0 1,2-1-132,2-1 0,1 0 0,-1 0 0,1 0 0,0 1 0,0-1-173,-16 4 1,-2 0-1,1 1 1,5-2 0,9-1 172,-12 2 0,8-3 0,25-5 0,23-8 0,24-5 0,6-6 0,23-4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02.328"/>
    </inkml:context>
    <inkml:brush xml:id="br0">
      <inkml:brushProperty name="width" value="0.08571" units="cm"/>
      <inkml:brushProperty name="height" value="0.08571" units="cm"/>
      <inkml:brushProperty name="color" value="#004F8B"/>
    </inkml:brush>
  </inkml:definitions>
  <inkml:trace contextRef="#ctx0" brushRef="#br0">45 54 5734,'-13'-20'0,"-5"-1"0,14 17 0,-4-2 0,7 6 0,0-2 0,14 6 0,-7-3 0,12 4 0,24 3 0,-15-3 0,21 4 0,-13-2 0,-2 5 0,10 4 0,-13-1 0,12 13 0,-22-12 0,28 31 0,-33-31 0,9 11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2.599"/>
    </inkml:context>
    <inkml:brush xml:id="br0">
      <inkml:brushProperty name="width" value="0.08571" units="cm"/>
      <inkml:brushProperty name="height" value="0.08571" units="cm"/>
      <inkml:brushProperty name="color" value="#004F8B"/>
    </inkml:brush>
  </inkml:definitions>
  <inkml:trace contextRef="#ctx0" brushRef="#br0">164 78 5734,'-9'-11'0,"4"9"0,3 12 0,-4 25 0,-13 21 0,-2 4 0,1 2-431,-2-3 1,2-5 430,11-29 208,-1 9-208,1 40 0,2-26 0,2 14 0,6-56 0,14-70 0,-4 14 0,6-27 0,1-6 0,1-6-149,-8 32 0,-1 4 149,0 1 0,-5 19 0,6-22 0,-1 18 0,20 43 0,-17 9 0,10 48 951,-16 29-951,2-18 0,0 22 0,2-37 0,8-25 0,3-12 0,15-9 0,3-35 0,25-48 0,-18 10 0,-10 4 0,-2 0 0,-4 1 0,6-16 0,-23 51 0,-5 6 0,-5 25 0,-1 20 0,-2 24 0,4 10 0,2 2 0,-2 5-267,2-15 0,1-8 267,3-31 0,33 24 0,15-16 0,15 7 0,0-28 0,-21-15 0,6-15 0,3-38 0,-20 20 267,-22-40 0,-13-2-267,-13 38 0,4-19 0,-7 15 0,-8 51 0,8 8 0,-20 46 0,16-13 0,-6 35 0,78-13 0,18-7 0,-26-14-543,29 7 0,-2-16 543,-42-44-80,8-11 1,2-5 79,11-9 0,6-23 0,-6-8 0,-20-11 0,-12 28 0,-7 3 0,-22-7 0,-17 26 1067,-1 8-1067,-38 26 178,16 27-178,11 8 0,4 6 0,5 29 0,20-22 0,6-3 0,8-9 0,10-3 0,-5-45 0,1-8 0,31-73 0,-21 28 0,17-20 0,-33 59 0,-3 35 0,-5 4 0,11 53 0,-7-42 0,8 38 0,-4-51 0,-2-12 0,13-7 0,-7-10 0,17-39 0,4 5 0,-14 44 0,32-66 0,-52 107 0,-2-15 0,2 35 0,0-26 0,2 36 0,7-43 0,50-70 0,-4-6 0,-16 14 0,-2 2 0,2-2 0,-10 83 0,-5 17 0,-7-27 0,2 20 0,6-9 0,13-43 0,3-27 0,7 5 0,-14-19 0,-22 15 0,-4 1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3.291"/>
    </inkml:context>
    <inkml:brush xml:id="br0">
      <inkml:brushProperty name="width" value="0.08571" units="cm"/>
      <inkml:brushProperty name="height" value="0.08571" units="cm"/>
      <inkml:brushProperty name="color" value="#004F8B"/>
    </inkml:brush>
  </inkml:definitions>
  <inkml:trace contextRef="#ctx0" brushRef="#br0">32 17 5734,'-2'-16'0,"-3"17"0,0 13 0,-5 63 0,6-33 0,-1 38 0,14 6 0,-2-42 0,8 34 0,1-38 0,-6-19 0,23 6 0,-12-37 0,17-13 0,4-38 0,-3-6 0,-5 19 0,1-16 0,0 19 0,-12 57 0,-6-2 0,33 34 0,-15-11 0,30 29 0,-27-28 0,20 13 0,-35-32 0,25-13 0,-36-74 0,10 20 0,-21-17 0,-7-6 0,0 20 0,2 4 0,8-22 0,-4 16 0,15 78 0,-7-4 0,1 0 0,1 2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3.504"/>
    </inkml:context>
    <inkml:brush xml:id="br0">
      <inkml:brushProperty name="width" value="0.08571" units="cm"/>
      <inkml:brushProperty name="height" value="0.08571" units="cm"/>
      <inkml:brushProperty name="color" value="#004F8B"/>
    </inkml:brush>
  </inkml:definitions>
  <inkml:trace contextRef="#ctx0" brushRef="#br0">1 28 5734,'5'-28'0,"24"94"0,-9 3 0,2 18 0,-1-1 0,-9-21 0,-2 9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3.641"/>
    </inkml:context>
    <inkml:brush xml:id="br0">
      <inkml:brushProperty name="width" value="0.08571" units="cm"/>
      <inkml:brushProperty name="height" value="0.08571" units="cm"/>
      <inkml:brushProperty name="color" value="#004F8B"/>
    </inkml:brush>
  </inkml:definitions>
  <inkml:trace contextRef="#ctx0" brushRef="#br0">0 1 5734,'22'9'0,"16"19"0,15 15 0,-1 4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3.892"/>
    </inkml:context>
    <inkml:brush xml:id="br0">
      <inkml:brushProperty name="width" value="0.08571" units="cm"/>
      <inkml:brushProperty name="height" value="0.08571" units="cm"/>
      <inkml:brushProperty name="color" value="#004F8B"/>
    </inkml:brush>
  </inkml:definitions>
  <inkml:trace contextRef="#ctx0" brushRef="#br0">1 0 5734,'16'91'0,"1"-1"0,0-4 0,2 0 0,5 16 0,-4-20 0,-2-19-659,0 5 0,-3-7 659,-10-41 104,-3-4 1,0-5 0,-1-4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4.077"/>
    </inkml:context>
    <inkml:brush xml:id="br0">
      <inkml:brushProperty name="width" value="0.08571" units="cm"/>
      <inkml:brushProperty name="height" value="0.08571" units="cm"/>
      <inkml:brushProperty name="color" value="#004F8B"/>
    </inkml:brush>
  </inkml:definitions>
  <inkml:trace contextRef="#ctx0" brushRef="#br0">16 66 5734,'-9'-35'0,"3"5"0,15 72 0,0 23 0,0 27 0,1 6 0,-2-15 0,1-9 0,-2 1 0,1 13 0,0 0 0,-1 0 0,1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5.699"/>
    </inkml:context>
    <inkml:brush xml:id="br0">
      <inkml:brushProperty name="width" value="0.08571" units="cm"/>
      <inkml:brushProperty name="height" value="0.08571" units="cm"/>
      <inkml:brushProperty name="color" value="#004F8B"/>
    </inkml:brush>
  </inkml:definitions>
  <inkml:trace contextRef="#ctx0" brushRef="#br0">388 437 5734,'-71'-31'0,"80"95"0,11 17 0,-28-31 0,27 13 0,18 22 0,0 2 0,-18-18 0,-39 12 0,-39-82 0,-26-27 0,10 2 0,23 15 0,5-4 0,-23-30 0,29 13 0,99 70 0,-10 4 0,9 10 0,-2-10 0,2-18 0,-6-9 0,3 0 0,33-30 0,-3-14 0,-40-5 0,3-9 0,-5-4 0,-22-15 0,-7 10 0,-1-16 0,-3-2 0,-2 5 0,-1-6 0,-1 2 0,-5 20 0,-1 97 0,1 23 0,2-26 0,-3 46 0,5 12 0,9-37 0,4-9 0,6 8 0,-7-8 0,4-11 0,15-34 0,-15-19 0,26-45 0,3-15 0,-6-5 0,-1 8 0,-3 4 0,-20 24 0,-7 86 0,-4-1 0,6 45 0,-5-30 0,10-14 0,40-49 0,-17 49 0,-5-86 0,-2-24 0,-10 15 0,-2 1 0,16-31 0,9 65 0,-22 66 0,-5 28 0,3-3 0,1-28 0,12-30 0,-7 1 0,2-45 0,-9-20-679,-6-17 1,2-27-1,1-12 1,-2 3 0,-2 19 678,1 4 0,0 1 0,-1-5 0,4-19 0,0-3 0,-5 13 0,-9 28-1,-11 22 1,2 12 0,-4 2 0,3 53 0,-1-11 0,3 28 0,2 9 3391,1 34-3391,1-7 0,2 2 0,-3-35 0,2 3 0,6 20 0,4 10 0,-2-14 0,6 8 0,8 2 0,8 17 0,-1-19 0,6-11 1,-3 0 0,3-9-1,6-33 0,-6-58 0,-3-22 0,-11-18 0,-34 0 0,-10 1 0,-4 7 0,-12-13 0,-3 3 0,2 21 0,-5-1 0,-1 4 0,12 19 0,-21-15 0,40 44 0,51 14 0,45 9 0,-12-4 0,-7-6-520,8 6 1,14 3 0,-21-14 519,-29-24 0,10-44 0,-3-19 0,-26 5 0,-3-1 0,23-6 0,-6 3 0,-28 12 0,-10 27 0,-1 54 0,-1 42 0,2 14 0,0 27 0,0-20 0,4 6 0,10 8 0,7-2 0,6-16 0,1-1 0,0 12 0,3-4 0,5-20 0,1-13 0,-5-23 1558,-2-14-1558,-31-60 0,-4 16 0,-13-38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5.868"/>
    </inkml:context>
    <inkml:brush xml:id="br0">
      <inkml:brushProperty name="width" value="0.08571" units="cm"/>
      <inkml:brushProperty name="height" value="0.08571" units="cm"/>
      <inkml:brushProperty name="color" value="#004F8B"/>
    </inkml:brush>
  </inkml:definitions>
  <inkml:trace contextRef="#ctx0" brushRef="#br0">1 231 5734,'33'-24'0,"40"-3"0,4-4 0,-23-17 0,13 21 0,-12-3 0,-55-13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6.018"/>
    </inkml:context>
    <inkml:brush xml:id="br0">
      <inkml:brushProperty name="width" value="0.08571" units="cm"/>
      <inkml:brushProperty name="height" value="0.08571" units="cm"/>
      <inkml:brushProperty name="color" value="#004F8B"/>
    </inkml:brush>
  </inkml:definitions>
  <inkml:trace contextRef="#ctx0" brushRef="#br0">23 9 5734,'-23'-8'0,"86"10"0,-35 0 0,65 11 0,-64-6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19.554"/>
    </inkml:context>
    <inkml:brush xml:id="br0">
      <inkml:brushProperty name="width" value="0.08571" units="cm"/>
      <inkml:brushProperty name="height" value="0.08571" units="cm"/>
      <inkml:brushProperty name="color" value="#004F8B"/>
    </inkml:brush>
  </inkml:definitions>
  <inkml:trace contextRef="#ctx0" brushRef="#br0">4092 0 5734,'-97'15'0,"-1"1"0,1-1 0,0 0 0,-1 0 0,1 0 0,0 0 0,-6 1 0,-4 1 0,2-1 0,6-1 0,10-1 0,14-3-407,-2 0 0,-3 0 407,8-1 0,-19 3 0,-14 2 0,-7 1 0,-2 0 0,4 0 0,10-2 0,14-2-940,3 0 0,13-2 1,0 0-1,-13 2 940,-1 0 0,-13 2 0,-10 1 0,-4 1 0,2 0 0,8-2 0,11-1 0,18-3 0,-17 4 0,12-4 176,8-1 0,-4-2 0,2 0-176,-22 2 0,3-3 0,0-6 0,12-4 0,17-8 0,44-15 0,19 8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6.700"/>
    </inkml:context>
    <inkml:brush xml:id="br0">
      <inkml:brushProperty name="width" value="0.08571" units="cm"/>
      <inkml:brushProperty name="height" value="0.08571" units="cm"/>
      <inkml:brushProperty name="color" value="#004F8B"/>
    </inkml:brush>
  </inkml:definitions>
  <inkml:trace contextRef="#ctx0" brushRef="#br0">1 1140 5734,'37'-46'0,"0"-1"0,22-29 0,-33 29 0,-8 11 0,11-42 0,-7 5 0,3-17 0,-16 29 0,-3 2 0,-2-8 0,-3-21 0,-1-3 0,-4 2-651,1 18 0,-1 5 651,-1 12 0,-18 57 0,6 63 0,-8 10 0,17-27 0,5 4 0,6 23 0,5-2 0,2 11 0,3-21 0,4 9 0,1-12 0,11 6 0,15 5 0,4-6 0,-6-22 0,1-7 0,3-8 1302,1-25-1302,19-25 0,-32-23 0,-5-6 0,13-8 0,-24-5 0,-3 16 0,-4 46 0,-2-11 0,28 75 0,-16-32 0,11 9 0,2-2 0,-4-11 0,12 6 0,0-12 0,-5-48 0,-2 8 0,-31-41 0,-34 6 0,8 18 0,-32-21 0,19 23 0,-33-8 0,33 30 0,-49-10 0,38 12 0,-28-5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6.901"/>
    </inkml:context>
    <inkml:brush xml:id="br0">
      <inkml:brushProperty name="width" value="0.08571" units="cm"/>
      <inkml:brushProperty name="height" value="0.08571" units="cm"/>
      <inkml:brushProperty name="color" value="#004F8B"/>
    </inkml:brush>
  </inkml:definitions>
  <inkml:trace contextRef="#ctx0" brushRef="#br0">1 81 5734,'76'-11'0,"0"0"0,-1 0 0,1 0 0,-2-3 0,-5 1 0,-4 4 0,4 9 0,0 1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7.132"/>
    </inkml:context>
    <inkml:brush xml:id="br0">
      <inkml:brushProperty name="width" value="0.08571" units="cm"/>
      <inkml:brushProperty name="height" value="0.08571" units="cm"/>
      <inkml:brushProperty name="color" value="#004F8B"/>
    </inkml:brush>
  </inkml:definitions>
  <inkml:trace contextRef="#ctx0" brushRef="#br0">1 1 5734,'0'10'0,"0"0"0,4 25 0,15 47 0,3 8 0,-2-15-976,4 20 0,0-5 976,-5-41 225,6 16 0,-2 7-225,-21-18 0,-3 0 0,18 9 0,-8-6 0,-36-4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27.819"/>
    </inkml:context>
    <inkml:brush xml:id="br0">
      <inkml:brushProperty name="width" value="0.08571" units="cm"/>
      <inkml:brushProperty name="height" value="0.08571" units="cm"/>
      <inkml:brushProperty name="color" value="#004F8B"/>
    </inkml:brush>
  </inkml:definitions>
  <inkml:trace contextRef="#ctx0" brushRef="#br0">1 366 5734,'30'21'0,"20"-3"0,9-3 0,38-14 0,-36 7 0,-1-3-792,18-21 792,-49 0 0,-4-2 257,-3-5-257,-1-34 0,-3-9 131,-3-16-131,-4 16 0,-4 7 0,-12 29 0,-7 46 0,5 39 134,3 11 1,4 17 0,8-10-135,14-19 0,8-4 0,11 41 0,12-26 0,11-83 0,3-22 0,-16 20 0,-4 2 0,21-8 0,-51 69 0,14 18 0,8-1 0,17-21 0,-14 7 0,2-7 0,23-42 0,-13-34 0,-3-13 0,-14 11 0,-4-7 0,1-19 0,-2-12 0,-12 11 0,-20-14 0,-6 19 0,-8 19 0,-27 68 0,13 24 0,6 11 0,7-7 0,8 5 0,20 39 0,12-3 0,15-6-1226,5-42 0,3-17 1226,-11-32 0,-2-4 0,32-43 0,-30 17 0,21-36 0,-35 29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0.357"/>
    </inkml:context>
    <inkml:brush xml:id="br0">
      <inkml:brushProperty name="width" value="0.08571" units="cm"/>
      <inkml:brushProperty name="height" value="0.08571" units="cm"/>
      <inkml:brushProperty name="color" value="#004F8B"/>
    </inkml:brush>
  </inkml:definitions>
  <inkml:trace contextRef="#ctx0" brushRef="#br0">369 0 5734,'-80'25'0,"40"-7"0,-7 6 0,2 5-1247,11 14 1247,0 7 0,10 9 0,0 15 0,5-2 0,-1 0 0,19 4-876,33 4 1,24 13 0,8-3 0,-9-17 875,-6-11 0,7-11 0,11-9 0,16 0 0,-1-8 0,-17-15 0,10-27 0,-1-3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1.878"/>
    </inkml:context>
    <inkml:brush xml:id="br0">
      <inkml:brushProperty name="width" value="0.08571" units="cm"/>
      <inkml:brushProperty name="height" value="0.08571" units="cm"/>
      <inkml:brushProperty name="color" value="#004F8B"/>
    </inkml:brush>
  </inkml:definitions>
  <inkml:trace contextRef="#ctx0" brushRef="#br0">202 467 5734,'-36'77'0,"1"1"0,-1-1 0,2 1 0,7-2 0,5 21 0,11-16 0,13-55 0,5-69 0,4-49 0,-2 3 0,-1 6 0,0-1 0,3 4 0,1-4 0,-2 10 0,-4 11 0,2 24 0,0 36 0,-1 10 0,6 58 0,-1 16 0,-3-9 0,1 4 0,-1-4 0,-5-28 0,2 9 0,0-16 0,1-5 0,14-56 0,-2-9 0,17-33 0,-11 5 0,1-11 0,-3 10 0,7-16 0,2-15 0,-6 19 0,-23 68 0,5 54 0,-2 0 0,0 7 0,4 27 0,3 6 0,7 8 0,3-4 0,-1-24 0,3-8 0,22 17 0,11-67 0,-29-14 0,45-35 0,-46 16 0,-4-39 0,-1-26 0,-7 15 0,-4 12 0,3-46 0,-14 24 0,-19 86 0,-9 23 0,1-1 0,-8 46 0,25 14 0,12-28 0,3 0 0,10 32 0,20-38 0,6-9 0,-1-17 0,29 0 0,4-7 0,-13-13-603,6-4 0,-1-3 603,-15-9 0,6-8 0,1-10 0,-11-13 0,-3-6 0,5 5 0,-5-3 0,-7-17 0,-12 0 0,-17-5 0,-40-19 0,-3 50 0,-29 4 0,-6 65 0,29-5 603,4 17 0,6 10-603,16 42 0,-2 1 0,32-5 0,2-63 0,15-7 0,17-35 0,-6-6 0,15-27 0,-31-6 0,-8-15 0,-8-18 0,-6-14 0,1 9-1249,6 5 1,-1 2 1248,-10-3 0,-3-4 0,0 22 0,-2 27 0,2 17 0,0 13 0,2 23 0,3 57 0,2 22 0,1 10 0,1-19 0,2 1-164,-4-15 1,1 3 0,2-8 163,5-2 0,1-12 2338,4-4-2338,9-3 0,5-2 0,14-6 0,-2-5 0,6-17 0,-3-45 0,1-28 0,-4 9 0,28-6-92,-33 4 1,1-11 0,-16 12 91,-21 11 0,-1 13 630,-4-16-630,0 34 0,-4 3 0,-2 70 0,10 4 0,0 3 0,-9 9 0,10-16 0,-3-23 0,-11-54 0,-10-16 0,3 3 0,-8-11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2.009"/>
    </inkml:context>
    <inkml:brush xml:id="br0">
      <inkml:brushProperty name="width" value="0.08571" units="cm"/>
      <inkml:brushProperty name="height" value="0.08571" units="cm"/>
      <inkml:brushProperty name="color" value="#004F8B"/>
    </inkml:brush>
  </inkml:definitions>
  <inkml:trace contextRef="#ctx0" brushRef="#br0">1 12 5734,'11'-12'0,"60"42"0,-42-8 0,47 32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2.764"/>
    </inkml:context>
    <inkml:brush xml:id="br0">
      <inkml:brushProperty name="width" value="0.08571" units="cm"/>
      <inkml:brushProperty name="height" value="0.08571" units="cm"/>
      <inkml:brushProperty name="color" value="#004F8B"/>
    </inkml:brush>
  </inkml:definitions>
  <inkml:trace contextRef="#ctx0" brushRef="#br0">353 204 5734,'-64'-57'0,"-1"1"0,23 0 0,2 22 0,-8 67 0,8 20 0,20-11 0,-13 46 0,38-35 0,8-7 0,-2-14 0,19 42 0,-13-86 0,18-51 0,1-14 0,-4 2 0,53 61 0,-47 49 0,-22 37 0,7-8 0,57-75 0,-39-25 0,4-19 0,-4-2 0,-17 18 0,9-21 0,-29 62 0,-1 4 0,2 51 0,-2-26 0,2 38 0,-2-31 0,3 14 0,-1-16 0,14-18 0,-8-24 0,11-21 0,7-30 0,0-13 0,-9 22 0,0 1 0,6-18 0,14 70 0,-25 9 0,31 74 0,-33-56 0,24 44 0,-25-54 0,14 19 0,-17-33 0,47-27 0,-13-28 0,20-7 0,-25-6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3.028"/>
    </inkml:context>
    <inkml:brush xml:id="br0">
      <inkml:brushProperty name="width" value="0.08571" units="cm"/>
      <inkml:brushProperty name="height" value="0.08571" units="cm"/>
      <inkml:brushProperty name="color" value="#004F8B"/>
    </inkml:brush>
  </inkml:definitions>
  <inkml:trace contextRef="#ctx0" brushRef="#br0">0 0 5734,'71'12'0,"-1"-1"0,-7 13 0,-1 10 0,-16 19 0,-31 10 0,-17 18 0,-10 12 0,-3 4 0,3-6 0,9-14 0,20 9 0,5-11 0,-10 9 0,-20 8 0,-12 18 0,-5 0 0,2-15 0,8-32 0,8-24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3.242"/>
    </inkml:context>
    <inkml:brush xml:id="br0">
      <inkml:brushProperty name="width" value="0.08571" units="cm"/>
      <inkml:brushProperty name="height" value="0.08571" units="cm"/>
      <inkml:brushProperty name="color" value="#004F8B"/>
    </inkml:brush>
  </inkml:definitions>
  <inkml:trace contextRef="#ctx0" brushRef="#br0">90 112 5734,'-2'-33'0,"-4"-12"0,2 32 0,-4-8 0,-19 30 0,14-1 0,-17 6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23.005"/>
    </inkml:context>
    <inkml:brush xml:id="br0">
      <inkml:brushProperty name="width" value="0.08571" units="cm"/>
      <inkml:brushProperty name="height" value="0.08571" units="cm"/>
      <inkml:brushProperty name="color" value="#004F8B"/>
    </inkml:brush>
  </inkml:definitions>
  <inkml:trace contextRef="#ctx0" brushRef="#br0">41 1 5734,'-12'92'0,"1"1"0,-1-1 0,7-15 0,5-2 0,4 6 0,6 6 0,8-15 0,40 8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5.818"/>
    </inkml:context>
    <inkml:brush xml:id="br0">
      <inkml:brushProperty name="width" value="0.08571" units="cm"/>
      <inkml:brushProperty name="height" value="0.08571" units="cm"/>
      <inkml:brushProperty name="color" value="#004F8B"/>
    </inkml:brush>
  </inkml:definitions>
  <inkml:trace contextRef="#ctx0" brushRef="#br0">56 233 5734,'-20'-6'0,"3"0"0,9 4 0,-1-1 0,8 1 0,1 0 0,13 3 0,69 11 0,24 2 0,-42-7 0,9-1-566,-2-2 1,16 1 0,9-1-1,2 1 1,-6-2 0,-13 0 565,-1-1 0,-10-2 0,7 1-342,20-2 0,10 0 0,0-1 0,-12 1 342,-24 0 0,-8 1 0,10-2 0,8-1 0,11-2 0,5 0 0,0-1 0,-6 1 0,3-1 0,-3-1 0,-1 1 0,4-1 0,-7 1 0,5 1 0,0-1 0,-3-1 0,-5 0 0,21-5 0,-6-1 0,-7-2-23,-20 2 1,-5-2-1,0 1 23,28-4 0,-4-1 0,-15 1 0,-17 0 0,-38 7 0,-19 7 2681,-29-6-2681,-12 6 0,-18-1 0,-1 6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6.277"/>
    </inkml:context>
    <inkml:brush xml:id="br0">
      <inkml:brushProperty name="width" value="0.08571" units="cm"/>
      <inkml:brushProperty name="height" value="0.08571" units="cm"/>
      <inkml:brushProperty name="color" value="#004F8B"/>
    </inkml:brush>
  </inkml:definitions>
  <inkml:trace contextRef="#ctx0" brushRef="#br0">1 190 5734,'31'-3'0,"54"-2"0,13 0 0,-44 3 0,1 0-1504,20-1 1,10-1-1,-9 1 1504,-13 1 0,0 0 0,18 0 0,12-1 0,13 1-175,-24 2 0,10-1 0,7 1 1,4 0-1,0 0 0,-3 0 1,-6 0 174,8 0 0,-5-1 0,-2 1 0,4 0 0,7 0 0,-24 0 0,5 0 0,5 1 0,1 0 0,2-1 0,-2 1 0,-2 0 0,-4 0 0,-6-1 63,21 1 1,-7 0 0,-3 0-1,-2 0 1,3-2-64,5 0 0,1-1 0,0-1 0,-2 0 0,-4-1 0,6 1 0,-3-1 0,-4-1 0,-6 0 0,1-1 0,-5-1 0,-19-4 0,-7-13 0,-111-8 0,-14 13 0,13 5 0,-3 3 0,6 9 0,1 1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7:36.646"/>
    </inkml:context>
    <inkml:brush xml:id="br0">
      <inkml:brushProperty name="width" value="0.08571" units="cm"/>
      <inkml:brushProperty name="height" value="0.08571" units="cm"/>
      <inkml:brushProperty name="color" value="#004F8B"/>
    </inkml:brush>
  </inkml:definitions>
  <inkml:trace contextRef="#ctx0" brushRef="#br0">0 317 5734,'98'-12'0,"0"1"0,-1-1 0,1 1 0,0-1 0,-21 6 0,8 0 0,5 0 0,4 0 0,4 0 0,2 1 0,0 0 0,-1 0 0,-1 0 0,-4 1 0,-4 0 0,-6 1 0,20-1 0,-7 1 0,-4 1 0,-1 0 0,-1 0 0,4 0 0,5 0-300,-14 0 1,4 0 0,3 0-1,2 0 1,1 0 0,-1-1-1,-1 1 1,-2 0 0,-4 0-1,-3 0 300,12-1 0,2 0 0,-2 1 0,-4-1 0,-8 0 0,-10 1 0,-13 0-557,3-1 1,-7-1 556,13 0 0,7 0 0,-15-2 0,-6-2 838,-20 2-838,18-11 0,-35 7 0,6-7 1316,-22 8-1316,-3-7 0,-1 1 0,1-8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3.069"/>
    </inkml:context>
    <inkml:brush xml:id="br0">
      <inkml:brushProperty name="width" value="0.08571" units="cm"/>
      <inkml:brushProperty name="height" value="0.08571" units="cm"/>
      <inkml:brushProperty name="color" value="#004F8B"/>
    </inkml:brush>
  </inkml:definitions>
  <inkml:trace contextRef="#ctx0" brushRef="#br0">0 7 5734,'7'-5'0,"-1"5"0,4 67 0,-2 24 0,-3-40 0,3 35 0,-2-9 0,-5-60 0,7-10 0,-1-5 0,49-70 0,-34 40 0,32-44 0,-42 59 0,56 26 0,-40-4 0,33 32 0,-1 7 0,-32-17-228,37 42 228,-53-63 0,15-4 0,-10-17 0,8-2 0,-10-42 0,-5-29 0,-5 30 0,-2 0 0,2-32 0,-8 10 0,3 61 228,4 14-228,6 20 0,3 12 0,6-7 0,0-7 0,2-1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3.243"/>
    </inkml:context>
    <inkml:brush xml:id="br0">
      <inkml:brushProperty name="width" value="0.08571" units="cm"/>
      <inkml:brushProperty name="height" value="0.08571" units="cm"/>
      <inkml:brushProperty name="color" value="#004F8B"/>
    </inkml:brush>
  </inkml:definitions>
  <inkml:trace contextRef="#ctx0" brushRef="#br0">14 11 5734,'-4'-11'0,"10"58"0,1 28 0,-18 18 0,17-18 0,-3-5 0,-23-13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3.419"/>
    </inkml:context>
    <inkml:brush xml:id="br0">
      <inkml:brushProperty name="width" value="0.08571" units="cm"/>
      <inkml:brushProperty name="height" value="0.08571" units="cm"/>
      <inkml:brushProperty name="color" value="#004F8B"/>
    </inkml:brush>
  </inkml:definitions>
  <inkml:trace contextRef="#ctx0" brushRef="#br0">1 11 5734,'9'-5'0,"-3"0"0,51 73 0,-33-36 0,26 34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3.667"/>
    </inkml:context>
    <inkml:brush xml:id="br0">
      <inkml:brushProperty name="width" value="0.08571" units="cm"/>
      <inkml:brushProperty name="height" value="0.08571" units="cm"/>
      <inkml:brushProperty name="color" value="#004F8B"/>
    </inkml:brush>
  </inkml:definitions>
  <inkml:trace contextRef="#ctx0" brushRef="#br0">1 0 5734,'15'94'0,"1"0"0,-1-1 0,0 1 0,1-17 0,-1-6 0,-2-1 0,-4 4 0,-1 0 0,0-22 0,2-25 0,5 3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3.913"/>
    </inkml:context>
    <inkml:brush xml:id="br0">
      <inkml:brushProperty name="width" value="0.08571" units="cm"/>
      <inkml:brushProperty name="height" value="0.08571" units="cm"/>
      <inkml:brushProperty name="color" value="#004F8B"/>
    </inkml:brush>
  </inkml:definitions>
  <inkml:trace contextRef="#ctx0" brushRef="#br0">1 0 5734,'1'19'0,"-3"-10"0,17 57 0,-7-23 0,11 55 0,-6-9 0,2 16 0,-1-10 0,-3-22 0,1-1 0,-1 15 0,1 0 0,0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4.605"/>
    </inkml:context>
    <inkml:brush xml:id="br0">
      <inkml:brushProperty name="width" value="0.08571" units="cm"/>
      <inkml:brushProperty name="height" value="0.08571" units="cm"/>
      <inkml:brushProperty name="color" value="#004F8B"/>
    </inkml:brush>
  </inkml:definitions>
  <inkml:trace contextRef="#ctx0" brushRef="#br0">2 12 5734,'-2'-11'0,"4"17"0,1 5 0,2 16 0,0-5 0,-1 4 0,11 71 0,-6-26 0,0 19 0,-2 1 0,-3-22 0,-3 31 0,-6-76 0,1-6 0,-8 12 0,2-21 0,-3 4 0,5-17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5.189"/>
    </inkml:context>
    <inkml:brush xml:id="br0">
      <inkml:brushProperty name="width" value="0.08571" units="cm"/>
      <inkml:brushProperty name="height" value="0.08571" units="cm"/>
      <inkml:brushProperty name="color" value="#004F8B"/>
    </inkml:brush>
  </inkml:definitions>
  <inkml:trace contextRef="#ctx0" brushRef="#br0">16 21 5734,'-9'-12'0,"3"4"0,21 41 0,1-7 0,4 13 0,-3-13 0,-5-7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23.754"/>
    </inkml:context>
    <inkml:brush xml:id="br0">
      <inkml:brushProperty name="width" value="0.08571" units="cm"/>
      <inkml:brushProperty name="height" value="0.08571" units="cm"/>
      <inkml:brushProperty name="color" value="#004F8B"/>
    </inkml:brush>
  </inkml:definitions>
  <inkml:trace contextRef="#ctx0" brushRef="#br0">1 1 5734,'36'80'0,"1"0"0,0 0 0,-3-5 0,-1-2 0,-6-7 0,-8-13 0,-4-4 0,1 0 0,-3 7 0,-3 27 0,-4 16 0,-7-5-629,-7-23 0,-6-3 0,1 2 0,3 23 0,1 5 0,-7-12 0,-21-13 0,-1 1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5.636"/>
    </inkml:context>
    <inkml:brush xml:id="br0">
      <inkml:brushProperty name="width" value="0.08571" units="cm"/>
      <inkml:brushProperty name="height" value="0.08571" units="cm"/>
      <inkml:brushProperty name="color" value="#004F8B"/>
    </inkml:brush>
  </inkml:definitions>
  <inkml:trace contextRef="#ctx0" brushRef="#br0">1 0 5734,'21'80'0,"0"0"0,-4-14 0,-2-10 0,-2-14 0,-8-30 0,2-18 0,3-18 0,20-43 0,0 7 0,17-27 0,-17 58 0,-5 11 0,13 66 0,-9 0 0,1 4 0,18 21-306,-18-24 1,-4-8 305,-9-28 0,-3-8 0,2-2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7.045"/>
    </inkml:context>
    <inkml:brush xml:id="br0">
      <inkml:brushProperty name="width" value="0.08571" units="cm"/>
      <inkml:brushProperty name="height" value="0.08571" units="cm"/>
      <inkml:brushProperty name="color" value="#004F8B"/>
    </inkml:brush>
  </inkml:definitions>
  <inkml:trace contextRef="#ctx0" brushRef="#br0">42 0 5734,'-9'95'0,"-1"0"0,0-1 0,3-19 0,2-4 0,11-15 0,46 2 0,-8-58 0,-29-13 0,-2-3 0,21-35 0,-10 9 0,3-14 0,4 1 0,7 12 0,2-16 0,5 89 0,-20 4 0,10 23 0,2 2 0,-5-10 0,-4-3 0,-2-5 0,-2-19 0,34-5 0,1-17 0,7-42 0,-3-11 0,-8 3 0,-11-6 0,-12 0 0,-26 18 0,-15-19 0,-4 14 0,-26 15 0,14 75 0,32 15 0,15 6 0,7-9 0,8-3 0,3 6 0,4-10 0,34-16 0,-10-48 0,-1-16 0,18-23-225,-14 18 1,-5-4 224,-31-3 0,-10-1 0,-6-1 0,-14-15 0,-10 1 0,-13 25 0,-50 12 0,36 48 0,-14 40 0,42-32 449,4-2-449,29 7 0,32-75 0,-16 31 0,10-56 0,-51 51 0,-1 3 0,-12 51 0,6-27 0,1 67 0,7-70 0,11 17 0,-3-40 0,3-2 0,35-37 0,-24 22 0,44-42 0,-48 45 0,31-20 0,-20 27 0,40 21 0,-24 35 0,2 2 0,-29 10 0,-20 2 0,-4-26 0,-10 38 0,4-52 0,-5 9 0,8-23 0,2-16 0,84-42 0,-49 24-255,16 2 0,0 5 255,-22 17 0,2 0 0,19-8 0,3-10 0,-13-12 0,-2-6 0,15-4 0,-8-5 0,-24-42 0,-32 46 0,-18 37 0,6 26 0,6 3 0,-19 66 0,28-42 0,2 10 0,5-2 510,11-14-510,29 38 0,-15-44 0,48 25 0,-6-67 0,13-22 0,-9 5 0,-19 15 0,-1-2-482,22-15 0,6-9 0,-24 1 482,-37-4 0,-8 1 0,-3 2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7.947"/>
    </inkml:context>
    <inkml:brush xml:id="br0">
      <inkml:brushProperty name="width" value="0.08571" units="cm"/>
      <inkml:brushProperty name="height" value="0.08571" units="cm"/>
      <inkml:brushProperty name="color" value="#004F8B"/>
    </inkml:brush>
  </inkml:definitions>
  <inkml:trace contextRef="#ctx0" brushRef="#br0">731 255 5734,'-12'7'0,"-59"35"0,31-19-775,-5 3 1,0-1 774,2 0 489,-26 9-489,7-4 0,-4 2 0,13-8 0,-1 0 127,-17 8 0,7-8-127,28-16 0,58-50 0,12 7 0,28-28 0,-23 20 0,-9 9 0,3-9 0,0-3 0,-6 3 403,3-12 0,-9-3-403,-27-5 0,7 3 0,-37 34 0,7 53 0,-5 27 0,21-5 0,5 4 0,-1 38 0,16 3 0,6 5 0,3-32 0,3-2 0,0 9 0,6-6 0,31 2 0,-18-63 0,8-9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9.637"/>
    </inkml:context>
    <inkml:brush xml:id="br0">
      <inkml:brushProperty name="width" value="0.08571" units="cm"/>
      <inkml:brushProperty name="height" value="0.08571" units="cm"/>
      <inkml:brushProperty name="color" value="#004F8B"/>
    </inkml:brush>
  </inkml:definitions>
  <inkml:trace contextRef="#ctx0" brushRef="#br0">502 3 5734,'-23'-3'0,"-23"9"0,-23 39 0,21 19 0,1 4-483,51-6 483,7-32 119,8 15-119,18 30 0,-11-20 0,10 29 0,-26-53 0,-9 42 0,-12-32 0,-6 16 0,-5-31 0,-75-14 0,57-12 0,-57-7 0,55-50 364,17 10-364,3-5 0,2 0 0,9 4 0,2-6 0,30 44 0,30 35 0,-2 6 0,1 3 0,20 15 0,-22-10 0,-3-7 0,-16-24 0,53-46 0,-50-1 0,-3-5 0,6 5 0,-2-5 0,1-54 0,-10 8 0,-12 53 0,1-24 0,-3 20 0,-11 63 0,-1 1 0,0 6 0,0 27 0,0 8 0,4 24 0,-1-16 0,1-2 0,7 7 0,12-18 0,7-46 0,0 1 0,1-40 0,-11 6 0,6-12 0,7-13 0,2 21 0,-7 2 0,-9 36 0,-13 4 0,17 52 0,4-21 0,55-4 0,-40-34 0,25-43 0,-45 3 0,-4-3 0,4-9 0,-6 8 0,4 41 0,-6 15 0,15 49 0,-5-22 0,55 4 0,-42-40 0,34-9 0,-36-31 0,2-15 0,16-42 0,-19 21 0,-7-4 0,-6-4 0,-14 14 0,-3 3 0,6 2 0,-1 2 0,-14-35 0,3 75 0,-1 0 0,-1 32 0,4-3 0,2 62 0,4-39 0,4 14 0,3 3 0,7 9 0,10 10 0,8 2 0,-4-32 0,2-4 0,7 9 0,0-8 0,11-18 0,-25-45 0,-51-27 0,-19-6 0,-6-10 0,-4 0 0,-1 6 0,10 20 0,19 3 0,56 24 0,-9-1 0,27 6 0,-12-1 0,10-8 0,3-5 0,32-21 0,-33 19 0,-4-3 0,5-23 0,-27 23 0,-7 6 0,0 7 0,-12 17 0,12 39 0,0 4 0,1-2 0,1 2 0,6 18 0,7 23 0,-13-63 0,-4 2 0,-4-39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29.826"/>
    </inkml:context>
    <inkml:brush xml:id="br0">
      <inkml:brushProperty name="width" value="0.08571" units="cm"/>
      <inkml:brushProperty name="height" value="0.08571" units="cm"/>
      <inkml:brushProperty name="color" value="#004F8B"/>
    </inkml:brush>
  </inkml:definitions>
  <inkml:trace contextRef="#ctx0" brushRef="#br0">52 69 5734,'-24'-33'0,"3"4"0,17 25 0,2 2 0,2 8 0,0-1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0.166"/>
    </inkml:context>
    <inkml:brush xml:id="br0">
      <inkml:brushProperty name="width" value="0.08571" units="cm"/>
      <inkml:brushProperty name="height" value="0.08571" units="cm"/>
      <inkml:brushProperty name="color" value="#004F8B"/>
    </inkml:brush>
  </inkml:definitions>
  <inkml:trace contextRef="#ctx0" brushRef="#br0">0 164 5734,'82'-4'0,"0"1"0,14-6 0,-11-6 0,-24-20 0,3-6 0,-82 6 0,-2 13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0.388"/>
    </inkml:context>
    <inkml:brush xml:id="br0">
      <inkml:brushProperty name="width" value="0.08571" units="cm"/>
      <inkml:brushProperty name="height" value="0.08571" units="cm"/>
      <inkml:brushProperty name="color" value="#004F8B"/>
    </inkml:brush>
  </inkml:definitions>
  <inkml:trace contextRef="#ctx0" brushRef="#br0">4 1 5734,'-3'2'0,"3"16"0,2-2 0,4 15 0,10 47 0,-1-2 0,3 23 0,1 6 0,-4-15 0,-2 3 0,0 0 0,2-4 0,4 15 0,-2-7 0,-10-29 0,-14-24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0.693"/>
    </inkml:context>
    <inkml:brush xml:id="br0">
      <inkml:brushProperty name="width" value="0.08571" units="cm"/>
      <inkml:brushProperty name="height" value="0.08571" units="cm"/>
      <inkml:brushProperty name="color" value="#004F8B"/>
    </inkml:brush>
  </inkml:definitions>
  <inkml:trace contextRef="#ctx0" brushRef="#br0">0 92 5734,'91'-14'0,"-1"1"0,0 0 0,-9-1 0,-4 0 0,-12 4 0,14 5 0,-28-4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1.353"/>
    </inkml:context>
    <inkml:brush xml:id="br0">
      <inkml:brushProperty name="width" value="0.08571" units="cm"/>
      <inkml:brushProperty name="height" value="0.08571" units="cm"/>
      <inkml:brushProperty name="color" value="#004F8B"/>
    </inkml:brush>
  </inkml:definitions>
  <inkml:trace contextRef="#ctx0" brushRef="#br0">27 2 5734,'-5'-2'0,"1"3"0,3 7 0,1 51 0,-7 40 0,4-7-787,-1-29 1,1-6 786,4-14 0,3 20 0,0 0 0,-3-19 0,3 51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1.687"/>
    </inkml:context>
    <inkml:brush xml:id="br0">
      <inkml:brushProperty name="width" value="0.08571" units="cm"/>
      <inkml:brushProperty name="height" value="0.08571" units="cm"/>
      <inkml:brushProperty name="color" value="#004F8B"/>
    </inkml:brush>
  </inkml:definitions>
  <inkml:trace contextRef="#ctx0" brushRef="#br0">0 33 5734,'86'-16'0,"-1"-1"0,1 32 0,5 15 0,-12 4 0,-15 6 0,-5 3 0,25 16 0,-5-19 0,-7-50 0,-82-52 0,-14-8 0,-30 51 0,-3 17 0,29 13 0,-50 4 0,91 6 0,4-12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25.060"/>
    </inkml:context>
    <inkml:brush xml:id="br0">
      <inkml:brushProperty name="width" value="0.08571" units="cm"/>
      <inkml:brushProperty name="height" value="0.08571" units="cm"/>
      <inkml:brushProperty name="color" value="#004F8B"/>
    </inkml:brush>
  </inkml:definitions>
  <inkml:trace contextRef="#ctx0" brushRef="#br0">102 0 5734,'-43'78'0,"4"5"0,26-18 0,7 13 0,10-2-560,17-10 0,11-1 1,-2 1-1,-6 13 0,-2 1 1,10-7-1,20-22 1,0 0-1,-1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2.414"/>
    </inkml:context>
    <inkml:brush xml:id="br0">
      <inkml:brushProperty name="width" value="0.08571" units="cm"/>
      <inkml:brushProperty name="height" value="0.08571" units="cm"/>
      <inkml:brushProperty name="color" value="#004F8B"/>
    </inkml:brush>
  </inkml:definitions>
  <inkml:trace contextRef="#ctx0" brushRef="#br0">66 111 5734,'-24'82'0,"1"1"0,12-8 0,5 4 0,6-13 0,18 10 0,-2-9 0,0-4 0,0-15 0,-1-3 0,-14-38 0,0-6 0,-10-37 0,0-39 0,2-6 0,4-9 0,1-3 0,1-3 0,-2 1 0,17 4 0,41 35 0,12 17 0,24 18 0,-21-2 0,-6 16 0,-12 78 0,-57-24 0,-5-9 0,-31 11 0,-8-1 0,3-7 0,-11 1 0,-1-2 0,4-15 0,-6 1 0,14-8 0,9-2 0,40 2 0,8 0 0,59 3 0,-19-13 0,9-3 0,5-4 0,8-2 0,0-1 0,-2-1 0,0-2 0,-2 1 0,22-2 0,-9 0 0,15-3 0,-74 51 0,9 24 0,-2-11 0,-1 1 0,-21-49 0,2-3 0,21-32 0,-13 7 0,13-27 0,-20 16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3.477"/>
    </inkml:context>
    <inkml:brush xml:id="br0">
      <inkml:brushProperty name="width" value="0.08571" units="cm"/>
      <inkml:brushProperty name="height" value="0.08571" units="cm"/>
      <inkml:brushProperty name="color" value="#004F8B"/>
    </inkml:brush>
  </inkml:definitions>
  <inkml:trace contextRef="#ctx0" brushRef="#br0">289 207 5734,'-63'-20'0,"17"56"0,1 11 0,-22-6-655,25 18 1,17-2 654,30-33 416,12 5-416,49-12 0,7-49 0,1 0 0,-46-23 0,-14-3 0,-12 15 216,-6-21-216,4 56 0,9 47 0,5 19 0,-5-12 0,5 16 0,0 7 0,-8-16 0,-2 1 338,1 14 1,-3 4-339,-3 13 0,-1-1 0,3-19 0,-7-6 0,-44 27 0,25-76 0,-34-10 0,35-50 0,16-18 0,23 3 0,6-2 0,-17-10 0,6 1-308,35 4 1,9 8 307,9-10-66,-11 8 1,0-7 65,-9 2 0,-3 1 0,1 1 0,-9 4 0,-15-23 0,-33 181 0,-1-47 0,8 32 0,13 5 0,37-5 0,-2-17 0,48-13 0,-47-42 606,20-20-606,-15-42 0,-11 6 0,5-8 140,-20 31-140,-10 125 0,-3-57-224,-1 17 0,0-2 224,2-29 0,46 21 0,12-45 0,13-49 0,0-22 0,-25 2 0,-6-6 0,9-13 0,-9 3 0,-20-6 0,-24 91 448,-3 5-448,-4 59 0,0-26 0,0 16 0,1 3 0,3 8 0,3 27 0,15 2 0,-10-49 0,-5-33 0,-13-34 0,-11-36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3.682"/>
    </inkml:context>
    <inkml:brush xml:id="br0">
      <inkml:brushProperty name="width" value="0.08571" units="cm"/>
      <inkml:brushProperty name="height" value="0.08571" units="cm"/>
      <inkml:brushProperty name="color" value="#004F8B"/>
    </inkml:brush>
  </inkml:definitions>
  <inkml:trace contextRef="#ctx0" brushRef="#br0">1 51 5734,'89'5'0,"-1"-1"0,-1-7 0,4-3 0,-17-1 0,-6-6 0,3-2 0,0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5.533"/>
    </inkml:context>
    <inkml:brush xml:id="br0">
      <inkml:brushProperty name="width" value="0.08571" units="cm"/>
      <inkml:brushProperty name="height" value="0.08571" units="cm"/>
      <inkml:brushProperty name="color" value="#004F8B"/>
    </inkml:brush>
  </inkml:definitions>
  <inkml:trace contextRef="#ctx0" brushRef="#br0">1 856 5734,'38'-82'0,"0"-1"0,-1 1 0,1-1 0,0 1 0,17-10 0,-2 8 0,-16 5-771,-25-11 1,-13 26 770,-1 53 486,0 1-486,0 3 253,0 2-253,1 4 0,2 6 0,0-3 802,0 5-802,-2-4 0,1 25 0,-1-14 0,1 47 0,0-44 0,0 23 0,0-29 0,0-2 0,1 9 0,-1-9 0,1 20 0,1 11 0,-1-8 0,2 15 0,1-17 0,0 3 0,4 32 0,0 21 0,-1-26 0,-2 8 0,-3-51 0,2 11 0,1-3 0,3 6 0,13-4 0,-5-12 0,30 4 0,-17-17 0,58-32 0,-52 11 0,25-28 0,-50 24 0,-3-3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6.267"/>
    </inkml:context>
    <inkml:brush xml:id="br0">
      <inkml:brushProperty name="width" value="0.08571" units="cm"/>
      <inkml:brushProperty name="height" value="0.08571" units="cm"/>
      <inkml:brushProperty name="color" value="#004F8B"/>
    </inkml:brush>
  </inkml:definitions>
  <inkml:trace contextRef="#ctx0" brushRef="#br0">230 1 5734,'-30'72'0,"1"0"0,-1 0 0,1 0 0,-8-10 0,6-1-1106,9 25 1,7 11 0,8-23 1105,13-31-146,14 9 1,4 0 145,1 0 380,0-3 0,7-4-380,39-7 0,22-17 0,0 1 0,0-18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7.811"/>
    </inkml:context>
    <inkml:brush xml:id="br0">
      <inkml:brushProperty name="width" value="0.08571" units="cm"/>
      <inkml:brushProperty name="height" value="0.08571" units="cm"/>
      <inkml:brushProperty name="color" value="#004F8B"/>
    </inkml:brush>
  </inkml:definitions>
  <inkml:trace contextRef="#ctx0" brushRef="#br0">56 389 5734,'-8'86'0,"0"1"0,1-1 0,-1 1 0,-2 26 0,0-4 0,6-60 0,10-108 0,-2 26-1094,4-64 1094,-3 55 0,-1-2 351,1-21-351,-4-6 0,-2-3 181,2-24-181,-4 24 0,7 26 0,10 58 0,-3 13 0,14 50 0,-14-34 0,5 26 0,1 2 0,-4-14 0,9 24 0,3-10 0,-11-50 0,44-15 0,-35-32 562,21-29-562,-5-9 0,-8 8 0,-5 7 0,-1 0 0,2-6 0,6-23 0,-21 47 0,4-7 0,-9 24 0,7 29 0,-3 34 0,6 45 0,-7-15 0,-4-11 0,0-2 0,0-3 0,3 22 0,19 0 0,37-70 0,-16 30 0,30-73 0,-16-45 0,-40 33 0,-2-2 0,9-15 0,-18 11 0,-74 30 0,34 13 0,-45 67 0,77-6 0,1-18 0,32 52 0,-14-54 0,22 4 0,5-3 0,-4-17 0,12 0 0,9-10 0,25-36 0,-3-11 0,-36 25 0,-1-2 0,34-20 0,-14-14 0,-51-3 0,-17-2 0,-17-24 0,14 23 0,-6 5 0,-49 4 0,23 42 0,-16 17 0,-1 10 0,0 16 0,1 25 0,8 4 0,19-7 0,10-5 0,12-3 0,38-12 0,9-32 0,3 4 0,-8-40 0,-18-14 0,-3-12 0,-1-39 0,-3-6 0,5 26 0,-2-2 0,-12 1 0,-3-5 0,-4 14 0,-4-1 0,-1 7 0,-3 96 0,1 30 0,7-5 0,4 8 0,-2-1 0,-5 28 0,1-1-153,9 5 0,4-17 153,1-42 0,-2-14 0,44 13 0,-28-31 0,45-8 0,2-64 0,-41 21 0,0-4 0,5-7 0,-4-1 0,-13 4 0,-7 5 0,-3 3 0,-8 20 0,-5 29 0,-9 51 0,5-26 153,-1 18 0,6 6-153,41 33 0,-27-35 0,26-8 0,-43-79 0,-4-4 0,-2-3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7.990"/>
    </inkml:context>
    <inkml:brush xml:id="br0">
      <inkml:brushProperty name="width" value="0.08571" units="cm"/>
      <inkml:brushProperty name="height" value="0.08571" units="cm"/>
      <inkml:brushProperty name="color" value="#004F8B"/>
    </inkml:brush>
  </inkml:definitions>
  <inkml:trace contextRef="#ctx0" brushRef="#br0">0 0 5734,'62'73'0,"-27"-32"0,24 36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8.692"/>
    </inkml:context>
    <inkml:brush xml:id="br0">
      <inkml:brushProperty name="width" value="0.08571" units="cm"/>
      <inkml:brushProperty name="height" value="0.08571" units="cm"/>
      <inkml:brushProperty name="color" value="#004F8B"/>
    </inkml:brush>
  </inkml:definitions>
  <inkml:trace contextRef="#ctx0" brushRef="#br0">453 37 5734,'-98'-15'0,"0"0"0,4 9 0,15 18 0,28 66 0,26-25 0,18-1 0,41-13 0,9-5 0,-7 13 0,16-38 0,-2-17 0,-21-28 0,-8 6 0,-1-16 0,-2-7 0,-4-23 0,-2 32 0,61 113 0,-1-81 0,-25 56 0,-2-8 0,-7-73 0,-10-8 0,-21 36 0,-8 51 0,-1 17 0,-4 13 0,26-37 0,-7-35 0,19-29 0,-12 2 0,-4 6 0,26-37 0,7 7 0,20 43 0,-23-7 0,-9 61 0,-26-27 0,17 14 0,-8-13 0,10 4 0,7-27 0,-3-20 0,7 4 0,-8-12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9.058"/>
    </inkml:context>
    <inkml:brush xml:id="br0">
      <inkml:brushProperty name="width" value="0.08571" units="cm"/>
      <inkml:brushProperty name="height" value="0.08571" units="cm"/>
      <inkml:brushProperty name="color" value="#004F8B"/>
    </inkml:brush>
  </inkml:definitions>
  <inkml:trace contextRef="#ctx0" brushRef="#br0">0 1 5734,'54'71'0,"0"1"0,0-1 0,0 1 0,-1-1 0,3-18 0,-3-8 0,-7 9-971,-9 21 1,-4 14 0,-8-4-1,-13-23 971,-17-13 1095,-16 33-1095,-7-25 0,-2-1 0,-7 26 0,1-31 0,2-10 0,18-28 0,-8 3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39.243"/>
    </inkml:context>
    <inkml:brush xml:id="br0">
      <inkml:brushProperty name="width" value="0.08571" units="cm"/>
      <inkml:brushProperty name="height" value="0.08571" units="cm"/>
      <inkml:brushProperty name="color" value="#004F8B"/>
    </inkml:brush>
  </inkml:definitions>
  <inkml:trace contextRef="#ctx0" brushRef="#br0">26 29 5734,'15'-17'0,"-22"13"0,1-4 0,-21 12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25.701"/>
    </inkml:context>
    <inkml:brush xml:id="br0">
      <inkml:brushProperty name="width" value="0.08571" units="cm"/>
      <inkml:brushProperty name="height" value="0.08571" units="cm"/>
      <inkml:brushProperty name="color" value="#004F8B"/>
    </inkml:brush>
  </inkml:definitions>
  <inkml:trace contextRef="#ctx0" brushRef="#br0">54 0 5734,'4'98'0,"-1"0"0,0 0 0,0-1 0,0 1 0,0 0 0,1 0 0,-1 0 0,0-1 0,0 2 0,2 3 0,0 2 0,0-2 0,-2-6 0,-4-8 0,-5-13 0,-7-15 0,-28 1 0,-1-1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59.252"/>
    </inkml:context>
    <inkml:brush xml:id="br0">
      <inkml:brushProperty name="width" value="0.08571" units="cm"/>
      <inkml:brushProperty name="height" value="0.08571" units="cm"/>
      <inkml:brushProperty name="color" value="#004F8B"/>
    </inkml:brush>
  </inkml:definitions>
  <inkml:trace contextRef="#ctx0" brushRef="#br0">334 0 5734,'-62'73'0,"0"-1"0,-1 1 0,14-17 0,1 0 0,-1 1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59.401"/>
    </inkml:context>
    <inkml:brush xml:id="br0">
      <inkml:brushProperty name="width" value="0.08571" units="cm"/>
      <inkml:brushProperty name="height" value="0.08571" units="cm"/>
      <inkml:brushProperty name="color" value="#004F8B"/>
    </inkml:brush>
  </inkml:definitions>
  <inkml:trace contextRef="#ctx0" brushRef="#br0">103 0 5734,'-19'74'0,"-1"0"0,0-1 0,-2 9 0,0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8:59.632"/>
    </inkml:context>
    <inkml:brush xml:id="br0">
      <inkml:brushProperty name="width" value="0.08571" units="cm"/>
      <inkml:brushProperty name="height" value="0.08571" units="cm"/>
      <inkml:brushProperty name="color" value="#004F8B"/>
    </inkml:brush>
  </inkml:definitions>
  <inkml:trace contextRef="#ctx0" brushRef="#br0">128 27 5734,'-70'-11'0,"16"-5"0,51 35 0,5-16 0,3 1 0,-3-2 0,3 1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01.824"/>
    </inkml:context>
    <inkml:brush xml:id="br0">
      <inkml:brushProperty name="width" value="0.08571" units="cm"/>
      <inkml:brushProperty name="height" value="0.08571" units="cm"/>
      <inkml:brushProperty name="color" value="#004F8B"/>
    </inkml:brush>
  </inkml:definitions>
  <inkml:trace contextRef="#ctx0" brushRef="#br0">867 81 5734,'-3'-6'0,"-8"-12"0,4 9 0,-26-18 0,19 21 0,-13-6 0,18 11 0,0 0 0,-13 0 0,5 2 0,-10 2 0,12 0 0,-14 14 0,15-6 0,-17 16 0,19-13 0,-20 50 0,11-6 0,1-5 0,-1 2 0,-2 25 0,9-28 0,1 0 0,-3 18 0,5-14 0,-1-2 0,1-6 0,-4 12 0,6-41 0,-4-1 0,-55 27 0,21-24 0,-26 12 0,-10-50 0,58 7 0,-34-18 0,67-37 0,1 27 0,8-34 0,12 24 0,2 11 0,10-9 0,-10 19 0,12 10 0,-26 14 0,23 1 0,-25 5 0,32 20 0,0 16 0,0 3 0,12 4-338,-12-3 1,-7-4 337,-24-24 0,36 29 0,-19-22 0,23 18 0,-12-26 0,18-12 0,4-5 0,-4-6 0,-3-33 0,-27-4 0,9-29 0,-24 26 675,-47-45-675,14 71 0,-24-34 0,22 60 0,-6 26 0,7-11 0,2 37 0,7 8 0,17-5 0,-4 3 0,12-2 0,25-28 0,8-10 0,22 0 0,21-11 0,-26-38 0,-30-7 0,-3-9 0,0-7 0,-2-3 0,2 1 0,-6 0-442,-12-5 0,-7 5 442,-4 7 0,-3-53 0,-8 31 0,2-2 0,-6 42 0,2 50 0,-1 39 884,2 15-884,4-7 0,5 6 0,9 6 0,2-3 0,-6-15 0,2-3 0,10 10 0,5-12 0,0-25 0,13 8 0,-12-22 0,18-10 0,-9-35 0,-4-21 0,-39-17 0,-15-5 0,1 20 0,-4 2 0,-7-10 0,-1 6 0,-14 11 0,31 28 0,-3 3 0,9 8 0,4 8 0,9 6 0,8 3 0,3-3 0,68 6 0,-16-19 0,-10 2 0,0-3 0,6-14 0,11-17 0,-5-34 0,-28 19 0,-5-7 0,-10-21 0,-8 0 0,0-8 0,-28 8 0,4 90 0,-5 81 0,6-27 0,8 0 0,4 12 0,0-11 0,5 9 0,2-7 0,1-6 0,2-21 0,-4-14 0,14 29 0,-15-36 0,10 14 0,-16-34 0,-1-7 0,-6-9 0,-19-50 0,8 27 0,-14-35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02.006"/>
    </inkml:context>
    <inkml:brush xml:id="br0">
      <inkml:brushProperty name="width" value="0.08571" units="cm"/>
      <inkml:brushProperty name="height" value="0.08571" units="cm"/>
      <inkml:brushProperty name="color" value="#004F8B"/>
    </inkml:brush>
  </inkml:definitions>
  <inkml:trace contextRef="#ctx0" brushRef="#br0">1 89 5734,'13'-19'0,"65"-1"0,15 6 0,-29 5 0,30-2 0,-6 0 0,-56 6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02.193"/>
    </inkml:context>
    <inkml:brush xml:id="br0">
      <inkml:brushProperty name="width" value="0.08571" units="cm"/>
      <inkml:brushProperty name="height" value="0.08571" units="cm"/>
      <inkml:brushProperty name="color" value="#004F8B"/>
    </inkml:brush>
  </inkml:definitions>
  <inkml:trace contextRef="#ctx0" brushRef="#br0">64 14 5734,'-11'-5'0,"2"4"0,8-1 0,-14 1 0,7 0 0,-11-3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05.144"/>
    </inkml:context>
    <inkml:brush xml:id="br0">
      <inkml:brushProperty name="width" value="0.08571" units="cm"/>
      <inkml:brushProperty name="height" value="0.08571" units="cm"/>
      <inkml:brushProperty name="color" value="#004F8B"/>
    </inkml:brush>
  </inkml:definitions>
  <inkml:trace contextRef="#ctx0" brushRef="#br0">293 197 5734,'2'-8'0,"0"2"0,4 28 0,-3-7 0,4 23 0,7 40 0,-5 8 0,0 4 0,-1-28 0,-1-1 0,1 26 0,-3 2 0,-7-7 0,-3-7 0,2 2 0,0 2 0,-2-7 0,2-35 0,0-14 0,0-38 0,0 0 0,0-30 0,1-15 0,-4-17 0,-1-6 0,2 16 0,0-3 0,-1-5-848,-1-2 0,-2-7 0,1 1 0,0 9 848,0-8 0,0 5 0,-3-23 0,2 19-112,5 52 112,-1 4 0,-4-4 0,4 21 0,-8 14 0,6 20 0,-20 55 0,-6 16 0,15-39 0,0 0 562,-4 8 1,-2 6-1,3-11-562,-2 16 140,12-35-140,20-45 0,42-82 0,-15 19 0,4-19 0,-2 1 0,-10 27 0,8-9 0,-19 63 0,5 23 0,10 40 0,0 8 0,1-8 0,-2 3 0,6 13 0,-9-17 0,-8-19 1677,25 41-1677,-35-72 0,-2-6 0,3-14 0,-8-2 0,0-9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06.261"/>
    </inkml:context>
    <inkml:brush xml:id="br0">
      <inkml:brushProperty name="width" value="0.08571" units="cm"/>
      <inkml:brushProperty name="height" value="0.08571" units="cm"/>
      <inkml:brushProperty name="color" value="#004F8B"/>
    </inkml:brush>
  </inkml:definitions>
  <inkml:trace contextRef="#ctx0" brushRef="#br0">225 40 5734,'-17'-22'0,"2"5"0,12 29 0,1-1 0,-1 15 0,2-3 0,0 4 0,2 59 0,2-11-749,1-10 1,0-1 748,3 16 0,0-17 0,2 11 0,-2-5 0,0 1 0,0 0 0,0 1 0,1 5 0,-3-9 0,-2-10 0,-5-12 0,-12-8 0,-1-28 1497,-11-30-1497,0-9 0,-8-21 0,-16-35 0,9 2 0,13 26 0,8 6 0,22 22 0,-9-7 0,35 63 0,-11 7 0,-6-10 0,20 46 0,-15-28 0,11 25 0,-13-32 0,6 10 0,-4-20 0,6 6 0,16-23 0,0-21 0,7-30 0,1-15 0,-9-6 0,-2-4 0,5-9 0,-3 0 0,-13 7 0,0 1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44.811"/>
    </inkml:context>
    <inkml:brush xml:id="br0">
      <inkml:brushProperty name="width" value="0.08571" units="cm"/>
      <inkml:brushProperty name="height" value="0.08571" units="cm"/>
      <inkml:brushProperty name="color" value="#004F8B"/>
    </inkml:brush>
  </inkml:definitions>
  <inkml:trace contextRef="#ctx0" brushRef="#br0">425 0 5734,'0'5'0,"0"3"0,0-3 0,-1 9 0,0-4 0,-1 4 0,-7 16 0,-1 3 0,-9 44 0,6-23 0,10 25 0,2 0 0,0-26-169,5 8 1,0-10 168,-3-41 0,8 40 0,-4 10 0,4-1 0,-6-8 0,-3-33 0,4 30 0,3 6 0,-1 3 0,1 0 0,1 1 337,1 19-337,-8-46 0,1-7 0,-1 34 0,0-31 0,-2 48 0,0-48 0,-1 28 0,0-35 0,-5 36 0,-8 15 0,3 7 0,-4 1 0,8-19 0,3-25 0,-3 27 0,5-23 0,-3 32 0,5 25 0,1-16 0,1 0 0,0-25 0,-1-2 0,3 17 0,-1-1 0,2 13 0,-3-32 0,0 1 0,3 38 0,-4-16 0,0 21 0,2-37 0,1 22 0,0 7 0,5 13 0,-4-45 0,1-1 0,3 30 0,-4-51 0,4 45 0,-5-41 0,2 49 0,-4-2 0,0 10 0,-1-41 0,1 0 0,0 2 0,0 0 0,0 35 0,-2-34 0,-1 4 0,-6 24 0,-2 6 0,2-21 0,1 1 0,-1-2 0,-3 17 0,0-1 0,0 2 0,5 2 0,11 15 0,3-7 0,-2 4-777,4 1 1,1-10 776,-3-48-960,4 41 1,3 29 0,-3-16 959,-6-44 0,-1 0 0,7 44 0,1 16 0,-5-29 0,-10-40 0,-5 27 0,-1 10 0,4-23 0,0 6 0,-3 8 0,-1 14 0,0 0 0,1-13 0,2-6 0,0-4 424,-5 38 1,1-10-425,0-35 0,0 4 0,-4 37 0,3-31 0,3 10 0,2 3 0,-1 21 0,2-26 0,0 17 0,0 1 0,0-15 0,2-9 0,-1-3 0,-1 20 0,0 7 0,1-22 0,0-28 0,-3 25 0,1 6 0,0 6 0,0-9 0,0 1 0,1 25 190,1-22-190,-1-13 0,0 7 1696,-1 11 0,-1 4-1696,1 10 0,0 1 0,0-1 0,1 2 0,2-17 0,1 2 0,0-9 0,0-14 0,1-3-153,0 18 1,0-2 152,0 15 0,-2-18 0,-6 20 0,-4 22 0,1-14-286,3-34 0,-1 3 286,-4 8 0,-3 17 0,-2 5 0,1-4 0,1-18 0,-1-3 0,0-4 0,-5 16 0,1-1 0,-1 1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59:47.858"/>
    </inkml:context>
    <inkml:brush xml:id="br0">
      <inkml:brushProperty name="width" value="0.08571" units="cm"/>
      <inkml:brushProperty name="height" value="0.08571" units="cm"/>
      <inkml:brushProperty name="color" value="#004F8B"/>
    </inkml:brush>
  </inkml:definitions>
  <inkml:trace contextRef="#ctx0" brushRef="#br0">6 91 5734,'-4'-2'0,"3"6"0,1 3 0,4 9 0,2 4 0,4 25 0,1 10 0,1 42 0,-4 1 0,-1-2 0,-3-4-511,-8 3 511,4-85 0,-4-16 0,2-3 0,-2-16 0,3-53 0,1 19 0,2-5 0,-1-5 0,0-1 0,1 8 0,0 2 0,1 3 0,-1 7 0,0 16 511,5-41-511,-3 69 0,28 88 0,-18-33 0,1 12 0,0 1 0,-4-7 0,-3-14 0,4 7 0,0 1 0,-1-5 0,13 38 0,-14-69 0,8-35 0,-9-6 0,5-28 0,-1-2 0,-3 12 0,0-6 0,0 3 0,-5 20 0,4-28 0,-6 35 0,4-16 0,26 75 0,-19-23 0,23 43 0,-13 2 0,-2 2 0,9 10 0,-6-9 0,1-3 0,8-13 0,46-65 0,-39 16 0,40-35 0,-49-6 0,-7-5 0,6-21 0,-3 21 0,-3-4 0,-15-38 0,-21 44 0,1-10 0,-19 46 0,9 37 0,3 28 0,2 6 0,2 0-300,6-3 0,4-5 300,8-25 0,5 10 0,36 35 0,29-22 0,-10-31 0,4-8 0,18-11 0,-35-19 0,-5-12 0,-15-9 0,-8-5 0,-3-1 0,-3-2 0,6-1 0,-5 1 600,-14-37-600,-45 51 0,21 9 0,-26 16 0,31 41 0,6-10 0,-4 45 0,10-38 0,5 41 0,12-43 0,-2-3 0,5-23 0,-5-28 0,-2 5 0,16-45 0,-13 32 0,14-12 0,-20 41 0,3 19 0,-9 10 0,6 33 0,-4-29 0,4 20 0,-7-45 0,29-62 0,-13 24 0,16-37 0,-21 44 0,-8 20 0,4 10 0,-4 5 0,6 29 0,11 60 0,-12-47 0,9 35 0,-15-79 0,11-21 0,5-13 0,4-4 0,15-33 0,-11 25 0,6-8 0,-13 25 0,30 96 0,0-17 0,-5-19 0,2-6 0,8-10 0,-10-58 0,-6-16 0,-11 1 0,-2 3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43.905"/>
    </inkml:context>
    <inkml:brush xml:id="br0">
      <inkml:brushProperty name="width" value="0.08571" units="cm"/>
      <inkml:brushProperty name="height" value="0.08571" units="cm"/>
      <inkml:brushProperty name="color" value="#004F8B"/>
    </inkml:brush>
  </inkml:definitions>
  <inkml:trace contextRef="#ctx0" brushRef="#br0">17 622 5734,'-11'-2'0,"5"0"0,60 15 0,36-13 0,10-3 0,-32 5 0,3-1-1379,21-6 0,11-5 0,-13-1 1379,-29 2 0,3-3 0,9-1 0,15-3 0,10-2 0,1 0 0,-5 1-101,-10 2 1,-3 0 0,1 0 0,2 0 0,6-2 100,-6 2 0,5-2 0,2 1 0,3-1 0,1-1 0,1 0 0,0 0-137,-4 0 0,6-1 0,1 0 0,0-1 0,-1 1 0,-4 1 0,-6 0 0,-8 2 137,14-2 0,-10 1 0,-3 1 0,4-1 0,6-2 0,15-2 0,-6 0 0,-25 4 0,-46 8 0,-35 7 0,-18 0 1017,-4 6-1017,-29 4 0,7 1 0,-22 4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0:50.543"/>
    </inkml:context>
    <inkml:brush xml:id="br0">
      <inkml:brushProperty name="width" value="0.08571" units="cm"/>
      <inkml:brushProperty name="height" value="0.08571" units="cm"/>
      <inkml:brushProperty name="color" value="#004F8B"/>
    </inkml:brush>
  </inkml:definitions>
  <inkml:trace contextRef="#ctx0" brushRef="#br0">19 431 5734,'-3'1'0,"-1"-1"0,3 0 0,-3 1 0,1 0 0,0 0 0,3 0 0,60-17 0,-32 8 0,47-12 0,-30 7 0,-10 4 0,21-5 0,4 1 0,-7 1-370,1 1 1,-2 0 369,-11 4 0,53-8 0,-39 6 0,15-1 0,10-2 0,9-4 0,0 1 0,-22 4 0,0 0 0,15-4 0,-6 0 0,-1-2 0,-37 8 0,11-3 0,-1 0 0,-20 5 739,20-5-739,-44 10 0,0-1 0,-9 0 0,1 0 0,-8 0 0,-37-1 0,-31-4 0,10 1 0,-22-7 0,27-3 0,17 4 0,-8-3 0,34 8 0,15 5 0,12 6 0,4 1 0,63 24 0,-34-15 0,28 6 0,2-1 0,-22-8 0,41 7 0,-58-14 0,-7-1 0,28 7 0,-24-5 0,12 5 0,-23-7 0,0 1 0,-3 0 0,0 0 0,-7 2 0,-6-2 0,-1 2 0,-4 5 0,-16 20 0,-14 17 0,-21 18 0,7-9 0,-22 4 0,38-32 0,-13 4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24.247"/>
    </inkml:context>
    <inkml:brush xml:id="br0">
      <inkml:brushProperty name="width" value="0.08571" units="cm"/>
      <inkml:brushProperty name="height" value="0.08571" units="cm"/>
      <inkml:brushProperty name="color" value="#004F8B"/>
    </inkml:brush>
  </inkml:definitions>
  <inkml:trace contextRef="#ctx0" brushRef="#br0">1 330 5734,'2'-5'0,"-1"1"0,3-15 0,-2 11 0,2-13 0,-2 11 0,7-18 0,-1-3 0,3-17 0,-6 23 0,-3 4 0,-2 18 0,0-1 0,-1-2 0,-2 1 0,1 1 0,-1 4 0,4 3 0,0 10 0,0-1 0,2 14 0,-1-10 0,3 46 0,-5 0 0,-1 2 0,3 17 0,-3-19 0,-1-9 0,-1-34 0,1-5 0,-1 7 0,2-13 0,0 1 0,1-11 0,0-14 0,0-7 0,1-16 0,0 6 0,0-26 0,-7-21 0,-1-3 0,2 5-439,-3-4 1,1 14 438,5 53 0,0-2 0,-3 0 0,6 65 0,-4-32 0,4 36 0,2 6 0,-2-13 877,1 45-877,0-34 0,-1-2 0,0-30 0,-1-19 0,1-13 0,4-64 0,-2 16 0,3-29 0,0-1 0,-3 60 0,1-28 0,-3 48 0,-1 15 0,1 1 0,-2 44 0,0 10 0,0-15 0,0 8 0,0-5 0,1-34 0,0-14 0,2-18 0,1-5 0,2-39 0,0-6 0,-1 14 0,2-8 0,-3 13 0,-4 42 0,0 12 0,0 5 0,-3 43 0,0-13 0,-1 36 0,2-44 0,2-10 0,1-26 0,0-5 0,4-41 0,1-8 0,-3 26 0,4-66 0,-9 96 0,-10 16 0,2-4 0,-9 10 0,5-9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28.124"/>
    </inkml:context>
    <inkml:brush xml:id="br0">
      <inkml:brushProperty name="width" value="0.08571" units="cm"/>
      <inkml:brushProperty name="height" value="0.08571" units="cm"/>
      <inkml:brushProperty name="color" value="#004F8B"/>
    </inkml:brush>
  </inkml:definitions>
  <inkml:trace contextRef="#ctx0" brushRef="#br0">10 17 5734,'-3'-4'0,"0"-1"0,2 3 0,-1-1 0,2 1 0,0 1 0,2 1 0,1 1 0,2-1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31.456"/>
    </inkml:context>
    <inkml:brush xml:id="br0">
      <inkml:brushProperty name="width" value="0.08571" units="cm"/>
      <inkml:brushProperty name="height" value="0.08571" units="cm"/>
      <inkml:brushProperty name="color" value="#004F8B"/>
    </inkml:brush>
  </inkml:definitions>
  <inkml:trace contextRef="#ctx0" brushRef="#br0">15 2 5734,'-6'-1'0,"1"0"0,1 3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38.091"/>
    </inkml:context>
    <inkml:brush xml:id="br0">
      <inkml:brushProperty name="width" value="0.08571" units="cm"/>
      <inkml:brushProperty name="height" value="0.08571" units="cm"/>
      <inkml:brushProperty name="color" value="#004F8B"/>
    </inkml:brush>
  </inkml:definitions>
  <inkml:trace contextRef="#ctx0" brushRef="#br0">66 119 5734,'2'-5'0,"0"-2"0,-1 6 0,0 0 0,-1 4 0,-10 61 0,1-6 0,-2 27 0,0 3 0,2-12 0,3-16 0,1-7 0,3-27 0,-1 6 0,1-11 0,0-3 0,1-48 0,2-5 0,3-18 0,1-4 0,0-2 0,1 6 0,0 0 0,0 3 0,6-36 0,-4 36 0,5-27 0,-10 54 0,3-16 0,-4 16 0,3 86 0,-3-40 0,1 25 0,-2 5 0,1 6 0,3 24 0,-2-14 0,1-7 0,1-4 0,-1-14 0,5 38 0,-1-52 0,2 2 0,-1-13 0,8-8 0,-7-9 0,35-34 0,-7-27 0,-1-8 0,-8 24 0,0-1 0,9-25 0,-7 4 0,-13 17 0,2-28 0,-6 46 0,3-22 0,-13 68 0,-1 23 0,0 15 0,1 23 0,3 13 0,-3-33 0,10 16 0,-7-55 0,19 9 0,20-60 0,3-17 0,-4 19-321,5-18 1,-7 1 320,-31 27 0,7-36 0,-10 17 0,6-16 0,-5 80 0,-6-8 0,5 43 641,-8-33-641,4 52 0,-3-38 0,2 31 0,0-2 0,-4-33 0,2 30 0,-7-84 0,2-8 0,-3-11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38.283"/>
    </inkml:context>
    <inkml:brush xml:id="br0">
      <inkml:brushProperty name="width" value="0.08571" units="cm"/>
      <inkml:brushProperty name="height" value="0.08571" units="cm"/>
      <inkml:brushProperty name="color" value="#004F8B"/>
    </inkml:brush>
  </inkml:definitions>
  <inkml:trace contextRef="#ctx0" brushRef="#br0">0 1 5734,'18'20'0,"-9"-9"0,20 18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38.857"/>
    </inkml:context>
    <inkml:brush xml:id="br0">
      <inkml:brushProperty name="width" value="0.08571" units="cm"/>
      <inkml:brushProperty name="height" value="0.08571" units="cm"/>
      <inkml:brushProperty name="color" value="#004F8B"/>
    </inkml:brush>
  </inkml:definitions>
  <inkml:trace contextRef="#ctx0" brushRef="#br0">1 0 5734,'16'28'0,"-1"41"0,-8 17 0,-4 3 0,4 8 0,2-5 0,5-29 0,-6-64 0,12-10 0,-10-12 0,7-15 0,10-26 0,-6 16 0,4-11 0,1 5 0,0 56 0,5-20 0,-8 54 0,-8 1 0,10 51 0,-7-38 0,2 3 0,0-7 0,-6-29 0,46-26 0,1-60 0,-21 26 0,0-3 0,-4-2 0,-3 0 0,13-27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0.479"/>
    </inkml:context>
    <inkml:brush xml:id="br0">
      <inkml:brushProperty name="width" value="0.08571" units="cm"/>
      <inkml:brushProperty name="height" value="0.08571" units="cm"/>
      <inkml:brushProperty name="color" value="#004F8B"/>
    </inkml:brush>
  </inkml:definitions>
  <inkml:trace contextRef="#ctx0" brushRef="#br0">28 0 5734,'-1'4'0,"-1"-1"0,1-2 0,0-1 0,-2 1 0,1-1 0,-1 0 0,1 0 0,0 0 0,-1 0 0,2 0 0,-1 0 0,1 0 0,0 4 0,0-2 0,0 2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1.578"/>
    </inkml:context>
    <inkml:brush xml:id="br0">
      <inkml:brushProperty name="width" value="0.08571" units="cm"/>
      <inkml:brushProperty name="height" value="0.08571" units="cm"/>
      <inkml:brushProperty name="color" value="#004F8B"/>
    </inkml:brush>
  </inkml:definitions>
  <inkml:trace contextRef="#ctx0" brushRef="#br0">3 58 5734,'0'4'0,"0"11"0,-1-7 0,0 8 0,0-8 0,1 4 0,0 8 0,0-5 0,0 6 0,0-11 0,0-7 0,1-7 0,8-55 0,0 22 0,5-26 0,-5 36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4.287"/>
    </inkml:context>
    <inkml:brush xml:id="br0">
      <inkml:brushProperty name="width" value="0.08571" units="cm"/>
      <inkml:brushProperty name="height" value="0.08571" units="cm"/>
      <inkml:brushProperty name="color" value="#004F8B"/>
    </inkml:brush>
  </inkml:definitions>
  <inkml:trace contextRef="#ctx0" brushRef="#br0">0 299 5734,'2'-8'0,"-1"1"0,1-2 0,-1 7 0,0-2 0,1 54 0,0 21 0,2-8 0,2 12 0,-1-9 0,1 30 0,2-8 0,-2-32 0,-8-86 0,1 9 0,1-56 0,0-36 0,0 16 0,0 2 0,1 10 0,0-16 0,-1 18 0,-5 0 0,14 71 0,26 87 0,-11-4-132,-2 7 0,-2-2 132,-2-21 0,-2-6 0,3 2 0,13 27 0,17-8 0,-7-79 0,-9-43 0,-3-17 0,-6 15 0,-2-3 0,6-30 0,-5-1 0,-13 24 0,-3 8 0,3-7 0,-7 22 264,3 75-264,-1 20 0,1 8 0,-1-9 0,1 0 0,0 14 0,0 1 0,1-6 0,0-7 0,0-6 0,5 7 0,1-2 0,-2-16 0,17 10 0,8-14 0,41-85 0,-8 46 0,-30-34 0,-8-10 0,-9-7 0,-8-23 0,-5-9 0,-7 30 0,-5 1 0,-4-35 0,-15 20 0,-31 62 0,4 20 0,12 58 0,27-34 0,1 51 0,7-47 0,7 43 0,-1-58 0,10 18 0,8-51 0,-2 0 0,13-57 0,-9-12 0,-7 20 0,-4 6 0,-10 47 0,34 61 0,-2-4 0,12 22 0,-14-25 0,-10-27 0,13 3 0,40-13 0,-21-12 0,10-15 0,-40-7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44.280"/>
    </inkml:context>
    <inkml:brush xml:id="br0">
      <inkml:brushProperty name="width" value="0.08571" units="cm"/>
      <inkml:brushProperty name="height" value="0.08571" units="cm"/>
      <inkml:brushProperty name="color" value="#004F8B"/>
    </inkml:brush>
  </inkml:definitions>
  <inkml:trace contextRef="#ctx0" brushRef="#br0">1 547 5734,'65'-7'0,"20"-5"0,-22 3 0,5-1-1759,-2-2 1,-1 0 1758,-12 2 0,4-1 0,16-3 0,10-2 0,7-1 76,-5 2 1,5 0 0,6-1 0,9-2-77,-21 4 0,9-1 0,6-1 0,3-1 0,1 0 0,-2 1 0,-6 0 0,-7 2 0,6-2 0,-7 2 0,-3 1 0,1-1 0,8-1 0,2-1 0,11-2 0,6-1 0,-2 0 0,-8 2 0,-14 3 0,-21 3 0,-9 3 0,-10 1 0,41-10 0,-15 8 0,-50 16 693,-39 15-693,3-4 0,-9 10 0,5-5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4.536"/>
    </inkml:context>
    <inkml:brush xml:id="br0">
      <inkml:brushProperty name="width" value="0.08571" units="cm"/>
      <inkml:brushProperty name="height" value="0.08571" units="cm"/>
      <inkml:brushProperty name="color" value="#004F8B"/>
    </inkml:brush>
  </inkml:definitions>
  <inkml:trace contextRef="#ctx0" brushRef="#br0">0 1 5734,'64'71'0,"-1"0"0,1 0 0,3 6 0,-1 0 0,-18-20 0,-22-22 0,35 24 0,-48-54 0,13-5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4.771"/>
    </inkml:context>
    <inkml:brush xml:id="br0">
      <inkml:brushProperty name="width" value="0.08571" units="cm"/>
      <inkml:brushProperty name="height" value="0.08571" units="cm"/>
      <inkml:brushProperty name="color" value="#004F8B"/>
    </inkml:brush>
  </inkml:definitions>
  <inkml:trace contextRef="#ctx0" brushRef="#br0">591 6 5734,'-3'-5'0,"-28"36"0,-10 23 0,-9 30 0,11-19 0,-6 12 0,0-2 0,4-11 0,2-1 0,2-3 0,-3 14 0,0-6-198,-5-10 0,4-16 1,15-32-1,-1-2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19.091"/>
    </inkml:context>
    <inkml:brush xml:id="br0">
      <inkml:brushProperty name="width" value="0.08571" units="cm"/>
      <inkml:brushProperty name="height" value="0.08571" units="cm"/>
      <inkml:brushProperty name="color" value="#004F8B"/>
    </inkml:brush>
  </inkml:definitions>
  <inkml:trace contextRef="#ctx0" brushRef="#br0">12 155 5734,'-12'-2'0,"69"1"0,-6-8 0,9-5 0,12 0 0,8-2 0,-7 1 0,-3-2 0,-4 0-390,15-6 0,-22 4 390,-52 17 190,0-3-190,-61 32 0,33-17 0,-51 27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20.168"/>
    </inkml:context>
    <inkml:brush xml:id="br0">
      <inkml:brushProperty name="width" value="0.08571" units="cm"/>
      <inkml:brushProperty name="height" value="0.08571" units="cm"/>
      <inkml:brushProperty name="color" value="#004F8B"/>
    </inkml:brush>
  </inkml:definitions>
  <inkml:trace contextRef="#ctx0" brushRef="#br0">177 24 5734,'-4'-14'0,"1"5"0,3 12 0,-2 10 0,1-3 0,-1 7 0,-3 2 0,-14 59 0,6-14 0,0 5 0,-2 11 0,1 0 0,2-15 0,2-6 0,3 12 0,7-57 0,0 1 0,0-5 0,28-31 0,-15 8 0,25-24 0,-2 11 0,43-19 0,-13 10 0,-5 11 0,1 5 0,6 10 0,-8 10 0,1 7 0,24 25 0,-10-2-296,-30 6 296,-34-20 0,6 39 0,-10-26 0,-38 49 0,-20 7 0,9-45 0,-3-2 0,-17 31 0,-1-5-825,-19-13 825,47-32 0,-53 26 0,44-23 0,-23 8 0,1-2 0,34-14 0,-36 12 0,55-23 0,4-1 271,-8-1-271,10-1 0,-4-1 0,6 0 850,2 0-850,0 1 0,1-4 0,-1 3 0,-1-3 0,0 3 0,-1-17 0,2 8 0,-1-13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16.637"/>
    </inkml:context>
    <inkml:brush xml:id="br0">
      <inkml:brushProperty name="width" value="0.08571" units="cm"/>
      <inkml:brushProperty name="height" value="0.08571" units="cm"/>
      <inkml:brushProperty name="color" value="#004F8B"/>
    </inkml:brush>
  </inkml:definitions>
  <inkml:trace contextRef="#ctx0" brushRef="#br0">4 179 5734,'-4'0'0,"7"-6"0,3 2 0,3-3 0,1 1 0,-4 3 0,26-27 0,-8-1 0,11-6 0,-13 8 0,-6 17 0,0-1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18.593"/>
    </inkml:context>
    <inkml:brush xml:id="br0">
      <inkml:brushProperty name="width" value="0.08571" units="cm"/>
      <inkml:brushProperty name="height" value="0.08571" units="cm"/>
      <inkml:brushProperty name="color" value="#004F8B"/>
    </inkml:brush>
  </inkml:definitions>
  <inkml:trace contextRef="#ctx0" brushRef="#br0">0 231 5734,'5'-2'0,"2"2"0,27 73 0,-19 14 0,-4 8 0,-4 2 0,-6-44 0,-3-2-309,-6 12 1,-1-11 308,5-31 151,-2-1-151,10-49 0,-3 14 0,15-62 0,1 17 0,2 0 0,-4 11 0,0 2 233,4-22 0,4 21-233,19 64 0,-25 0 0,12 56 0,-21-32 0,-1-11 0,9 31 0,-5-32 0,7 14 0,-8-29 0,19-14 0,-13-6 0,21-20 0,12-52 0,-21 36 0,-3-4 0,-2 4 0,-14 22 0,5 49 0,-7-11 0,5 42 0,1 3 0,-3-29 0,15 39 0,-14-65 0,-2-5 0,24-22 0,-17 6 0,35-57 0,-36 47 0,36-1 0,-36 29 0,16 22 0,-15-18 0,-4-4 0,41-20 0,-23-3 0,37-23 0,-23 22 0,3 10 0,-10 15 0,16 24 0,-29-15 0,35 18 0,-27-20 0,22-2 0,8-38 0,-20-53 0,-5-12 0,-10 49 0,-3-2-104,5-49 1,-10 6 103,-16 39 0,-2-8 0,-6 44 0,-3 58 0,0 25 0,-1 8-608,1 8 1,2-6 607,4-41-530,2 47 530,-1-49 171,2 35-171,5-83 0,19-37 0,5-8 0,-2-1-356,4-6 0,0 7 356,-11 33 1068,47 20-1068,-38 34 0,-16 28 0,-10 8 0,-16 10 0,-12-12 0,-4-6 0,-4-23 564,9-12-564,-28 12 0,30-23 0,-26-4 0,36-13 861,-7-12-861,18 7 0,18-19 0,36-1 0,1-2 0,37-4 0,-37 15 0,-3-1 0,8-21 0,-36 23 0,15-20 0,-30 26 0,0-11 0,-4 13 0,0-7 0,-5 18 0,-4 63 0,33-45 0,-17 43 0,37-74 0,6-17 0,-12 6 0,23-1 0,-1 5 0,-26 16 0,25 14 0,-44 15 0,-4 6 0,0 21 0,-6 3 0,-6-8 0,-3-15 0,-1-34 0,5-39 0,23-46 0,-4 14 0,11 5 0,3 5 0,-10 19 0,24-35 0,-45 65 0,-40 22 0,-4 13 0,-34 20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19.982"/>
    </inkml:context>
    <inkml:brush xml:id="br0">
      <inkml:brushProperty name="width" value="0.08571" units="cm"/>
      <inkml:brushProperty name="height" value="0.08571" units="cm"/>
      <inkml:brushProperty name="color" value="#004F8B"/>
    </inkml:brush>
  </inkml:definitions>
  <inkml:trace contextRef="#ctx0" brushRef="#br0">369 249 5734,'-53'-9'0,"0"0"0,-4 19 0,15 15 0,41 63 0,-8-2 0,32-1 0,4-36 0,11 12 0,6 15 0,-9-15 0,-13-15 0,-21-23 0,-5-11 0,-41 8 0,-4-28 0,-12-42 0,1-10 0,6 10-295,11-16 1,16 9 294,30 47 0,58 22 0,-22 3 0,37 14 0,-17 20 0,-12-12 0,11 6 0,-22-22 0,28-62 0,-15-15 0,19-10 0,-29 21 589,-16 42-589,2 17 0,-3-3 0,38 10 0,-15-32 0,8 9 0,-1-36 0,-2-4 0,-6 30 0,38-43 0,-50 76 0,10 11 0,-6-15 0,6 5 0,1-42 0,-13-4 0,20-12 0,45 52 0,-48-12 0,25 30 0,3-4 0,-4-50 0,-13-2 0,-5-8 0,2-34 0,-29-20 0,-11 3 0,-8 39 0,4-47 0,-11 88 0,14 64 0,4-16 0,39 8 0,8-5 0,-14-19-260,9-10 1,-5-13 259,-32-24 0,7-15 0,19-49 0,-26 30 0,-1-1 0,1 4 0,-3 2 0,-1-20 0,-14 59 0,8 52 0,2 21 0,-2-17-210,4 19 1,0-3 209,-4-26 0,0 3-156,2 13 1,0 4 155,0 15 0,-6 6 0,-4-3 0,-7-24 0,-16 15 0,-6-55 0,-45-56 0,26-13 0,-16-26 453,52 20 0,24-5-453,39 1 0,26-1 0,-10 3 0,-25-2 0,3 2 0,29 5 0,0 0 0,0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20.173"/>
    </inkml:context>
    <inkml:brush xml:id="br0">
      <inkml:brushProperty name="width" value="0.08571" units="cm"/>
      <inkml:brushProperty name="height" value="0.08571" units="cm"/>
      <inkml:brushProperty name="color" value="#004F8B"/>
    </inkml:brush>
  </inkml:definitions>
  <inkml:trace contextRef="#ctx0" brushRef="#br0">110 40 5734,'-58'-23'0,"7"7"0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20.586"/>
    </inkml:context>
    <inkml:brush xml:id="br0">
      <inkml:brushProperty name="width" value="0.08571" units="cm"/>
      <inkml:brushProperty name="height" value="0.08571" units="cm"/>
      <inkml:brushProperty name="color" value="#004F8B"/>
    </inkml:brush>
  </inkml:definitions>
  <inkml:trace contextRef="#ctx0" brushRef="#br0">0 1186 5734,'94'-16'0,"0"0"0,0 0 0,0 0 0,0 0 0,0 0 0,0-1 0,1 1 0,-1 0 0,0 0 0,0 0 0,0 0 0,0 0 0,0 0 0,0 0 0,0 0 0,0 0 0,0 0 0,5-1 0,-11 1 0,-8 2 0,-3 0 0,1 0 0,3-1 0,8-1 0,11-1-126,-23 3 1,6 0 0,6-1 0,5-1-1,3-1 1,5 1 0,1-2 0,3 0 0,1 0-1,1 0 1,-1 0 0,0 0 0,-3-1-1,-1 1 1,-3 0 0,-4 0 0,-4 1 0,-6 0-1,-5 1 126,28-7 0,-3-1 0,-3 0 0,-4 0 0,-5 1 0,-6 1 0,-6 2 0,-6 1 0,-9 2-947,18-3 1,-16 3-1,10-3 947,8-2 0,19-5 0,7-2 0,-7 1 0,-19 5 0,-32 7 980,-24 4-980,-7 3 0,-19-6 0,-12 9 848,-21-4-848,-11 10 0,-10 0 0,-6 2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21.120"/>
    </inkml:context>
    <inkml:brush xml:id="br0">
      <inkml:brushProperty name="width" value="0.08571" units="cm"/>
      <inkml:brushProperty name="height" value="0.08571" units="cm"/>
      <inkml:brushProperty name="color" value="#004F8B"/>
    </inkml:brush>
  </inkml:definitions>
  <inkml:trace contextRef="#ctx0" brushRef="#br0">1 1266 5734,'33'-5'0,"4"-1"0,6 0 0,14-4 0,26-5 0,17-4 0,9-2 0,0 0 0,-10 2-944,-12 2 1,-3 0-1,1 0 1,0 0 0,2 0-1,5-1 944,-8 1 0,4 0 0,3 0 0,2-1 0,-1 0 0,0 0 0,-2 1 0,-4 0 39,13-2 0,-3 0 0,-2 0 0,0 0 0,1 1 0,3-1-39,-5 1 0,3 0 0,1 0 0,0 0 0,1 0 0,-2 0 0,-1 0 0,-4 0 0,-2 0 0,0 0 0,0 0 0,0 0 0,1 0 0,0-1-44,7 1 0,1-1 0,2-1 0,0 1 0,-3 0 0,-3 0 1,-5 1 43,7-3 0,-4 0 0,-4 0 0,-4 1 0,-3-1 0,-2-1 0,-3 0 0,-5 0 0,-4 2 0,30-6 0,-3-3 0,-3-3 0,4-5 0,-31 8 0,-41 9 0,14-20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45.312"/>
    </inkml:context>
    <inkml:brush xml:id="br0">
      <inkml:brushProperty name="width" value="0.08571" units="cm"/>
      <inkml:brushProperty name="height" value="0.08571" units="cm"/>
      <inkml:brushProperty name="color" value="#004F8B"/>
    </inkml:brush>
  </inkml:definitions>
  <inkml:trace contextRef="#ctx0" brushRef="#br0">1 331 5734,'8'1'0,"0"-1"0,5 0 0,3 0 0,34-6 0,15-2 0,7-2 0,4-2-592,11 0 1,7-1 591,-3-1 0,7-1 0,-2 1-349,-12 3 1,-1 1-1,4-1 349,-4 1 0,4-1 0,3 0 0,3 0 0,-2 0 0,5 0 0,1-1 0,-5 1 0,-9 1 0,-1 1 0,-9 1 0,4-2 0,8-1 0,11 0 0,-11-1 0,-30 1 0,-33 1 0,27-4 193,-77 13 0,-4 2 1,-3 2-1</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46.134"/>
    </inkml:context>
    <inkml:brush xml:id="br0">
      <inkml:brushProperty name="width" value="0.08571" units="cm"/>
      <inkml:brushProperty name="height" value="0.08571" units="cm"/>
      <inkml:brushProperty name="color" value="#004F8B"/>
    </inkml:brush>
  </inkml:definitions>
  <inkml:trace contextRef="#ctx0" brushRef="#br0">6053 854 5734,'-2'-4'0,"-1"0"0,0-1 0,-1-1 0,-23-27 0,1 3 0,-22-16 0,-3-1 0,4 5 0,4 7 0,0 2 0,0 6 0,9 7 0,-25-11 0,-7-1 0,-18-4 0,5 6 0,-19-6 0,-6 3 0,26 12 0,-6 2 0,-2 0 0,1 1 0,5 0-848,4-1 0,5 1 0,-1 0 0,-2 0 848,-19-2 0,-5 1 0,3 1 0,13 3 0,-2 2 0,13 4-613,21 2 1,0 0 612,-25-3 0,-8 1 0,14 3 0,-3 1 0,5 1 0,8 1 0,-3 0 0,-8 1 0,-13-1 0,1 2 0,12 0 0,10 1 0,0 1 0,-8 2 0,-12 0 0,-3 1 0,6 1-181,1 0 0,4 2 0,-3 1 181,-20 1 0,-4 1 0,0 2 0,22 0 0,-1 1 0,1 1 0,6-1 0,-1 2 0,5 1 0,2-1 0,-29 7 0,3 1 0,3 3 0,10 0 0,14-4 0,-13 7 0,-5 5 0,21-3 0,2 3 0,-11 4 0,-3 5 0,14-3 0,-2 4 0,3 0 0,-14 18 0,4 0 1258,0 1 0,2 4-1258,17-8 0,-1 4 0,9-7 0,-16 22 0,24-13 0,-1 13 0,10-7 0,15-17 0,5-2 715,-10 21 0,3-1-715,9-19 0,6-3 0,5 2 0,1-3 0,3 18 0,28 10 0,18 17 0,-7-18 0,3-9 0,-8-9 0,9 10 0,-5-14 0,24-6 0,-26-17 0,31 14 0,3 0 0,-15-10 135,10 2 1,4-1-136,9-6 0,-16-11 0,14 0 0,0-1 0,-8-4 0,0-2 0,1 1 0,3 1 0,1-1 0,5-1 0,-7-4 0,5-2 0,0-2 0,-2-1 0,-10-2 0,-1-2 0,-1 0 0,3 0-770,7 1 0,1 1 0,1-1 0,-3-1 770,12-1 0,-2-1 0,0-1 0,-19 0 0,-1-1 0,2-1 0,5-1 0,3-3 0,6-1 0,2-1 0,0 0 0,-4 0 0,7 1 0,-4 1 0,1 0 0,1-1-137,-9 0 1,2-1-1,1-1 1,-6 1 0,-7 0 136,3-1 0,-8 0 0,-7 1 0,-10 2 0,4-3 0,9-2 0,12-4 0,4-4 0,-2-2-3,0-5 1,-2-3 0,2-4 0,2-3 2,-2-2 0,2-3 0,2-4 0,-2 1 0,-3 0 0,7-5 0,-2 1 0,-4-1 0,-8-1 137,2-4 1,-8-2-1,-12-2-137,-3-21 0,-23-8 0,-29 14 0,-15-7 0,-7-3 0,-4 1 0,-8-4 0,-3 0 0,1 4 586,9 12 1,2 3 0,-6 2 0,-15 3-587,-16 5 0,-16-1 0,-11 3 0,-3 4 0,3 7 0,9 10-159,7 11 0,6 10 1,-1 4-1,-7-5 1,-12-7-1,-8-5 1,-4-1-1,4 4 1,7 8-1,-7 12 1,1 1-1,-1 0 1</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00.300"/>
    </inkml:context>
    <inkml:brush xml:id="br0">
      <inkml:brushProperty name="width" value="0.08571" units="cm"/>
      <inkml:brushProperty name="height" value="0.08571" units="cm"/>
      <inkml:brushProperty name="color" value="#004F8B"/>
    </inkml:brush>
  </inkml:definitions>
  <inkml:trace contextRef="#ctx0" brushRef="#br0">116 95 5734,'-2'-7'0,"0"-6"0,1 6 0,0-7 0,1 7 0,0 1 0,0-11 0,-2 10 0,-2-2 0,0 15 0,0 5 0,2 11 0,0 55 0,-3 1 0,2-22 0,-2 2 0,1-3 0,-1-5 0,-1 12 0,0 24 0,3-47 0,0 45 0,6-3 0,-3-21 0,5-9 0,-4-93 0,-1-21 0,1 16 0,0-15 0,-1-1 0,0 4 0,2 5 0,0-5 0,0 3 0,1-2 0,0-9 0,0 2 0,1-33 0,-2 48 0,-4 15 0,2 30 0,-1 59 0,3-2-848,-1 17 0,0 26 0,-1 5 0,1-18 848,-1-19 0,1 0 0,-1 10 0,1 14 0,-1-2 0,0-22-347,-1-7 347,1-16 0,-1 39 0,1-28 0,0 0 0,3-88 0,-1 4 0,1-56 3220,0 19-3220,-4-17 0,-1-7 0,1 29 0,-1-2 0,-2-8 0,0-6 0,-1 17 0,0 11 519,-3 12-519,9 74 0,-1 51 0,0 15 0,1-36 0,-1 1 0,0 1 0,0 5 0,0-4 0,0 5 0,0-9 0,0 13 0,1 2 0,-1-44 0,0-47 0,-2-29 0,0-39 0,-2-15 0,0 14 0,-1-4 0,0 1 0,1-5 0,0 11 0,1 19 0,-1 10 0,1-12 0,10 109 0,-1-5 0,3 36 0,-1 5 0,-3-6-677,1 1 1,-1-3 676,-8-17 0,-13 24 0,-5-19 0,-13 17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9.106"/>
    </inkml:context>
    <inkml:brush xml:id="br0">
      <inkml:brushProperty name="width" value="0.08571" units="cm"/>
      <inkml:brushProperty name="height" value="0.08571" units="cm"/>
      <inkml:brushProperty name="color" value="#004F8B"/>
    </inkml:brush>
  </inkml:definitions>
  <inkml:trace contextRef="#ctx0" brushRef="#br0">142 21 5734,'4'-9'0,"-1"1"0,-2 6 0,-1 1 0,0 25 0,0-9 0,2 47 0,1 14 0,1 11-160,-2-16 1,1 0 159,1 18-19,-1-26 0,-1 0 19,2 25 0,-2-12 0,0-7 0,-1-29 0,-1-2 0,0-36 0,-9-25 0,4 8 0,-16-39 0,-3-7 0,9 20-68,-6-12 1,2 4 67,10 26 38,1 1-38,-10-26 0,7 15 0,-5-13 0,11 30 0,8 24 454,0 7-454,7 31 0,1 8 0,4 7 0,-2 2 0,2 0 0,8 12 0,-8-26 0,0-10 0,-10-33 0,-1-1 0,15-5 0,-2-6 0,8-2 0,-7-4 0,45-66 0,-40 41 0,-5-21 0,-12 2 0,-25 27 0,-32-14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6.233"/>
    </inkml:context>
    <inkml:brush xml:id="br0">
      <inkml:brushProperty name="width" value="0.08571" units="cm"/>
      <inkml:brushProperty name="height" value="0.08571" units="cm"/>
      <inkml:brushProperty name="color" value="#004F8B"/>
    </inkml:brush>
  </inkml:definitions>
  <inkml:trace contextRef="#ctx0" brushRef="#br0">394 79 5734,'-15'-12'0,"-15"-5"0,-7 8 0,0 2 0,1 11 0,16 7 0,-41 51 0,14 5 0,8-1 0,2 4 0,16-23 0,7 3 0,15 44 0,8-4 0,3-21 0,60-3 0,12-19 0,-34-45-380,21-3 0,-6-7 380,-41-12 0,5-20 0,-2-11 0,-8-6 0,-4-5 0,8-29 0,-7-3 0,-18 7 0,-8 6 0,3 25 0,-4 6 0,-28-25 0,-9 70 0,-5 29 0,2 4 760,15 26-760,16 17 0,11 12 0,22 7 0,4 1 0,-20 4 0,4-4-113,22-10 1,7-15 112,4-27 0,-4-11 0,28 4 0,5-2 0,-7-7 0,1-3 0,1-1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6.725"/>
    </inkml:context>
    <inkml:brush xml:id="br0">
      <inkml:brushProperty name="width" value="0.08571" units="cm"/>
      <inkml:brushProperty name="height" value="0.08571" units="cm"/>
      <inkml:brushProperty name="color" value="#004F8B"/>
    </inkml:brush>
  </inkml:definitions>
  <inkml:trace contextRef="#ctx0" brushRef="#br0">97 81 5734,'13'-46'0,"34"11"0,15 68 0,-12 17 0,-8 2 0,-52 1 0,-1-32 0,4-3 0,14 2 0,36 0 0,24 7 0,-21-10 0,1 5 0,-2 10 0,-4 2 0,8 4 0,-21 16 0,-41-29 0,-2-6 0,-59 32 0,34-29 0,-11 2 0,-2-2 0,5-9 0,-23-3 0,-4-3 0,-2-3 0,8-2 0,-1-1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36.469"/>
    </inkml:context>
    <inkml:brush xml:id="br0">
      <inkml:brushProperty name="width" value="0.08571" units="cm"/>
      <inkml:brushProperty name="height" value="0.08571" units="cm"/>
      <inkml:brushProperty name="color" value="#004F8B"/>
    </inkml:brush>
  </inkml:definitions>
  <inkml:trace contextRef="#ctx0" brushRef="#br0">455 6 5734,'-3'-3'0,"1"1"0,1 2 0,-6 0 0,3 0 0,-5-1 0,2 1 0,-14 2 0,-4 1 0,-35 11 0,1 13 0,2-1 0,3 14 0,32-16 0,-30 53 0,21-14 0,9 16 0,4 23 0,19-6 0,33-16 0,19-5 0,-6 2 0,-24 11 0,-6 2 0,15-11 0,34-28 0,0 1 0,-1-1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3:37.582"/>
    </inkml:context>
    <inkml:brush xml:id="br0">
      <inkml:brushProperty name="width" value="0.08571" units="cm"/>
      <inkml:brushProperty name="height" value="0.08571" units="cm"/>
      <inkml:brushProperty name="color" value="#004F8B"/>
    </inkml:brush>
  </inkml:definitions>
  <inkml:trace contextRef="#ctx0" brushRef="#br0">4 9 5734,'-2'-2'0,"1"-1"0,1 1 0,4 1 0,1 0 0,2 1 0,52 19 0,26 30 0,-1-10-444,-38-10 1,-7-1 443,-10-4-52,13 22 1,10 19 0,-7 2 51,-20-5 0,-7 1 0,5 2-336,19 10 0,6 1 0,-14 1 336,-23-7 0,-11 0 0,-8-8 0,-7-9 0,-12-2-302,-24 18 1,-17 7-1,5-8 1,9-6-1,-2-4 1,-12-1 0,1-1-1,-1 1 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6.593"/>
    </inkml:context>
    <inkml:brush xml:id="br0">
      <inkml:brushProperty name="width" value="0.08571" units="cm"/>
      <inkml:brushProperty name="height" value="0.08571" units="cm"/>
      <inkml:brushProperty name="color" value="#004F8B"/>
    </inkml:brush>
  </inkml:definitions>
  <inkml:trace contextRef="#ctx0" brushRef="#br0">117 134 5734,'-6'-33'0,"1"7"0,0-6 0,1 15 0,2 11 0,1 1 0,1-4 0,0 7 0,0-2 0,3 13 0,14 77 0,3 17 0,-7-38 0,-1-2 0,2 11 0,-4-10 0,-5 14 0,-4-17 0,2 17 0,-3-37 0,-1-4 0,1-22 0,-4 11 0,3-27 0,-3-6 0,0-1 0,0 1 0,-11-20 0,7 11 0,-16-29 0,-2-9 0,0-1 0,3 6 0,-3-6 0,5 11 0,19 38 0,1 3 0,0 0 0,4 13 0,17 46 0,-10-26 0,12 32 0,6 11 0,-17-46 0,17 42 0,-24-59 0,0-2 0,4 6 0,-3-7 0,8 8 0,-7-14 0,14-10 0,4-19 0,3-10 0,-2 5 0,3-11 0,-14 22 0,9-13 0,1-2 0,-9 16 0,3-7 0,-13 20 0,-4 3 0,-1 2 0,-2 0 0,0 2 0,-5-1 0,-1-2 0,-3 0 0,0-1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47.931"/>
    </inkml:context>
    <inkml:brush xml:id="br0">
      <inkml:brushProperty name="width" value="0.08571" units="cm"/>
      <inkml:brushProperty name="height" value="0.08571" units="cm"/>
      <inkml:brushProperty name="color" value="#004F8B"/>
    </inkml:brush>
  </inkml:definitions>
  <inkml:trace contextRef="#ctx0" brushRef="#br0">122 69 5734,'3'-17'0,"-1"-11"0,-1 20 0,0-7 0,0 16 0,10 49 0,-7-25 0,7 57 0,0 8 0,-6-33-438,1 14 0,-1-4 438,-3-34 0,-3 58 0,-1-26 0,-1-7 0,-2-3 0,1-12 0,-3-9 0,6-32 0,-1-1 0,-2-2 876,1 1-876,-8-10 0,4 3 0,-16-23 0,0-11 0,2-9 0,0-1 0,-1-2 0,-2-28 0,27 80 0,-1-3 0,8 22 0,13 39 0,-5-6 0,13 36 0,-15-38 0,-2-6 0,1-14 0,-3-23 0,36-43 0,-7-18 0,13-19-188,-17 15 1,-15 17 0,1-2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0.536"/>
    </inkml:context>
    <inkml:brush xml:id="br0">
      <inkml:brushProperty name="width" value="0.08571" units="cm"/>
      <inkml:brushProperty name="height" value="0.08571" units="cm"/>
      <inkml:brushProperty name="color" value="#004F8B"/>
    </inkml:brush>
  </inkml:definitions>
  <inkml:trace contextRef="#ctx0" brushRef="#br0">346 110 5734,'-12'-21'0,"-36"-2"0,0 51 0,-3 14 0,-24-3 0,21 12 0,12 5 0,27-3 0,36 17 0,52-29 0,-11 0 0,-2-38 0,-2-12 0,-22-3 0,10-28 0,-5-7 0,-24 13-239,22-47 239,-36 54 0,-2-2 0,-7-33 0,1 27 0,-14-22 0,-15 11 0,-19 53 0,-3 8 0,-15-47 0,16 54 0,13 13 0,35-6 0,15 66 0,17-14 0,-15-31 0,3-2 239,40 21-239,-4-45 0,-9 3 0,4-15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45.693"/>
    </inkml:context>
    <inkml:brush xml:id="br0">
      <inkml:brushProperty name="width" value="0.08571" units="cm"/>
      <inkml:brushProperty name="height" value="0.08571" units="cm"/>
      <inkml:brushProperty name="color" value="#004F8B"/>
    </inkml:brush>
  </inkml:definitions>
  <inkml:trace contextRef="#ctx0" brushRef="#br0">1 437 5734,'44'-19'0,"-6"4"0,47-7-445,-9 6 445,-10 5 0,18-2 0,4-1 0,-11 3-1991,6-2 1,2 0 1990,-7 1 0,12-1 0,1-1 0,-6 2 0,-1 1 0,-5 2 0,4-2 129,-4 1 0,3 0 1,3-1-1,0-1-129,8-1 0,2-2 0,0 0 0,-5 1-344,11 0 1,-5 0 0,-9 0 343,5-3 0,-19 1 0,-28 3 119,-7 2-119,-11 2 2685,-40 11-2685,-54 14 0,-3 0 0,-24 6 0,35-10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0.851"/>
    </inkml:context>
    <inkml:brush xml:id="br0">
      <inkml:brushProperty name="width" value="0.08571" units="cm"/>
      <inkml:brushProperty name="height" value="0.08571" units="cm"/>
      <inkml:brushProperty name="color" value="#004F8B"/>
    </inkml:brush>
  </inkml:definitions>
  <inkml:trace contextRef="#ctx0" brushRef="#br0">0 0 5734,'16'50'0,"-10"-32"0,16 44 0,-16-44 0,0-1 0,0 1 0,11 39 0,-2-20 0,5 18 0,-6-35 0,-6-11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2.340"/>
    </inkml:context>
    <inkml:brush xml:id="br0">
      <inkml:brushProperty name="width" value="0.08571" units="cm"/>
      <inkml:brushProperty name="height" value="0.08571" units="cm"/>
      <inkml:brushProperty name="color" value="#004F8B"/>
    </inkml:brush>
  </inkml:definitions>
  <inkml:trace contextRef="#ctx0" brushRef="#br0">0 0 5734,'4'1'0,"-1"0"0,-1 0 0,10 8 0,6 9 0,-1-1 0,11 15 0,7 8 0,-2-3 0,2 1 0,-13-17 0,-8-10 0,13 7 0,-1-11 0,-3 0 0,-4-12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4.551"/>
    </inkml:context>
    <inkml:brush xml:id="br0">
      <inkml:brushProperty name="width" value="0.08571" units="cm"/>
      <inkml:brushProperty name="height" value="0.08571" units="cm"/>
      <inkml:brushProperty name="color" value="#004F8B"/>
    </inkml:brush>
  </inkml:definitions>
  <inkml:trace contextRef="#ctx0" brushRef="#br0">42 345 5734,'-5'87'0,"1"-15"0,0 1 0,1-18 0,0-1 0,-1 5 0,1-5 0,1-10 0,1-31 0,0-8 0,-1 2 0,2-9 0,1-25 0,-1 9 0,2-47 0,-2 17 0,-1-2 0,0-7 0,-1-23 0,0 0 0,-1-10 0,0 20 0,2 26 0,16 108 0,-7-20 0,5 20 0,4 18 0,-2-14 0,1-5 0,-1 21 0,3-25 0,-8-69 0,2-10 0,30-57 0,-15 23 0,8-21 0,-3 1 0,-11 28 0,13-38 0,-28 117 0,-2-15 0,7 60 0,-1 10 0,-3-38 0,3 20 0,0-7 0,-4-44 0,0-6 0,9 6 0,-2-12 0,8-1 0,11-21 0,6-17 0,6-22 0,-9-16 0,-16 19 0,-13-20 0,-7 49 0,-5-19 0,-4 32 0,-7 18 0,-7 24 0,5 30 0,7-11 0,16 19 0,3-45 0,19 26 0,-10-32 0,72 24 0,-2-68 0,2-11 0,-31 33 0,-2-2 0,33-32 0,-20-9 0,-55 17 0,-14-36 0,-4 24 0,-9-18 0,-21 40 0,-6 22 0,-1 3 0,-12 57 0,34-10 0,-3 9 0,40-15 0,23-81 0,-5 28 0,4-57 0,-6-16 0,-13 12 0,0 9 0,-3-4 0,-9-34 0,-8 21 0,1-16 0,-5 31 0,-2 74 0,3-3 0,2 44 0,3 30 0,2-9 0,3-23 0,0-1-420,-1 14 1,-2 6-1,3-12 420,10-1 0,-4-37 0,22-6 0,-9-13 0,10-39 0,-3-12 0,-11 6 0,0-7 0,-4-2 0,-10 4 1259,-5 23-1259,2-11 0,-4 37 0,-1 5 0,0 34 0,0-17 0,0 63 0,1-4 0,-1-18 0,1-15 0,-2-72 0,1-6 0,-3-6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4.700"/>
    </inkml:context>
    <inkml:brush xml:id="br0">
      <inkml:brushProperty name="width" value="0.08571" units="cm"/>
      <inkml:brushProperty name="height" value="0.08571" units="cm"/>
      <inkml:brushProperty name="color" value="#004F8B"/>
    </inkml:brush>
  </inkml:definitions>
  <inkml:trace contextRef="#ctx0" brushRef="#br0">1 1 5734,'8'6'0,"0"0"0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2:55.432"/>
    </inkml:context>
    <inkml:brush xml:id="br0">
      <inkml:brushProperty name="width" value="0.08571" units="cm"/>
      <inkml:brushProperty name="height" value="0.08571" units="cm"/>
      <inkml:brushProperty name="color" value="#004F8B"/>
    </inkml:brush>
  </inkml:definitions>
  <inkml:trace contextRef="#ctx0" brushRef="#br0">211 82 5734,'-45'-50'0,"6"37"0,-7-5 0,17 37 0,17-4 0,-6 9 0,-3 68 0,47-74 0,4 14 0,26-77 0,-20-2 0,-30 69 0,-6-3 0,0 38 0,4-31 0,7-10 0,-1-7 0,27-48 0,-9 28 0,4-15 0,-12 36 0,-18 4 0,0 6 0,2 2 0,-2-3 0,3 1 0,-3-15 0,6-2 0,-3-6 0,7-9 0,-5 1 0,48-2 0,-24 33 0,27-10 0,-30 31 0,-13-27 0,5 5 0,-3-9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04.256"/>
    </inkml:context>
    <inkml:brush xml:id="br0">
      <inkml:brushProperty name="width" value="0.08571" units="cm"/>
      <inkml:brushProperty name="height" value="0.08571" units="cm"/>
      <inkml:brushProperty name="color" value="#004F8B"/>
    </inkml:brush>
  </inkml:definitions>
  <inkml:trace contextRef="#ctx0" brushRef="#br0">801 7 5734,'-5'-3'0,"1"0"0,-1 3 0,-1 0 0,-75 38 0,47-21 0,-12 7 0,-1 1 0,8 4 0,-7 3 0,-5 4 0,7-6 0,-3 2 0,-37 23 0,3-3 0,11-8-396,-11 3 396,71-42 0,-3 1 0,11-3 0,-3 2 0,37 2 0,58 30 0,-4-2 0,-35-13 0,0 2 0,27 16 0,-45-22 0,52 28 0,-51-28 0,47 17 0,-51-27 0,15 1 0,-24-8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05.929"/>
    </inkml:context>
    <inkml:brush xml:id="br0">
      <inkml:brushProperty name="width" value="0.08571" units="cm"/>
      <inkml:brushProperty name="height" value="0.08571" units="cm"/>
      <inkml:brushProperty name="color" value="#004F8B"/>
    </inkml:brush>
  </inkml:definitions>
  <inkml:trace contextRef="#ctx0" brushRef="#br0">1 695 5734,'6'1'0,"1"-1"0,28 3 0,34-3 0,-15-2 0,9-1 0,14-2 0,11-3 0,2-1 0,-16 3 0,2-2 0,1 1 0,-4-1-996,14 0 0,-4-1 0,-1 0 996,-4 1 0,-2 0 0,-15 3 0,-3 0-41,8 0 0,17 0 0,-2-1 41,13-2 0,1 0 0,-11 1 0,5 1 0,-9 0 0,-7-2 0,3 0 0,4 0 0,14-1 0,0 0 0,-15 1-1084,-9 2 0,-1-1 1084,14 0 0,17-3 0,-3 1 0,-24 3 0,-2 2 345,2 1 1,16 0-1,-8 0-345,-14 1 0,5 0-299,9 0 1,18-2 0,8 1 0,-7 0 0,-19 0 298,-7 2 0,-5-1 0,25-1 0,10-1 0,-24 2 0,-28 0 0,21-1 0,10-1 0,-11 0 0,0 0 678,10 0 1,9-1-679,-9 1 0,10-1 0,2 1 0,-10 0 0,15 1 0,-1 1-232,-22-1 1,7 0 0,-1 0 0,-10 0 231,9 1 0,-14 1 0,-2 0 2446,30-1-2446,-16 0 0,14-1-612,-19 1 1,9 0-1,1-1 1,-6 1 611,-7 0 0,-4 1 0,2-1 0,20-1 0,4 1 0,-19 0 0,-7 1 0,7 0 0,8-2 0,-8 1 0,0 0 813,8 0 0,-2-1-813,-18 1 0,-10 1 0,-10 0 0,13-1 0,-1 0 0,-8 1 3252,49-4-3252,-32 0 0,-6 0 0,0-1 0,-1 0 0,-6-1 424,23-1-424,-34 4 0,44-2 0,-16 1 0,-17 0 0,3 2 0,46 1 0,-10 0 0,0 2 0,-10-3 0,-17 1 0,6-2 0,-9 2 0,14-1 0,-35 1 0,61-2 0,-41 2 0,11-1 0,-4 0 0,5-2 0,0 0 0,-7 0 0,3-1 0,-10 1 0,-40 5 0,-5-1 0,26-1 0,-9-2 0,3 1 0,-13 0 0,-16 2 0,-13-3 0,-24-11 0,7 4 0,-29-10 0,9 5 0,6 2 0,-42-16 0,49 17 0,-18-6 0,40 13 0,36 14 0,26 9 0,-3-1 0,10 4 0,17 2 0,-20-7 0,29 10 0,-50-13 0,-17-5 0,-15-2 0,-4 2 0,-30 35 0,-9 1 0,-25 8 0,-5 0 0,-7 0 0,15-17 0,1-1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06.938"/>
    </inkml:context>
    <inkml:brush xml:id="br0">
      <inkml:brushProperty name="width" value="0.08571" units="cm"/>
      <inkml:brushProperty name="height" value="0.08571" units="cm"/>
      <inkml:brushProperty name="color" value="#004F8B"/>
    </inkml:brush>
  </inkml:definitions>
  <inkml:trace contextRef="#ctx0" brushRef="#br0">551 28 5734,'-14'-13'0,"3"7"0,-10-2 0,4 8 0,-2 2 0,-28 13 0,-10 10 0,-2-1 0,13 1 0,1 0 0,-15 12 0,-23 15 0,41-23 0,15-3 0,25-21 0,25 23 0,62 9 0,14 0 0,-9 6-206,-24-18 0,9 2 0,-12-6 206,3-6 0,-16-4 0,13 3 0,-21-6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08.277"/>
    </inkml:context>
    <inkml:brush xml:id="br0">
      <inkml:brushProperty name="width" value="0.08571" units="cm"/>
      <inkml:brushProperty name="height" value="0.08571" units="cm"/>
      <inkml:brushProperty name="color" value="#004F8B"/>
    </inkml:brush>
  </inkml:definitions>
  <inkml:trace contextRef="#ctx0" brushRef="#br0">21 433 5734,'-8'0'0,"1"0"0,4 0 0,1 0 0,12-2 0,30-5 0,9 0 0,7 1 0,5-1 0,-6 3 0,0 0 0,-1 0 0,2 0 0,28 1 0,-3 0 0,-9 0 0,11 1 0,19 0 0,-14 0 0,9 0-638,-30 0 0,9 1 0,-13-1 638,2 1-126,11 0 1,20-1-1,0 1 126,-12 0 0,-1-1 0,5 0 0,-6 1 0,4 0 0,3 0 0,2-1 0,-2 1 0,5 0 0,1 0 0,-5 0 0,-12 0 0,25 0 0,-6 1-500,-22-1 1,7 0 0,-2 1 0,-16 0 499,28 0-216,-3-1 0,18-1 1,-10 1 215,-14 1 0,-1-1 0,-9 1 0,9-1 0,-1 0 0,-12 0 0,-2 1 0,-1 0 354,12 1 1,9-1 0,-2 1-355,-14-1 0,-1 0 0,2 0-116,15 1 0,3-1 1,-6 0 115,-3 0 0,-3-1 0,11 0 0,-3 0 0,-29 0 0,1 0 0,29 1 0,-7-1 0,-24 1 0,-19 0 2021,14-2-2021,32-2 0,-5-2 0,6-1 0,-13 1 0,-2 1 0,5-2 0,-6 1 0,5-2 981,-40 4-981,30-2 0,8-6 0,-20 6 220,-7-5-220,-44 10 996,0-1-996,-1-2 0,-1 2 0,-2-3 0,-2 1 0,-8-6 0,-42-26 0,27 17 0,-28-17 0,24 17 0,9 5 0,-51-23 0,46 23 0,-43-13 0,44 21 0,4 1 0,10 5 0,21 4 0,31 15 0,18 6 0,10 2 0,3 1 0,24 6 0,-39-14 0,-7-2 0,-10-5 0,-27-9 0,3 1 0,-9-4 0,2 1 0,-27 20 0,7-8 0,-19 18 0,13-13 0,-2 2 0,-31 21 0,-9 5 0,14-18 0,-2 0 0,-26 20 0,-1-1 0,24-25 0,1-1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10.569"/>
    </inkml:context>
    <inkml:brush xml:id="br0">
      <inkml:brushProperty name="width" value="0.08571" units="cm"/>
      <inkml:brushProperty name="height" value="0.08571" units="cm"/>
      <inkml:brushProperty name="color" value="#004F8B"/>
    </inkml:brush>
  </inkml:definitions>
  <inkml:trace contextRef="#ctx0" brushRef="#br0">922 35 5734,'-6'-15'0,"-2"3"0,-8 4 0,-22 31 0,4 0 0,-13 30 0,-8 20 0,3-3 0,-3 9 0,1-3 0,10-14 0,2-3 0,-4 4 0,0 1 0,-4 6 0,0-3 0,4-13 0,-8-7 0,5-10 0,-24 25 0,16-134 0,57 29-283,2-16 0,4 3 283,7 26 0,1 2 0,38-20 0,-24 28 0,41-9 0,-3 73 0,-5 7 0,-16-3 0,-1 4 0,-10-7 0,-2-1 0,25 30 0,12-13 0,-32-38 0,25-6 0,-31-16 0,11-2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46.011"/>
    </inkml:context>
    <inkml:brush xml:id="br0">
      <inkml:brushProperty name="width" value="0.08571" units="cm"/>
      <inkml:brushProperty name="height" value="0.08571" units="cm"/>
      <inkml:brushProperty name="color" value="#004F8B"/>
    </inkml:brush>
  </inkml:definitions>
  <inkml:trace contextRef="#ctx0" brushRef="#br0">0 420 5734,'62'-23'0,"0"0"0,21 0 0,11 0 0,-11 4-2394,-18 6 0,0 1 2394,14-2 0,10-2 0,-11 3 0,-14 3 0,-5 1 219,2 0 0,3-1-219,22-2 0,6-2 0,-19 4 0,3-1 0,0-1 0,-3 2 0,-1-1 0,1 0 0,8-2 0,1 0 0,-5-1 436,21-2 1,-31-4-437,-57 1 0,14 3 0,-73 15 0,-23 9 0,10 0 0,-2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10.728"/>
    </inkml:context>
    <inkml:brush xml:id="br0">
      <inkml:brushProperty name="width" value="0.08571" units="cm"/>
      <inkml:brushProperty name="height" value="0.08571" units="cm"/>
      <inkml:brushProperty name="color" value="#004F8B"/>
    </inkml:brush>
  </inkml:definitions>
  <inkml:trace contextRef="#ctx0" brushRef="#br0">27 1 5734,'-7'98'0,"0"0"0,1-13 0,3 3 0,0-1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11.709"/>
    </inkml:context>
    <inkml:brush xml:id="br0">
      <inkml:brushProperty name="width" value="0.08571" units="cm"/>
      <inkml:brushProperty name="height" value="0.08571" units="cm"/>
      <inkml:brushProperty name="color" value="#004F8B"/>
    </inkml:brush>
  </inkml:definitions>
  <inkml:trace contextRef="#ctx0" brushRef="#br0">593 23 5734,'2'-7'0,"-1"1"0,-1-3 0,-43 61 0,20-26 0,-37 50 0,16-19 0,-13 13 0,-1 2 0,-3 2 0,-10 10 0,2-25 0,32-72 0,-13 18 0,30-60 0,18 23 0,5-54 0,3 37 0,2-20 0,-1 40 0,40 77 0,9 25 0,-20-36-491,22 36 0,-5-3 491,-33-47 0,0-1 0,38 16 0,-12-18 0,20 8 0,-26-21 0,-12-5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4:12.066"/>
    </inkml:context>
    <inkml:brush xml:id="br0">
      <inkml:brushProperty name="width" value="0.08571" units="cm"/>
      <inkml:brushProperty name="height" value="0.08571" units="cm"/>
      <inkml:brushProperty name="color" value="#004F8B"/>
    </inkml:brush>
  </inkml:definitions>
  <inkml:trace contextRef="#ctx0" brushRef="#br0">0 131 5734,'33'57'0,"-1"0"0,9-8 0,-36 14 0,-11-4 0,-4-37 0,11-19 0,1-2 0,7 0 0,49-14 0,-4 0 0,11-5 0,16-5 0,12-5 0,0-2-283,-21 7 0,0-2 1,1-1-1,0 0 0,5-2 1,1 0-1,0-1 0,-4 1 1,10-7-1,-1 0 0,0 0 1</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1:45.482"/>
    </inkml:context>
    <inkml:brush xml:id="br0">
      <inkml:brushProperty name="width" value="0.08571" units="cm"/>
      <inkml:brushProperty name="height" value="0.08571" units="cm"/>
      <inkml:brushProperty name="color" value="#004F8B"/>
    </inkml:brush>
  </inkml:definitions>
  <inkml:trace contextRef="#ctx0" brushRef="#br0">1 260 5734,'10'1'0,"17"0"0,-11-2 0,14 0 0,-15 0 0,1 0 0,18 0 0,13-3 0,32-6 0,12-3 0,-16 2 0,-1 0-301,16-3 1,-2 0 300,-26 3 0,1 1 0,9 1 0,6 0 0,-8 1 0,-18 1 0,0 1-437,19-3 0,8 0 1,-18 3 436,-21 3 0,0-2 0,15 0 0,2 0 0,2-1 0,20-1 0,9 0 0,-23 1 0,-3 0 0,-5 1 0,-1 0 0,1 0 0,-2 0 0,25-3 0,-8 5 0,5 0 0,-2-1 0,3 1 0,21 0 0,-5 2 0,-2 1 0,-3 0 519,-57 1-519,42 0 1392,-29 1-1392,27 1 0,-34-2 0,30 4 0,-35-2 0,22 4 0,7 3 0,25 4 0,7 0 0,8 0 0,-15-5 0,-2-1-289,-7 0 1,-2-1 288,-5-4 0,-9-1 0,-10-1 0,10-1 0,0 1 0,-4 0 0,17 2 0,18 3 0,-14-1 0,0 0 0,-15-1 0,17 1 0,3 0 0,-10-1 0,11-3 0,-5 0-958,12 1 0,-1 0 958,-15-1 0,-11-2 0,-12 1 0,20-1 0,4 0 0,1-1-608,10 1 0,-3 0 608,-28 0 195,35 2 0,11 2-195,-27 0 0,2 0 0,-4-1 0,4 0 0,-6 1 0,-5 0 0,-3 0 0,18 0 0,-2 0 0,-25 0 0,1 0 0,14-1 0,9 1 0,-2 0 0,12 2 0,-1-1 0,-16-1 0,1-1 0,-6 0 0,-3 1 0,-2 0 0,15 0 0,-3-1 1470,4 1-1470,-19-2 0,-2 1 1561,17 0-1561,-19 0 0,-2-1 0,3 0 0,8 0 0,0-1 0,-8 0 0,10 0 0,13 0 0,-8-1 0,5 1 0,-1 0 0,-7 0 0,-1-1 0,0 1-632,10 0 1,0 0 0,-9 0 631,-13 0 0,-7 0 0,16 0-466,-11 0 0,2 1 466,23-1 0,-12 1 0,7-1 0,7-1 0,-3-2 0,-23 3 0,1-1 0,12-1 0,6 0 0,0 1 0,23 3 0,-2 1 0,-13-1 0,0 1 191,14 1 0,-9 0-191,-17 3-417,-2-2 0,19 2 1,3 1-1,-15-3 417,-13 0 0,3 0 0,13 1 0,19 1 0,8 1 0,-5-1 0,-17-1-161,8-1 1,-3 0 160,-12-1 0,7 1 0,6-1 0,1 0-203,0-1 0,5-1 0,2 1 0,-4-1 1,-8 0 202,9 0 0,-9 1 0,5-1 0,4-1 0,8 1 0,-6 0 0,-19-1 0,16 0 0,-6 0 0,20 1 0,0 0 0,-29-2 0,1 1 0,1-1 0,5 0 0,-2 1 0,2-1 0,4 1 0,3-1 0,3 0 0,-8 0 0,7-1 0,3 0 0,1 0 0,-4 0 0,-6 0 0,-9 0 0,21 0 0,-13 0 0,7 0 0,-7 0 0,10-1 0,1 1 0,-8 0 0,-20 0 0,29 1 0,-19 0 0,19 1 0,4-1 0,-13 1 0,3 0 0,3 0 110,-10 0 0,17 1 0,5 0 0,-7 0 0,-19 0-110,-2 1 0,-8 0 0,22 2 0,-8-1 0,-12 2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1:47.578"/>
    </inkml:context>
    <inkml:brush xml:id="br0">
      <inkml:brushProperty name="width" value="0.08571" units="cm"/>
      <inkml:brushProperty name="height" value="0.08571" units="cm"/>
      <inkml:brushProperty name="color" value="#004F8B"/>
    </inkml:brush>
  </inkml:definitions>
  <inkml:trace contextRef="#ctx0" brushRef="#br0">0 308 5734,'34'-1'0,"25"-2"0,19-1 0,-8 0 0,-21 1 0,4-1-1133,26-1 1,26-1 0,9-2 0,-6 1 0,-19 1 1132,-3 0 0,-3 0-19,4 0 1,14-2 0,-1 1 0,-17 1 18,-16 1 0,3-1 0,4 1 0,19-2 0,11 0 0,4 0 0,-3 0 0,-9 1 0,-12 2 0,-7 0 0,-1 0 0,6 1 0,13-1 0,-18 1 0,11 0 0,7 0 0,6 0 0,4 0 0,2 0 0,0 1 0,-2-1 0,-3 1 0,-6-1 0,-7 1 0,-10 1 0,22-1 0,-13 1 0,-5 0 0,1 1 0,8 0 0,3 0 0,9 0 0,6 1 0,-2 0 0,-5 0 0,-11-1 0,-16 1 0,12 0 0,0 1 0,-11-1 0,17 0 0,12-1 0,5 1 0,0 0 0,-5 0 0,-12 0 0,-7 0 0,-9-1 0,-2 1 0,3 0 0,9 0 0,-6-1 0,8 1 0,5 0 0,2-1 0,0 1 0,-1 0 0,-4-1 0,-8 1 0,15-1 0,-7 0 0,-4 1 0,1-1 0,2 0 0,4 1 0,0-1 0,1 1 0,3 0 0,3 0 0,-12 0 0,3-1 0,4 1 0,0 0 0,-1 0 0,-3 0 0,-3 0 0,11 0 0,-6 0 0,-1 0 0,2 1 0,6-1 0,-6 1 0,8-1 0,3 1 0,1 0 0,-5 0 0,-9-1 0,-14 1 0,4-1 0,-14 0 0,10-1 0,-4 1 0,11 0 0,6 1 0,-1-1 0,-5-1 0,-11 1 0,6-2 0,-10 0 0,3-1 0,18 0 0,5 0 0,-5 0 0,-22 0 0,-3 0 0,5-1 0,9-1 0,7 0 0,-1 0 0,-12 0 0,-2 0 0,4-1 0,2 0 0,17 0 0,7-2 0,-4 1 0,-12 0 0,-5 1 0,-9-1 0,5 1 0,7-1 0,6 0 0,-2 0 0,-9 1 0,13-2 0,-13 1 0,-22 3 0,-9 0 816,12-3-816,-10-1 375,-31-2 0,-16-1 0,-5-2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1:50.171"/>
    </inkml:context>
    <inkml:brush xml:id="br0">
      <inkml:brushProperty name="width" value="0.08571" units="cm"/>
      <inkml:brushProperty name="height" value="0.08571" units="cm"/>
      <inkml:brushProperty name="color" value="#004F8B"/>
    </inkml:brush>
  </inkml:definitions>
  <inkml:trace contextRef="#ctx0" brushRef="#br0">1 392 5734,'6'-9'0,"-2"5"0,-1 2 0,-3 3 0,1 2 0,6 25 0,5 25 0,4 19 0,7 6 0,1 1 0,-1-7 0,-1-6 0,7-3 0,36 7 0,-4-17 0,14 7 0,-13-37 0,-9-22 0,2-6 0,27-1 0,-8-5 0,1-3 0,-25 1 0,2-1 0,19-6 0,8-2 0,-8 2 0,-16 5 0,4 0-679,13 1 1,20-2-1,7 0 1,-7 2 0,-20 4 678,-16 4 0,-3 1 0,44-5 0,15 0 0,-27 3 0,-35 8 0,25 2 0,3 1 0,-3 0 0,1 3 0,23 4 0,3 2 0,-19 0 0,-21 0 0,-2 1-130,23 1 1,10 1-1,-17 1 130,-2 13 0,-29-8 0,21 12 0,-23-10 0,19 18 0,-37-24 1599,19 23 1,2 3-1600,-16-16 0,35 37 0,-53-56 0,-8-7 582,2 0-582,-3-2 0,6-6 0,-4 1 0,12-11 0,-1-2 0,50-44 0,3 4 0,-16 15 0,6 1 0,7 6 0,3 5 0,-6 7 0,5 4 0,13 7 0,8 4 0,-8 3 0,-14 1 0,-2 2-284,33 4 0,-5 4 284,-2 6 0,-20-1 0,21 6 0,4 0 0,-4 1 0,-8-2 0,14 3 0,-14-2 0,-34-7 0,-1 0 0,31 6 0,14 2 0,3-3-801,-16-8 0,5-3 0,-2-1 0,-5 1 801,-5 3 0,-4 0 0,3-1 0,29-3 0,5-2 0,-22-4 0,-11-12 0,5-9 0,7-7 0,-7-1 0,1-2 0,5 0 0,-1-4 0,1-13 0,-10-3 0,-30 16 0,-3-2 0,25-33 0,-3-2 116,-26 30 0,-8-2-116,1-39 0,-12 1-234,-18 0 1,-4 14 0,-2-2 0,-12-24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2:32.610"/>
    </inkml:context>
    <inkml:brush xml:id="br0">
      <inkml:brushProperty name="width" value="0.08571" units="cm"/>
      <inkml:brushProperty name="height" value="0.08571" units="cm"/>
      <inkml:brushProperty name="color" value="#004F8B"/>
    </inkml:brush>
  </inkml:definitions>
  <inkml:trace contextRef="#ctx0" brushRef="#br0">18 1188 5734,'-4'-14'0,"0"0"0,0 3 0,-2-6 0,6 13 0,5 5 0,16 48 0,7 42 0,-2-12 0,5-2 0,-6 1 0,5 15 0,1-22 0,23-19-848,6-55 0,20-20 0,6-5 0,-11 6 848,8 9 0,0-4-568,-1-13 1,12-10 0,-2-4 0,-17 4 567,-15 2 0,0-7-13,-5 1 1,11-9 0,7-7 0,3-3 0,-1 0 0,-5 4 12,3-3 0,-3 1 0,0-1 0,1-1 0,4-2 0,-8 7 0,4-3 0,2-3 0,0 1 0,-2 1 0,-4 3 0,-7 6 0,10-10 0,-6 4 0,-7 6 0,-8 7 0,5-6 0,-26 25 0,-68 61 0,-38-1 0,5 12 0,-14-19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2:35.597"/>
    </inkml:context>
    <inkml:brush xml:id="br0">
      <inkml:brushProperty name="width" value="0.08571" units="cm"/>
      <inkml:brushProperty name="height" value="0.08571" units="cm"/>
      <inkml:brushProperty name="color" value="#004F8B"/>
    </inkml:brush>
  </inkml:definitions>
  <inkml:trace contextRef="#ctx0" brushRef="#br0">5554 15 5734,'-6'-1'0,"0"1"0,-1-2 0,-31-5 0,-43 3 0,15 3 0,-13 2 0,-2 0 0,-6 3 0,-2 0 0,0 1-559,3-1 1,0 1 0,0 0 558,1 1 0,-1 1 0,-8 1 0,5-1 0,-10 1 0,-4 0 0,1 0 0,4 0 0,17-1 0,4-1 0,1 0 0,-6 1 0,-10 0 0,13-1 0,-9 1 0,-7 1 0,-4-1 0,-3 1 0,0 0 0,2 0 0,2 0 0,7-1 0,7-1-473,-9 1 0,6-1 0,5 0 1,2-1-1,-1 1 0,-4 0 473,-10 1 0,-2 0 0,-2 1 0,1-1 0,3-1 0,5 0 0,1-1 0,1-1 0,4 0 0,5 0 0,7-1-99,-27 1 1,0-1 98,7 0 0,-12 0 0,0 0 0,12-1 0,-11 0 0,8-1 0,23 0 0,-1-1 0,11 0 0,-13 1 0,92 5 0,13-1 0,35 4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2:36.658"/>
    </inkml:context>
    <inkml:brush xml:id="br0">
      <inkml:brushProperty name="width" value="0.08571" units="cm"/>
      <inkml:brushProperty name="height" value="0.08571" units="cm"/>
      <inkml:brushProperty name="color" value="#004F8B"/>
    </inkml:brush>
  </inkml:definitions>
  <inkml:trace contextRef="#ctx0" brushRef="#br0">1 766 5734,'32'-14'0,"28"2"0,10 1 0,-13 2 0,1 1-1284,23-3 1,-5 3 1283,6 5 366,-30 1 0,11-1-366,6-1 0,16-2 0,8-1 0,-2 0 0,-11 2-90,0-1 1,-9 2 0,19-3 89,-20 2 0,12-2 0,10-1 0,6 0 0,6-1 0,1-1 0,1 0 0,-2 1 0,-5-1 0,-7 1-337,2-1 0,-3-1 0,-3 1 0,-1-1 0,0 1 0,-1-1 1,2 1-1,1 0 337,5-1 0,2 1 0,0 0 0,1 0 0,-1 1 0,-1-1 0,-2 0 0,-2 0-156,16-3 0,3 0 0,-3-1 0,-5 2 0,-12 0 0,-16 3 156,5-1 0,-12 2 0,0 0 0,7 0 0,1-1 0,11-1 0,1 1 0,-8-1 0,20-1 0,-1-1 0,-24 3 0,7 0 0,-3 0 0,-12 1 0,-9 1 0,-5 0 0,21-4 0,-5 0 0,-12 2 864,7 1 0,-18-6-864,-58-11 0,2-2 0,-14-11 0,8 7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2:37.870"/>
    </inkml:context>
    <inkml:brush xml:id="br0">
      <inkml:brushProperty name="width" value="0.08571" units="cm"/>
      <inkml:brushProperty name="height" value="0.08571" units="cm"/>
      <inkml:brushProperty name="color" value="#004F8B"/>
    </inkml:brush>
  </inkml:definitions>
  <inkml:trace contextRef="#ctx0" brushRef="#br0">0 995 5734,'37'30'0,"-19"-14"0,26 23 0,-26-21 0,19 21 0,7 2 0,14-2 0,-12 2 0,7-7 0,20-30 0,7-19 0,-9-7 0,5-10 0,2-2-848,-3 1 0,4-3 0,1-1 0,-4-1 848,-8 4 0,-4-1 0,1-2 0,1-4 0,2-7 0,3-6 0,0-2 0,-4 1 0,-8 6-374,-3 0 1,-7 5 0,2-5 373,7-5 0,5-5 0,-2 1 0,-10 7 0,-2-1 0,-9 4 0,-7 1 0,-7 4 0,-10 3 0,-6-5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46.279"/>
    </inkml:context>
    <inkml:brush xml:id="br0">
      <inkml:brushProperty name="width" value="0.08571" units="cm"/>
      <inkml:brushProperty name="height" value="0.08571" units="cm"/>
      <inkml:brushProperty name="color" value="#004F8B"/>
    </inkml:brush>
  </inkml:definitions>
  <inkml:trace contextRef="#ctx0" brushRef="#br0">0 407 5734,'97'-20'0,"1"-1"0,-1 1 0,1 0 0,-1-1 0,1 1 0,-1 0 0,-5-1 0,-14 3 0,14-1-809,-9 2 0,17-3 1,8 0-1,1-1 1,-7 2-1,-14 3 0,-22 4 809,32-3 0,-7 2 454,-9 1-454,-8 2 978,11-1-978,0 1 0,-19 2 0,-3 5 0,-47 7 744,-1 1 0,-15 1 1,-6-2-1</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2:38.246"/>
    </inkml:context>
    <inkml:brush xml:id="br0">
      <inkml:brushProperty name="width" value="0.08571" units="cm"/>
      <inkml:brushProperty name="height" value="0.08571" units="cm"/>
      <inkml:brushProperty name="color" value="#004F8B"/>
    </inkml:brush>
  </inkml:definitions>
  <inkml:trace contextRef="#ctx0" brushRef="#br0">2 673 5734,'0'50'0,"-1"1"0,1 34 0,9-19 0,13-7 0,56-14 0,-45 11 0,5-8-142,23-44 0,11-22 142,-3-6 0,5-7 0,-3 0-673,7 0 0,5-5 673,-14 5 0,10-5 0,6-4 0,2-3 0,-3-1-159,-11 2 1,1-2-1,1-2 1,-1 0-1,-1 0 1,-1 3 0,5-3-1,-2 3 1,-1 0-1,1-1 1,1-2-1,-4-1 1,0 0 0,0 0-1,0 0 1,0-1-1,0 1 1</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2:47.386"/>
    </inkml:context>
    <inkml:brush xml:id="br0">
      <inkml:brushProperty name="width" value="0.08571" units="cm"/>
      <inkml:brushProperty name="height" value="0.08571" units="cm"/>
      <inkml:brushProperty name="color" value="#004F8B"/>
    </inkml:brush>
  </inkml:definitions>
  <inkml:trace contextRef="#ctx0" brushRef="#br0">7 26 5734,'-3'-14'0,"0"3"0,3 11 0,2 9 0,-1-5 0,2 8 0,4 10 0,-1 0 0,9 46 0,-9-37 0,2 21 0,-7-37 0,4 56 0,-4-40 0,3 41 0,-4-29 0,-2 7 0,0 19 0,-1-19 0,4 30 0,0-27 0,1 26 0,-4 19 0,0-1 0,1-28 0,-1 20 0,1-8 0,3-53 0,-1-6 0,5 31 0,-3-19 0,2 12 0,-2-18 0,4 23 0,3 18 0,-1-18 0,2 4 0,-2-3 0,0-3 0,6 23 0,-3-12 0,-8-35 0,5 37 0,-2 6 0,-1 8 0,0 2 0,0 4-346,-3-20 0,-1-10 346,-1-32 0,-1 2 0,1 31 0,-1-24 0,1 26 0,-1-34 0,1 51 0,1 8 0,0-25 0,0 24 0,0-4 0,1-38 0,-2-8 0,3 43 0,-2-38 0,3 45 0,-4-50 692,2 31-692,-2-9 0,0-1 0,-2-7 0,-2-30 0,-2-12 0,-2-8 0,-2-3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07.777"/>
    </inkml:context>
    <inkml:brush xml:id="br0">
      <inkml:brushProperty name="width" value="0.08571" units="cm"/>
      <inkml:brushProperty name="height" value="0.08571" units="cm"/>
      <inkml:brushProperty name="color" value="#004F8B"/>
    </inkml:brush>
  </inkml:definitions>
  <inkml:trace contextRef="#ctx0" brushRef="#br0">7 1170 5734,'-4'-5'0,"2"1"0,2-1 0,1 2 0,1 0 0,0 2 0,0 4 0,1 73 0,5-8 0,0 3 0,-4-12 0,0 0 0,5 17 0,4-9 0,10-21 0,49-39 0,23-20 0,-20-6 0,3-9 0,12-11-424,-23 8 0,9-7 0,6-5 0,4-3 0,0-2 0,-2 1 0,-5 2 0,-8 4 424,19-12 0,-9 4 0,-2-1 0,6-4-379,-5 2 1,8-5 0,3-2 0,-4 1 0,-11 7 0,-18 8 378,-8 2 0,-10 6 0,1 0 0,2-5 0,14-16 0,7-9 0,-8 6 0,-14 16 0,-1 0 0,14-14 0,6-7 0,-21 9 0,-31-3 0,-9 20 0,-36 11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08.143"/>
    </inkml:context>
    <inkml:brush xml:id="br0">
      <inkml:brushProperty name="width" value="0.08571" units="cm"/>
      <inkml:brushProperty name="height" value="0.08571" units="cm"/>
      <inkml:brushProperty name="color" value="#004F8B"/>
    </inkml:brush>
  </inkml:definitions>
  <inkml:trace contextRef="#ctx0" brushRef="#br0">5 1562 5734,'12'66'0,"-11"3"0,-5 5 0,-7-8 0,8 0 0,39 17 0,11-7 0,2-2-956,20-56 1,5-20 955,9-31 0,-27 5 0,16-10 0,10-7 0,7-5 0,0-3 0,-4 1 0,-14 7 0,0-2 0,1-2 0,0-2 0,2-2 0,0 0 0,3-1 0,1 0-95,-3 2 0,2-1 0,3-1 0,1-1 1,0 0-1,1-1 0,-1 0 0,-1-1 1,-2 2-1,-3-1 0,1-1 0,-1-1 1,-2 1-1,0-1 0,-1 0 0,-2 0 1,-2 2-1,-2 0 0,-2 2 0,6-11 1,1 1-1,-1 0 0,1 0 0,-1-1 1,1 1-1</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02.327"/>
    </inkml:context>
    <inkml:brush xml:id="br0">
      <inkml:brushProperty name="width" value="0.08571" units="cm"/>
      <inkml:brushProperty name="height" value="0.08571" units="cm"/>
      <inkml:brushProperty name="color" value="#004F8B"/>
    </inkml:brush>
  </inkml:definitions>
  <inkml:trace contextRef="#ctx0" brushRef="#br0">40 233 5734,'-21'-5'0,"4"0"0,16 5 0,3 0 0,-1 0 0,3 0 0,-3 0 0,51-1 0,-26 1 0,37-2 0,24 0 0,-14 0 0,-7 0 0,24 0 0,3-1 0,-2-1 0,-40 2 0,28 0 0,-1-1 0,-32 2 0,38 1 0,-69 0 0,54-1 0,-39 1 0,42-2 0,-12-3 0,-2 2 0,24-2 0,-32 2 0,5 0 0,-26 0 0,19 0 0,43 0 0,-29 2 0,27-1 0,-33 2 0,15-4 0,19 0 0,-13-1-354,-16 1 354,-38 2-2,24-2 2,-20 2 0,32-3 0,-39 3 0,29-3 0,2 0 0,-23 3 0,52-6 0,-75 8 0,-1 0 354,3-1-354,-3 1 2,2-1-2,-4 0 0,0 1 0,5 0 0,32-1 0,23-2 0,-12 1 0,5-2 0,-52 3 0,0-1 0,-29-16 0,13 6 0,-17-16 0,21 10 0,1-1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04.612"/>
    </inkml:context>
    <inkml:brush xml:id="br0">
      <inkml:brushProperty name="width" value="0.08571" units="cm"/>
      <inkml:brushProperty name="height" value="0.08571" units="cm"/>
      <inkml:brushProperty name="color" value="#004F8B"/>
    </inkml:brush>
  </inkml:definitions>
  <inkml:trace contextRef="#ctx0" brushRef="#br0">9 578 5734,'-3'-4'0,"0"-7"0,2 8 0,0-5 0,5 7 0,-2 0 0,4-1 0,50-11 0,-9 4 0,17-4 0,7 1 0,24-1-1131,-8 4 0,17 1 1,-13 1 1130,-33 2 0,3 1-568,27-1 1,21-1 0,-1 0 0,-24 2 567,16 1-25,-29 0 1,10-1 0,-11 1 24,22 2 0,-6-1 0,7 0 0,-8 1 0,0 0 0,5 0 0,3 0 0,-20 1 0,2 0 0,-8 0 0,-14 1 0,2-1 0,36 1 0,15 0 0,-16 0 0,-33 0 0,-3-1 0,45 1 0,1 0 0,-41-1 0,-5-1 0,38 0 0,-39 1 0,1-1 0,11 0 0,-4 0 0,10-1 0,22 1 0,-1-1 0,-28 0 534,3 0 0,-2 0-534,-14 1 1380,5-1 1,11 0-1381,-2-2 0,5-1 0,-4 0 0,5 1 0,0-1 0,24-2 0,-12-1 0,-36 2 694,19-6-694,-20 5 0,13-4 0,-7 1 0,8-2 0,-3 0 0,-9 2 1211,-38 7-1211,-8 3 0,-2-2 0,-9-5 0,-14-4 0,-27-13 0,-27-9 0,5 4 0,-1 0 0,-11-5-417,24 10 1,9 3 416,28 12 0,-40-17 0,39 15 0,-14-6 0,45 19 0,47 16 0,3 0 0,6 1 0,-10-2 0,3 0 416,37 10 1,-2-1-417,-1-1 0,-9-4 0,-22-6 0,-45-8 0,10 11 0,-29-4 0,-22 28 0,8-15 0,-37 21 0,-25 13 0,7-9 0,27-23 0,-2-2 0,-30 20 0,0 0 0,0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06.129"/>
    </inkml:context>
    <inkml:brush xml:id="br0">
      <inkml:brushProperty name="width" value="0.08571" units="cm"/>
      <inkml:brushProperty name="height" value="0.08571" units="cm"/>
      <inkml:brushProperty name="color" value="#004F8B"/>
    </inkml:brush>
  </inkml:definitions>
  <inkml:trace contextRef="#ctx0" brushRef="#br0">3017 2 5734,'-15'-1'0,"4"1"0,-8 2 0,5-1 0,-62 5 0,38-3-466,-48 2 466,52-3 0,-38 3 0,-9 1 0,-15 1 0,13-1 0,-5 1 0,1-1 0,0 1 0,-8 0 0,-1 0 0,3 0 0,-1-1-827,1 1 0,11-2 827,8-1 0,2-3 0,-15 0 0,13-1 0,-19 1 0,23-1 0,-10-1 0,23 0 0,30-1 0,-48-3 0,46 2 0,-33-1 288,58 3-288,1 1 1832,-1 0-1832,-1 0 0,0-1 0,1-1 0,0 2 0,2-1 0,-2 1 0,2 0 0,-1 0 0,-1 0 0,2-1 0,-2 0 0,3 1 0,0-1 0,-11 4 0,-66 2 0,39 0-260,-49 3 260,64-4 0,-22 3 0,-6 2 0,-15 0 0,-10 0 0,1-2 0,22-3 0,-11-2 0,57-4 0,0 2 0,-5-2 260,8 0-260,-6 0 0,9 2 0,15-2 0,-1 0 0,15-2 0,-8-1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10.915"/>
    </inkml:context>
    <inkml:brush xml:id="br0">
      <inkml:brushProperty name="width" value="0.08571" units="cm"/>
      <inkml:brushProperty name="height" value="0.08571" units="cm"/>
      <inkml:brushProperty name="color" value="#004F8B"/>
    </inkml:brush>
  </inkml:definitions>
  <inkml:trace contextRef="#ctx0" brushRef="#br0">0 1 5734,'8'1'0,"-1"2"0,1-2 0,2 2 0,29 1 0,-14-1 0,22 1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11.367"/>
    </inkml:context>
    <inkml:brush xml:id="br0">
      <inkml:brushProperty name="width" value="0.08571" units="cm"/>
      <inkml:brushProperty name="height" value="0.08571" units="cm"/>
      <inkml:brushProperty name="color" value="#004F8B"/>
    </inkml:brush>
  </inkml:definitions>
  <inkml:trace contextRef="#ctx0" brushRef="#br0">0 38 5734,'24'-9'0,"2"1"0,1 2 0,45-1 0,-21 4 0,33-2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3:11.555"/>
    </inkml:context>
    <inkml:brush xml:id="br0">
      <inkml:brushProperty name="width" value="0.08571" units="cm"/>
      <inkml:brushProperty name="height" value="0.08571" units="cm"/>
      <inkml:brushProperty name="color" value="#004F8B"/>
    </inkml:brush>
  </inkml:definitions>
  <inkml:trace contextRef="#ctx0" brushRef="#br0">215 38 5734,'-93'-21'0,"9"4"0,46 19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1:57.748"/>
    </inkml:context>
    <inkml:brush xml:id="br0">
      <inkml:brushProperty name="width" value="0.08571" units="cm"/>
      <inkml:brushProperty name="height" value="0.08571" units="cm"/>
      <inkml:brushProperty name="color" value="#004F8B"/>
    </inkml:brush>
  </inkml:definitions>
  <inkml:trace contextRef="#ctx0" brushRef="#br0">214 20 5734,'3'0'0,"0"-1"0,-1-2 0,-1 2 0,-1-4 0,-2 4 0,-1-4 0,1 5 0,-3-3 0,0 3 0,-1-1 0,-5 1 0,2 0 0,-6 0 0,5 0 0,-12 4 0,8 1 0,-8 3 0,11-2 0,-1 3 0,7-2 0,0 5 0,8 7 0,4 3 0,7 7 0,0-7 0,-2-5 0,6 0 0,-2-6 0,6 3 0,-6-6 0,13-2 0,-15-5 0,26-6 0,-9-11 0,18-42 0,-26 19 0,-2-15 0,-39 32 0,-31 21 0,-7 7 0,-4 3 0,-29 7 0,29-2 0,0 1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46.049"/>
    </inkml:context>
    <inkml:brush xml:id="br0">
      <inkml:brushProperty name="width" value="0.08571" units="cm"/>
      <inkml:brushProperty name="height" value="0.08571" units="cm"/>
      <inkml:brushProperty name="color" value="#004F8B"/>
    </inkml:brush>
  </inkml:definitions>
  <inkml:trace contextRef="#ctx0" brushRef="#br0">1 3578 5734,'36'-4'0,"-19"2"0,41-6 0,-41 6 0,14-3 0,-18 3 0,22-1 0,-3 2 0,7-1 0,-6 2 0,-17 0 0,30-3 0,-23 2 0,65-5 0,-44 3 0,24-1 0,-37 1 0,9 0 0,-18 1 0,24-3 0,-21 1 0,14-2 0,-14 1 0,15-2 0,-17 3 0,67-10 0,-55 9 0,45-7 0,-42 8 0,-11 1 0,11-1 0,-11 2 0,-15 1 0,15-1 0,3-4 0,-7 3 0,26-7 0,-19 4 0,1 0 0,-10 3 0,21-2 0,-15 2 0,34-5 0,-39 4 0,2 0 0,-12 2 0,16-1 0,-10 1 0,10 0 0,-11 0 0,-1 2 0,6-3 0,-5 2 0,18-8 0,-21 5 0,22-3 0,-25 5 0,13-1 0,5-2 0,21-5 0,-16 2 0,7-1 0,-7 1 0,-10 3 0,10-3 0,-9 4 0,8-2 0,-4 2 0,22-4 0,-18 3 0,4 0 0,1-1 0,-7 2 0,26-5 0,-6 3 0,-6 0 0,-16 4 0,-20 2 0,11-1 0,-6-1 0,7 0 0,8-3 0,15-6 0,-12 4 0,4-2 0,-24 6 0,-4 2 0,24-8 0,-16 6 0,47-15 0,-44 14 0,24-9 0,-36 11 0,-1 0 0,19-8 0,-2 0 0,29-11 0,-26 10 0,5-3 0,-21 10 0,-1-1 0,24-8 0,-8 3 0,34-12 0,-24 8 0,8-3 0,-25 9 0,-1 1 0,-10 4 0,12-6 0,-10 4 0,8-3 0,-11 5 0,15-7 0,2 0 0,2-1 0,-2 2 0,5-3 0,-7 2 0,39-23 0,-41 22 0,18-14 0,-31 19 0,10-17 0,6-9 0,-3 3 0,-1 2 0,-7 11 0,4-14 0,-1 5 0,0-5 0,-3 4 0,-5 13 0,8-19 0,-9 20 0,10-33 0,-5 7 0,4-15 0,-6 17 0,1 2 0,-5 20 0,8-19 0,12-29 0,-11 29 0,11-26 0,-16 42 0,-2 7 0,7-18 0,-7 15 0,10-22 0,-11 22 0,8-14 0,-8 17 0,12-32 0,-3 7 0,6-16 0,0-7 0,-8 23 0,8-33 0,-12 43 0,2-12 0,-8 24 0,0 5 0,2-12 0,-2 10 0,5-16 0,-5 16 0,4-17 0,9-39 0,-7 34 0,7-33 0,-12 52 0,4-15 0,-2 6 0,15-63 0,-13 59 0,9-39 0,-15 57 0,2 0 0,2-13 0,-1 10 0,1-11 0,-2 10 0,1-6 0,4-13 0,-2 11 0,5-14 0,-6 20 0,9-24 0,-7 20 0,18-40 0,-15 30 0,8-13 0,-12 20 0,-3 13 0,7-19 0,-1 6 0,10-28 0,-10 26 0,2-6 0,-7 19 0,0 2 0,5-14 0,-4 11 0,3-9 0,9-15 0,-4 5 0,5-8 0,-6 11 0,0 3 0,4-4 0,-4 2 0,17-19 0,-13 25 0,7-13 0,-11 20 0,7-5 0,-1 4 0,25-20 0,-23 20 0,8-4 0,-14 10 0,2 3 0,0-3 0,-5 5 0,12-3 0,4 4 0,5-2 0,-9 5 0,-9 0 0,-6 1 0,11 2 0,-11-1 0,12 3 0,2 10 0,-6-6 0,19 19 0,-18-10 0,4 3 0,-7-5 0,-8-10 0,7 10 0,-6-8 0,9 15 0,-10-16 0,25 59 0,-22-47 0,23 51 0,-28-62 0,9 23 0,-10-22 0,5 11 0,-5-14 0,0 3 0,3 4 0,-2-1 0,5 12 0,-7-14 0,5 14 0,-5-16 0,5 17 0,5 9 0,-4-9 0,3 5 0,-8-21 0,0-4 0,1 12 0,-2-10 0,1 7 0,0 1 0,1 0 0,7 33 0,-4-29 0,1 19 0,-4-33 0,-3 2 0,5 14 0,-3-11 0,3 18 0,-4-14 0,2 5 0,1 13 0,-1-12 0,3 14 0,-4-11 0,4 15 0,-1 7 0,-1-11 0,0 54 0,-4-50 0,1 51 0,-2-29 0,0-8 0,0-8 0,0-16 0,0-6 0,1 3 0,-1-2 0,1-3 0,-1-13 0,0 13 0,0-10 0,0 30 0,0-18 0,1 17 0,1-9 0,-2-13 0,2 0 0,-1-11 0,1 16 0,0-12 0,5 48 0,-3-34 0,1 19 0,-1-26 0,-2-9 0,1 5 0,0-1 0,1 1 0,-2-5 0,2 4 0,3 5 0,0 2 0,1 2 0,0-1 0,-2-5 0,1 4 0,-1-1 0,0 0 0,-1-4 0,2 6 0,-2-11 0,6 18 0,-1-6 0,0 1 0,4 3 0,-6-9 0,1 0 0,-4-3 0,-2-9 0,3 7 0,3 9 0,-3-6 0,6 14 0,-6-21 0,1 5 0,-3-5 0,-1-3 0,5 18 0,-2-6 0,3 4 0,-3-5 0,-1-5 0,0 2 0,-1-3 0,0 0 0,1 0 0,0 0 0,3 6 0,-2-7 0,-1-1 0,-2-4 0,3 4 0,-3-5 0,2 4 0,-4-6 0,0 0 0,1 1 0,-1-1 0,1 2 0,-1-2 0,1 0 0,0 0 0,0 2 0,3 0 0,-2 0 0,2-2 0,1 3 0,-3-2 0,12 5 0,-12-5 0,7 3 0,-9-4 0,1 0 0,2 0 0,1 0 0,2 1 0,-3-1 0,4-1 0,2 1 0,2 0 0,5 1 0,1 1 0,0-1 0,-3 1 0,1 0 0,-4-1 0,7 0 0,-5 0 0,-2-1 0,-3 1 0,1-1 0,-2 1 0,4 0 0,5 1 0,8 0 0,-6-1 0,1 0 0,3-1 0,-3 0 0,5 0 0,-2 0 0,16-1 0,-2-1 0,3-1 0,-18 1 0,-13 0 0,19-1 0,-1 0 0,13-2 0,26-2 0,-21 2 0,7 1 0,-1 1 0,-7 1 0,20 1 0,-34 0 0,64 0 0,-9 0 0,-26-1 0,-2 1 0,1-1 0,-18-1 0,-4-1 0,33-1 0,-16 2 0,8-1 0,-23 1 0,11-4 0,6-1 0,34-8 0,-23 4 0,-3 0 0,29-5 0,-28 6 0,-1 0 0,34-7 0,-35 7 0,-7 2 0,-19 0 0,32-4 0,19-6 0,5 0 0,4-1 0,-14 2 0,-9 2 0,-37 8 0,-14 2 0,23-4 0,10-1 0,10 1 0,2 0 0,-11 0 0,0 1 0,6 0 0,-1 2 0,25-2 0,-38 2 0,4 0 0,20-1 0,2-1 0,-6 1 0,-1-2 0,8-5 0,-4-1 0,23-7 0,-45 8 0,-1-4 0,-1-3 0,4-5 0,7-8 0,7-6 0,-3 0 0,15-10 0,1-3 0,-7 3 0,-1-1 0,1 1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20.900"/>
    </inkml:context>
    <inkml:brush xml:id="br0">
      <inkml:brushProperty name="width" value="0.08571" units="cm"/>
      <inkml:brushProperty name="height" value="0.08571" units="cm"/>
      <inkml:brushProperty name="color" value="#004F8B"/>
    </inkml:brush>
  </inkml:definitions>
  <inkml:trace contextRef="#ctx0" brushRef="#br0">116 3472 5734,'-4'0'0,"-1"-1"0,1 0 0,1 0 0,-1 1 0,3 0 0,-4 0 0,0 0 0,0 0 0,0 0 0,0 0 0,-3-1 0,-11 0 0,8 0 0,-5 0 0,12 0 0,-1-2 0,2 1 0,0 0 0,8 2 0,-3 2 0,7-1 0,5 0 0,-5-1 0,24 0 0,-22 0 0,13 0 0,-15 0 0,4 0 0,15-3 0,-11 1 0,10-2 0,-17 2 0,14-1 0,-9 0 0,16-2 0,18 0 0,-25 2 0,19-1 0,-37 4 0,15-1 0,-11 1 0,24-3 0,-25 1 0,9-1 0,-11 2 0,-3 1 0,7 0 0,-6 0 0,21 0 0,21 0 0,-16 1 0,15-1 0,-34 0 0,20 0 0,-5 0 0,6 0 0,-3 0 0,-10 0 0,10 0 0,8-3 0,-9 0 0,-1 0 0,11 1 0,-15 1 0,10-1 0,-16 1 0,19 0 0,3 0 0,4-2 0,-11 1 0,-20 1 0,20-4 0,-12 3 0,10-2 0,-4 1 0,16-2 0,0 2 0,0-2 0,-23 4 0,8-1 0,-12 0 0,12 1 0,-11 0 0,-3 0 0,4 0 0,16-3 0,-14 3 0,34-4 0,-36 4 0,12-2 0,-25 2 0,1 0 0,5 0 0,-5 1 0,9-2 0,-10 2 0,9-1 0,-7 0 0,9 0 0,-9 0 0,20-2 0,-11 3 0,12-2 0,-10 2 0,-1 0 0,7-1 0,-9 0 0,2 0 0,-14 0 0,12-1 0,-8 0 0,8 0 0,-8 0 0,10-1 0,-8 0 0,6-1 0,-7 2 0,5 0 0,0 1 0,-1 0 0,-3 1 0,0 0 0,-3 0 0,14 0 0,-6 0 0,3 0 0,-3 0 0,-10 0 0,4 0 0,-2 0 0,10 0 0,-9 0 0,7 0 0,-5 0 0,0 0 0,0 0 0,-4-1 0,1 1 0,-2-1 0,6 1 0,-4-1 0,-1 1 0,-1 0 0,1 0 0,-1 0 0,1 0 0,-2 0 0,-1 0 0,0-1 0,0 1 0,0-1 0,-1 1 0,1-1 0,-1 1 0,4 0 0,-1 0 0,1 0 0,-2 0 0,1 0 0,-1 0 0,3 0 0,-3 0 0,0 0 0,3 0 0,2 0 0,0 0 0,10 0 0,-13 0 0,7 0 0,-8 0 0,-3 0 0,5 0 0,-4 0 0,3 0 0,-2 0 0,2 0 0,-2 0 0,7 0 0,-5 1 0,8-1 0,-8 0 0,9 0 0,-8 0 0,24-1 0,-9-4 0,16-1 0,-19 0 0,0-1 0,-13 6 0,6-2 0,-8 3 0,12 0 0,-3 0 0,2 1 0,-1-1 0,-8 1 0,2-1 0,-2 0 0,3 0 0,-5 0 0,6 0 0,-5 0 0,4 0 0,-4 0 0,7-1 0,-7 0 0,5-1 0,-6 2 0,5 0 0,-4 0 0,7 0 0,-8 0 0,2 0 0,-2 0 0,6 0 0,-2 0 0,8 0 0,-6 0 0,0 0 0,-2 0 0,-4 0 0,3 0 0,-1 0 0,-1 0 0,2 0 0,-4 0 0,12 0 0,-8 0 0,9 0 0,-11 0 0,-1 0 0,3 0 0,0 0 0,1 0 0,-3 0 0,0-1 0,-3 1 0,0 0 0,0 0 0,1 0 0,-1-1 0,3 0 0,-2-1 0,2 1 0,-2 1 0,-1 0 0,3 0 0,-1 0 0,3 0 0,-2-1 0,6 0 0,-6 0 0,9 1 0,-8 0 0,5 0 0,-5 0 0,5 0 0,-5 0 0,3 0 0,-5 0 0,4 0 0,-2 0 0,2 0 0,-2 0 0,4 0 0,2 0 0,0 0 0,3-1 0,-10 1 0,3 0 0,2 0 0,-5 0 0,6 0 0,-7 0 0,0 0 0,20 0 0,-15 0 0,15 0 0,-21 0 0,1 0 0,2-1 0,-2 1 0,5-1 0,7 1 0,-6 0 0,4 0 0,-10 0 0,0-1 0,3 0 0,-3 0 0,3-1 0,-4 2 0,3 0 0,-3 0 0,4 0 0,-2 0 0,1-1 0,2 1 0,-1-1 0,-1 1 0,1-1 0,2 0 0,2-1 0,5 1 0,-7-1 0,1 1 0,-4 0 0,-3 1 0,18-4 0,-13 4 0,17-4 0,-20 3 0,4 0 0,-5 1 0,3-1 0,-2 0 0,11-1 0,-10-2 0,6 0 0,-7 1 0,-2 3 0,3-1 0,-3 1 0,2 0 0,-2 0 0,4 0 0,0 0 0,3 0 0,-4 0 0,0 0 0,-3 0 0,2-1 0,8-2 0,-5 1 0,5-1 0,-11 3 0,3-1 0,-1 1 0,1-1 0,-1 0 0,4-2 0,-3 1 0,3 0 0,-4 0 0,1 2 0,0 0 0,0-1 0,1 0 0,4-2 0,-3 2 0,3-1 0,-7 2 0,6 0 0,-4 0 0,5 0 0,-4 0 0,6-3 0,-3 2 0,1-3 0,-5 3 0,-2 0 0,4-1 0,-4 2 0,6-2 0,-5 2 0,3-2 0,0 1 0,-1-1 0,2 0 0,-2 1 0,7-2 0,3 1 0,-1 0 0,-3 1 0,-7 1 0,0-1 0,7-1 0,-6 1 0,10-1 0,-9 1 0,6-1 0,-7 2 0,4-2 0,-6 1 0,2 1 0,-3 0 0,3-2 0,-2 1 0,3-1 0,9-7 0,-7 6 0,6-4 0,-13 7 0,5-4 0,2-2 0,-1-1 0,2 1 0,9-8 0,-8 6 0,9-7 0,-12 9 0,-3 2 0,10-8 0,3-2 0,-1 2 0,-2 1 0,-12 10 0,0-1 0,3-3 0,-3 3 0,4-3 0,-2 2 0,-2 1 0,3-2 0,1-1 0,0 0 0,0-1 0,-2 2 0,12-7 0,-10 7 0,11-7 0,-11 7 0,-2 2 0,2-2 0,7-6 0,-6 3 0,15-11 0,-15 11 0,5-5 0,-8 8 0,-1-1 0,3-3 0,-2 3 0,3-6 0,-3 5 0,-1-4 0,1 3 0,17-38 0,-10 23 0,11-23 0,-12 21 0,-7 18 0,4-10 0,-4 10 0,0 1 0,2-10 0,0-4 0,1-4 0,-1 4 0,0-5 0,1-2 0,0 0 0,-2 1 0,-2 12 0,0-3 0,0 1 0,3-15 0,-2 17 0,-1-6 0,0 15 0,-2-15 0,2 11 0,1-28 0,-2 27 0,1-12 0,-1 15 0,0-17 0,1 8 0,3-48 0,-3 42 0,2-24 0,-4 40 0,5-19 0,-3 13 0,4-33 0,-5 33 0,1-14 0,-1 17 0,1-10 0,-1 5 0,1-13 0,-2 8 0,0 3 0,0 3 0,0 6 0,1 0 0,0-8 0,0 7 0,-1-10 0,0 13 0,0-5 0,0 7 0,0 1 0,0-2 0,0-1 0,0 0 0,0 1 0,0-2 0,0 3 0,0-2 0,0 2 0,0-2 0,1 2 0,0-3 0,0 3 0,-1-3 0,0-2 0,1 0 0,-1-3 0,1 1 0,-1 3 0,1-2 0,-1 3 0,1-4 0,-1 2 0,1 0 0,-1 2 0,0-2 0,0 0 0,1-11 0,-1 10 0,0-5 0,0 4 0,0 5 0,0-13 0,0 14 0,0-6 0,0 7 0,0-3 0,0-2 0,0-8 0,0 3 0,0-1 0,0 6 0,0 4 0,0-12 0,0 6 0,0-7 0,0 8 0,0 2 0,0-2 0,-1-2 0,-1-11 0,1 10 0,-1-5 0,1 12 0,-2-14 0,2 9 0,-4-18 0,1-8 0,1 14 0,0-12 0,3 26 0,-1-3 0,-2-21 0,0 2 0,-4-37 0,4 39 0,-1-11 0,1 17 0,2 4 0,-2-27 0,2 26 0,-1-10 0,2 18 0,0 2 0,0-17 0,0 10 0,2-26 0,-1 13 0,1-5 0,0 11 0,1-11 0,-1 17 0,2-27 0,1 11 0,0-2 0,0 4 0,-2 14 0,-2 9 0,3-10 0,-2 8 0,1-5 0,0 7 0,15-47 0,-12 36 0,12-35 0,-16 48 0,0 0 0,5-8 0,-4 6 0,7-10 0,10-11 0,-10 13 0,14-21 0,-19 29 0,3-6 0,-3 6 0,7-7 0,2-2 0,0 0 0,16-12 0,-7 8 0,5-3 0,-10 8 0,-14 13 0,0-1 0,7-5 0,21-6 0,-15 4 0,15-2 0,-21 10 0,8 1 0,1 0 0,10 3 0,-8 0 0,13 6 0,-19-3 0,7 2 0,-12-1 0,6 5 0,8 6 0,-7-4 0,2 4 0,-14-11 0,16 20 0,-9-10 0,20 26 0,-22-26 0,7 8 0,-14-14 0,0-3 0,8 24 0,-6-18 0,8 28 0,-4-13 0,6 22 0,-6-19 0,3 10 0,-6-14 0,1 4 0,-1-4 0,-2 1 0,-2-11 0,1 7 0,-1-8 0,-1 5 0,1-7 0,-1 2 0,1-4 0,-3 4 0,3 3 0,-1 17 0,1-15 0,-1 3 0,-2-1 0,1-14 0,-1 14 0,1-16 0,-1 0 0,2 11 0,-2-9 0,2 19 0,-2-9 0,0 6 0,0-9 0,0-4 0,0-7 0,0 10 0,0-7 0,0 8 0,0-10 0,0 9 0,1 8 0,-1 6 0,2 7 0,-2-14 0,1 0 0,-1 6 0,0-6 0,0 28 0,0-31 0,0 9 0,0-21 0,0 20 0,-1-12 0,1 12 0,-2-8 0,-1 6 0,2 3 0,-1-2 0,-4 18 0,4-28 0,-4 20 0,0-3 0,3-14 0,-5 35 0,-1 2 0,4-21 0,-8 52 0,9-48 0,2-17 0,-4 46 0,5-47 0,-2 16 0,3-25 0,-2 15 0,0-7 0,1 7 0,-5 38 0,4-45 0,-4 41 0,6-57 0,-1 12 0,1-3 0,-1 5 0,1-5 0,-2 12 0,1 2 0,-2 1 0,3-8 0,0-14 0,0-2 0,3 36 0,-2-28 0,3 26 0,-2-32 0,-1 0 0,5 17 0,-3-12 0,3 12 0,-3-16 0,2 10 0,14 23 0,-10-17 0,9 14 0,-14-29 0,7 9 0,1 1 0,35 34 0,-27-31 0,22 19 0,-22-28 0,15 4 0,2 0 0,-1-3 0,8-1 0,-26-8 0,77 4 0,-64-7 0,60-2 0,-68-1 0,45-3 0,-41 3 0,35-2 0,-42 1 0,72-7 0,12-1 0,-38 2-153,33-2 0,-4-1 153,-49 4 0,-10 0 0,15-2 0,2-2 0,-6 2 0,2-1 0,5 0 0,37-9 0,3 1 0,3-1 0,-35 7 0,0-1 0,22-3 0,0-2 0,-12 2 0,-4-1 0,-15 5 0,1-1 0,21-4 0,1-1 0,-11 3 0,-7 3 306,-4 0-306,10-1 0,15-5-848,-11 4 0,9-3 0,2 1 0,-10 1 848,13-3 0,0 1 0,12-4 0,10-1 0,-22 4 0,-10 3 0,-1-1 0,17-4 0,2 0 0,-18 5 0,2 0 0,1 0 0,2-1 0,11-2 0,3-2 0,-1 1 0,-6 2-491,3 0 1,-5 2 0,-11 2 490,-11 2 0,-9 3 0,9-1-73,20-4 1,7 0 72,-33 6 0,4-2 0,26-6 0,13-3 0,-17 2 0,7-2 882,-17 0 0,-7 0-882,-26 0 0,17-23 0,-19-3 0,-1-6 0,-3 9 0,-2-2 0,4-17 0,-1-1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25.822"/>
    </inkml:context>
    <inkml:brush xml:id="br0">
      <inkml:brushProperty name="width" value="0.08571" units="cm"/>
      <inkml:brushProperty name="height" value="0.08571" units="cm"/>
      <inkml:brushProperty name="color" value="#004F8B"/>
    </inkml:brush>
  </inkml:definitions>
  <inkml:trace contextRef="#ctx0" brushRef="#br0">1834 492 5734,'8'-11'0,"-1"1"0,3-12 0,-6-51 0,2 28 0,-7-33 0,-3 57 0,-14-46 0,8 32 0,-10-28 0,3 33 0,-35 10 0,-5 8 0,-7 7 0,21 18 0,-13 17 0,-10 10 0,9-1 0,-3 4 0,0-1 0,-24 12 0,2 1-264,23-13 1,0 2 0,9-4 263,-20 24 0,32-29 0,-4 4 0,-10 10 0,-7 8 0,-2 1 0,-5 6 0,-1 1 0,0 0 0,3-3 0,1-1 0,3-3-163,-15 16 1,10-10 162,14-13 0,32-29 0,9-9 762,2-2-762,12-14 0,2-5 0,10-23 353,8-23-353,-3 7 0,2-8 0,-2-6 0,2-7 0,-2 3 0,2-8 0,-1 1 0,3-8 0,-5 7 0,-12 15 0,-9 54 0,-3-2 0,0 18 0,-6 12 0,-14 29 0,3-10 0,-2 8 0,-4 13 0,-1 8 0,1-7 0,3-11 0,2-2 0,-11 30 0,12-19 0,21-54 0,1-5 0,7 2 0,-3-5 0,28-2 0,-13-1 0,35-3 0,-23 1 0,39-3 0,12 0 0,-26 2 0,1 0 0,38-3 0,-4 1 0,-3 1 0,-22 2 0,-52 4 0,9-1 0,-19 1 0,-3-2 0,-2-2 0,-4-2 0,2-13 0,-2 1 0,-1-12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2.993"/>
    </inkml:context>
    <inkml:brush xml:id="br0">
      <inkml:brushProperty name="width" value="0.08571" units="cm"/>
      <inkml:brushProperty name="height" value="0.08571" units="cm"/>
      <inkml:brushProperty name="color" value="#004F8B"/>
    </inkml:brush>
  </inkml:definitions>
  <inkml:trace contextRef="#ctx0" brushRef="#br0">7 34 5734,'-3'4'0,"0"-1"0,3 0 0,1-1 0,-1 0 0,4 1 0,27 4 0,35-2 0,-3 1 0,-13-5 0,5-2 0,14-1 0,3-1 0,-8 1 0,9-1-679,-1 1 1,16 0-1,6 0 1,-4 0 0,-14 0 678,10 0 0,3 0 0,-20 2 0,15-1 0,9 1 0,3 0 0,0 1 0,-7-1 0,-12 1-316,21 0 1,-11 1 0,6 0 315,-12 0 0,6 0 0,2 0 0,-1-1 0,-8 1-45,18 0 0,-7-1 0,-6 0 45,2 0 0,-5 0 0,15-2 0,-7-1 0,3 0-270,-4-2 270,-73 3 2723,1-1-2723,3-2 1318,-9-2-1318,-41-10 0,-49 6 0,-10-4 0,36 13 0,0-1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3.449"/>
    </inkml:context>
    <inkml:brush xml:id="br0">
      <inkml:brushProperty name="width" value="0.08571" units="cm"/>
      <inkml:brushProperty name="height" value="0.08571" units="cm"/>
      <inkml:brushProperty name="color" value="#004F8B"/>
    </inkml:brush>
  </inkml:definitions>
  <inkml:trace contextRef="#ctx0" brushRef="#br0">7 135 5734,'-4'-3'0,"2"1"0,7 2 0,4 0 0,74 2 0,20 0 0,-18-2-444,-15 1 1,11 1 0,-6-2 443,-11-1 0,-4-1 0,12-1 0,7 0-914,6 0 1,7 0 0,-4 0 913,6 0 0,3-1 0,-17 1 0,11 0 0,-1 0 0,-8 0-346,-12 0 0,-6 1 0,5-1 346,26 0 0,6-1 0,-4 1 0,-26 0 0,-3 0 0,5-1-157,10-1 1,10-1-1,-3-1 1,-12 1 156,-1 1 0,-4-1 0,11-1 0,6 0 0,-29 1 0,-42 3 0,2-2 1190,-9 2-1190,0 1 0,-14-1 0,1 2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4.073"/>
    </inkml:context>
    <inkml:brush xml:id="br0">
      <inkml:brushProperty name="width" value="0.08571" units="cm"/>
      <inkml:brushProperty name="height" value="0.08571" units="cm"/>
      <inkml:brushProperty name="color" value="#004F8B"/>
    </inkml:brush>
  </inkml:definitions>
  <inkml:trace contextRef="#ctx0" brushRef="#br0">806 1 5734,'-36'3'0,"-52"24"0,-2 14 0,21 3 0,-8 13 0,8-5-2165,13-7 1,3 1 2164,-1 5 0,-3 6 0,12-7 0,5 16 594,6 5 0,6 13-594,20-15 0,7 4 0,5 2 0,6 4 0,6 0 0,3-2-304,-1-8 0,3-3 0,7-10 304,27-2 0,4-16 0,2-15 0,2-6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5.480"/>
    </inkml:context>
    <inkml:brush xml:id="br0">
      <inkml:brushProperty name="width" value="0.08571" units="cm"/>
      <inkml:brushProperty name="height" value="0.08571" units="cm"/>
      <inkml:brushProperty name="color" value="#004F8B"/>
    </inkml:brush>
  </inkml:definitions>
  <inkml:trace contextRef="#ctx0" brushRef="#br0">563 29 5734,'-85'42'0,"1"1"0,5-9 0,26 8 0,64 14 0,17 0 0,-8 1 0,3-1 0,0 1 0,5 6 0,-11 5 0,-11 4 0,-22-19 0,-33-31 0,2-20 0,-12-11 0,20-6 0,-27-38 0,31 12 0,-22-26 0,24 7 0,17 30 0,23 26 0,47 63 0,-9-11 0,9-8 0,4-12 0,6-40-848,-22-35 0,3-28 0,-1-6 0,-7 16 848,-3 17 0,-4-1-257,9-51 0,-1-15 0,-21 60 257,-20 63 0,-9 64 0,0 17 0,5-20 0,-3 20 0,3-4 0,9-44 0,7 10 0,5-2 0,8-9 0,39 9 0,-15-87 0,0-22 0,22-9 0,-29 14 0,-4 11 3010,-9 34-3010,-8 26 1153,30 47-1153,0-18 0,7-6 0,-4-24 0,1-5 0,-2 13 0,-5-12 0,3-68 0,-60-18 0,-16 17 0,0-13 0,-32 43 0,35 59 0,6-7 0,17 15 0,23-24 0,29 3 0,-2-2 0,17 5 0,1-6 0,7-19 0,3-9 0,12-19 0,-14 17 0,-9-6 0,-35-34 0,-26 30 0,-3-10 0,-2 20 0,-7 17 0,3 11 0,-8 50 0,7 0 0,2-13 0,2 2 0,1 23 0,5-6 0,2 4 0,-1-16 0,1-1 0,1 14 0,-1-3 0,3 8 0,-10-63 0,-3-26 0,-6-35 0,1-35 0,4-18 0,8 15 0,6-6 0,3 3 0,4 7 0,2 2 0,2 2-453,-4 1 1,2 3-1,8 23 453,45 28 0,-33 36 0,9 39 0,-90 13 0,-14 4 0,43 9-401,-55-11 1,-4-18 400,51-42 0,5-1 0,6-9 0,9 2 0,5-8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5.879"/>
    </inkml:context>
    <inkml:brush xml:id="br0">
      <inkml:brushProperty name="width" value="0.08571" units="cm"/>
      <inkml:brushProperty name="height" value="0.08571" units="cm"/>
      <inkml:brushProperty name="color" value="#004F8B"/>
    </inkml:brush>
  </inkml:definitions>
  <inkml:trace contextRef="#ctx0" brushRef="#br0">0 240 5734,'19'-4'0,"54"-23"0,9-9 0,-24-2 0,13-33 0,-30 9 0,-100 61 0,6 14 0,1 14 0,12 32 0,9 11 0,3-6 0,12-3 0,36 20 0,14-52 0,14-6 0,39-2 0,-32-21 0,2-7 0,1-4 0,0-5-231,-8-2 0,-3-4 1,21-26-1,-23 9 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6.054"/>
    </inkml:context>
    <inkml:brush xml:id="br0">
      <inkml:brushProperty name="width" value="0.08571" units="cm"/>
      <inkml:brushProperty name="height" value="0.08571" units="cm"/>
      <inkml:brushProperty name="color" value="#004F8B"/>
    </inkml:brush>
  </inkml:definitions>
  <inkml:trace contextRef="#ctx0" brushRef="#br0">1 1 5734,'61'73'0,"1"0"0,-1-1 0,-56 7 0,-11 7 0,20-2 0,9 12 0,-5 0 0,-18-16 0,-35 3 0,-19-15 0,-15-10 0,-1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6.214"/>
    </inkml:context>
    <inkml:brush xml:id="br0">
      <inkml:brushProperty name="width" value="0.08571" units="cm"/>
      <inkml:brushProperty name="height" value="0.08571" units="cm"/>
      <inkml:brushProperty name="color" value="#004F8B"/>
    </inkml:brush>
  </inkml:definitions>
  <inkml:trace contextRef="#ctx0" brushRef="#br0">107 41 5734,'-2'-27'0,"0"13"0,-31 38 0,11-3 0,-25 29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0.304"/>
    </inkml:context>
    <inkml:brush xml:id="br0">
      <inkml:brushProperty name="width" value="0.08571" units="cm"/>
      <inkml:brushProperty name="height" value="0.08571" units="cm"/>
      <inkml:brushProperty name="color" value="#004F8B"/>
    </inkml:brush>
  </inkml:definitions>
  <inkml:trace contextRef="#ctx0" brushRef="#br0">573 306 5734,'-16'-28'0,"0"4"0,19 82 0,-3-29 0,7 57 0,1-26 0,0-3 0,1 4 0,-1-5 0,1 0 0,0 16 0,4-15 0,3-40 0,-13-77 0,-7-33 0,6 38 0,-2-2-559,-2-12 0,-3-6 0,1 12 559,0-1 0,-3-20 0,2 33 0,0-1 0,-3-38 0,6 40 0,29 94 0,16 52 0,-5-11 0,-16-37 0,-1 1-502,18 38 0,7 15 1,-10-29 501,-13-44 1381,16 20-1381,-11-12 0,-24-14 0,-34-32 0,-21-18 0,-4 0 0,-7 1 0,-1 7 0,-5 3 0,5 0 0,-5 0 0,0 1 0,-9 4 0,0 2 0,7 2 0,10 0 0,6 2 1801,-36 1-1801,134 6 0,8-6 0,10-3 0,15-6 0,7-5 0,-10-1 0,3-4 0,-3-1 0,15-7 0,-7-4 0,-7-1 0,-12 2 0,-10-3 0,-24 13 0,-17 14 0,-13 13 0,-18 22 0,-28 41 0,-20 28 0,8-11-1359,22-34 0,1 1 1359,-7 10 0,-7 12 0,1-3 0,15-19 0,8-11 0,3-3 0,-22 37 0,22-35 0,-23 42 0,32-56 0,-10 22 0,15-28 0,-15 24 0,11-18 679,-6 12 1,15-26-1,3-7 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6.534"/>
    </inkml:context>
    <inkml:brush xml:id="br0">
      <inkml:brushProperty name="width" value="0.08571" units="cm"/>
      <inkml:brushProperty name="height" value="0.08571" units="cm"/>
      <inkml:brushProperty name="color" value="#004F8B"/>
    </inkml:brush>
  </inkml:definitions>
  <inkml:trace contextRef="#ctx0" brushRef="#br0">0 385 5734,'85'-15'0,"1"0"0,-1 0 0,1-1 0,13 0 0,-31 7 0,14-2 0,13 0 0,6-1 0,3 1 0,-1-1 0,-6 1 0,-9 2 0,-14 0-1887,21-1 0,-16 1 0,14-1 1887,-15 1 0,15-2 0,10-1 0,3 0 0,-3 0 0,-8 1 0,-14 2 0,-21 2 1135,35-2-1135,-40 3 0,1-1 0,-2-1 0,-3-1 0,19-3 0,-125-13 0,-15 17 0,-11 0 0,-5 2 0,34 5 0,0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6.746"/>
    </inkml:context>
    <inkml:brush xml:id="br0">
      <inkml:brushProperty name="width" value="0.08571" units="cm"/>
      <inkml:brushProperty name="height" value="0.08571" units="cm"/>
      <inkml:brushProperty name="color" value="#004F8B"/>
    </inkml:brush>
  </inkml:definitions>
  <inkml:trace contextRef="#ctx0" brushRef="#br0">0 157 5734,'54'12'0,"0"1"0,16-6 0,22-1 0,15-2 0,8-1 0,-2 0 0,-8-1 0,-16-1 0,15 1 0,-14-1 0,16-5-436,-24 0 1,16-2-1,9-1 1,3-2 0,-2-1-1,-7 0 1,-15-1-1,-18-1 1,7-5 0,-17-8-1,-5-23 1,0 1-1</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28.118"/>
    </inkml:context>
    <inkml:brush xml:id="br0">
      <inkml:brushProperty name="width" value="0.08571" units="cm"/>
      <inkml:brushProperty name="height" value="0.08571" units="cm"/>
      <inkml:brushProperty name="color" value="#004F8B"/>
    </inkml:brush>
  </inkml:definitions>
  <inkml:trace contextRef="#ctx0" brushRef="#br0">0 56 5734,'11'-2'0,"38"2"0,20 0 0,-3 0 0,6 1 0,1 0-1783,-3-1 0,-1 1 1,3 0 1782,6 0 0,2 0 0,9 2 0,-3 0 0,9 2 0,5-1 0,-1 1 0,-7 0-97,-2 0 1,-5-1-1,0 1 1,6 0 96,-10-1 0,5 1 0,3 0 0,0-1 0,-4 1 0,-6-1 0,4 2 0,-6-2 0,-3 1 0,0 1 31,15 1 1,-2 1 0,-3-1-32,-11-1 0,-2 0 0,0 0 0,3 2 0,1-1 0,-11-2 0,25-9 0,-82-23 2056,-5-3-2056,-33-12 0,-22 2 0,2 10 0,-23-8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28.462"/>
    </inkml:context>
    <inkml:brush xml:id="br0">
      <inkml:brushProperty name="width" value="0.08571" units="cm"/>
      <inkml:brushProperty name="height" value="0.08571" units="cm"/>
      <inkml:brushProperty name="color" value="#004F8B"/>
    </inkml:brush>
  </inkml:definitions>
  <inkml:trace contextRef="#ctx0" brushRef="#br0">1 390 5734,'91'-12'0,"1"0"0,0 0 0,0 0 0,-1 0 0,1 0 0,0 0 0,0 0 0,0 1 0,13-7 0,-13 0 0,-2 1 0,11 3-619,-13 6 0,11 1 0,5 1 1,0 1-1,-6 1 0,-11 2 0,-17 0 619,9 2 0,-12 1 0,12 1 0,-2 0 594,-14-1 1,-1 0-595,6 0 0,-9 0 0,-22-1 681,15-3-681,-38 0 0,9-13 0,-7-19 0,2 0 0,-2-9 0,-3 14 0,-4 6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42.505"/>
    </inkml:context>
    <inkml:brush xml:id="br0">
      <inkml:brushProperty name="width" value="0.08571" units="cm"/>
      <inkml:brushProperty name="height" value="0.08571" units="cm"/>
      <inkml:brushProperty name="color" value="#004F8B"/>
    </inkml:brush>
  </inkml:definitions>
  <inkml:trace contextRef="#ctx0" brushRef="#br0">44 306 5734,'-7'2'0,"-4"-1"0,4-3 0,-2 0 0,3-2 0,5 2 0,-1-1 0,6 3 0,6-3 0,42-10 0,21-5 0,-10 5 0,6 0 0,-1 0 0,25-8 0,1 0 0,-21 7 0,2 1 0,-2 1 0,19-7 0,-3 1 0,-10 2 0,-1 0-744,12-3 1,-7 0 743,2 0 0,-57 11 0,-2 1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7.123"/>
    </inkml:context>
    <inkml:brush xml:id="br0">
      <inkml:brushProperty name="width" value="0.08571" units="cm"/>
      <inkml:brushProperty name="height" value="0.08571" units="cm"/>
      <inkml:brushProperty name="color" value="#004F8B"/>
    </inkml:brush>
  </inkml:definitions>
  <inkml:trace contextRef="#ctx0" brushRef="#br0">499 351 5734,'-29'-67'0,"14"40"0,-23-36 0,12 53 0,-23-1 0,13 4 0,-26 5 0,22 15 0,-4 6 0,-3 25 0,29-2 0,3-2 0,37 6 0,56 0 0,5-2 0,-36-22 0,0-3 0,26 2 0,-45-11 0,28 14 0,-32-13 0,17 20 0,-33-18 0,-34 60 0,-13-30 0,-16 26 0,10-38 0,-15-6 0,28-14 0,-56 5 0,50-20 0,-14-3 0,8-49 0,8-9 0,19 31 0,-17-30 0,14 15 0,38 55 0,-5 1 0,40 16 0,26 10 0,-12-7 0,0-5-444,-2 4 1,13 5 0,-20-15 443,-27-22 0,54-44 0,-23-6 0,-19 25 0,-4-2 0,2-28 0,-25 17 0,4 88 0,-6-43 0,-1 87 0,3-9 0,-7-33 0,1 18 0,0 1 0,-5-3 0,1 21 0,-11-27 1330,-31 14-1330,-20-49 0,7-12 0,7-46 0,47-31 0,6 35 0,9-10 0,7-7 0,7-1 0,6 0 0,29-17 0,3 2 0,-26 20 0,-1 7 0,11 6 0,-2 18 0,1 53 0,-13 17 0,3 0 0,-30 24 0,-12-68 0,1 19 0,2-50 0,21-50 0,1 8 0,23-19 0,-23 49 0,0 29 0,-14 22 0,-2-3 0,17 37 0,-16-28 0,11 27 0,-17-37 0,5 8 0,-6-14 0,4 2 0,-2-15 0,26-33 0,9-10 0,16 4 0,-13-1 0,-2 8 0,-1 26 0,-16 38 0,-13-10 0,22 34 0,-21-31 0,19 25 0,-21-32 0,53-14 0,-12-36 0,-3-2 0,-1-4 0,12-28 0,-28 23 0,-4 2 0,2-6 0,-5 8 0,-11 17 0,-12 19 0,-1 6 0,-3 2 0,-3 35 0,2 17 0,-3 5 0,4 2 0,4 8 0,0-19 0,8 10 0,4-5 0,3-27 0,27-6 0,-22-52 0,4-20 0,2-5 0,7-22 0,-14 32 0,-2 0 0,10-20 0,-24 53 0,4-4 0,-9 21 0,6 65 0,0 16 0,-3-40-235,3 40 0,-1-15 235,-5-62 0,-1-4 0,26-34 0,11-24 0,3-4 0,5 0 0,-5-5 0,-7 24 0,-25 52 0,13 45 0,13 27 235,4-24 0,4-4-235,22 7 0,10-23 0,-28-72 0,-14-18 0,-3-9 0,-6 5 0,-4-4 0,0-29 0,-8 2 0,-10 5 0,-31 28 0,15 61 0,-1 7 0,-18 66 0,18-38 0,1 10 0,4 0 0,11-15 0,23 47 0,-8-49 0,50 35 0,10-105 0,5-18 0,7 24-249,-5-30 1,-13-12 248,-39-3 0,-9 15 0,-4-4 0,-2-3 0,-4-2 0,5-30 0,-14 61 0,-1 12 0,-3 25 0,-5 83 0,2-29 0,1 7 0,0 20 0,0 12 0,1-10 0,-1-14 0,1-3 248,2 22 1,-3-13-249,-9-36 0,-9-19 0,-1 0 0,-3-23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7.511"/>
    </inkml:context>
    <inkml:brush xml:id="br0">
      <inkml:brushProperty name="width" value="0.08571" units="cm"/>
      <inkml:brushProperty name="height" value="0.08571" units="cm"/>
      <inkml:brushProperty name="color" value="#004F8B"/>
    </inkml:brush>
  </inkml:definitions>
  <inkml:trace contextRef="#ctx0" brushRef="#br0">0 54 5734,'23'-42'0,"32"31"0,23 12 0,-9 6 0,13 21 0,-23 6 0,13 11 0,-3 6 0,-20-5 0,-14 47 0,-2-38 0,-12-23 0,-23-37 0,7-77 0,8 14 0,-5 26 0,29-44 0,-10 86 0,28 15 0,-16 54 0,-1 17 0,-16-20 0,-12-13 0,-7-29 0,-5-14 0,-1-18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7.691"/>
    </inkml:context>
    <inkml:brush xml:id="br0">
      <inkml:brushProperty name="width" value="0.08571" units="cm"/>
      <inkml:brushProperty name="height" value="0.08571" units="cm"/>
      <inkml:brushProperty name="color" value="#004F8B"/>
    </inkml:brush>
  </inkml:definitions>
  <inkml:trace contextRef="#ctx0" brushRef="#br0">1 1 5734,'1'32'0,"3"-2"0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8.106"/>
    </inkml:context>
    <inkml:brush xml:id="br0">
      <inkml:brushProperty name="width" value="0.08571" units="cm"/>
      <inkml:brushProperty name="height" value="0.08571" units="cm"/>
      <inkml:brushProperty name="color" value="#004F8B"/>
    </inkml:brush>
  </inkml:definitions>
  <inkml:trace contextRef="#ctx0" brushRef="#br0">243 37 5734,'-37'-19'0,"3"2"0,-23 30 0,28-1 0,-23 24 0,33 14 0,8-7 0,8 32 0,5 4 0,5-9 0,3 9 0,8 2 0,11-28 0,4-7 0,17 22 0,-3-24 0,3-24 0,-13-60 0,-4-34 0,-2 7 0,1 18 0,-1-2 0,-2-31 0,-2-10 0,-3 46 0,-6 65 0,9 46 0,-15-8 0,-2 5 0,3 9 0,-2-7 0,-3-9 0,-1 13 0,-15-57 0,1-8 0,-6-6 0,0-7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8.277"/>
    </inkml:context>
    <inkml:brush xml:id="br0">
      <inkml:brushProperty name="width" value="0.08571" units="cm"/>
      <inkml:brushProperty name="height" value="0.08571" units="cm"/>
      <inkml:brushProperty name="color" value="#004F8B"/>
    </inkml:brush>
  </inkml:definitions>
  <inkml:trace contextRef="#ctx0" brushRef="#br0">4 16 5734,'-4'-16'0,"50"47"0,-23-13 0,38 35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1.502"/>
    </inkml:context>
    <inkml:brush xml:id="br0">
      <inkml:brushProperty name="width" value="0.08571" units="cm"/>
      <inkml:brushProperty name="height" value="0.08571" units="cm"/>
      <inkml:brushProperty name="color" value="#004F8B"/>
    </inkml:brush>
  </inkml:definitions>
  <inkml:trace contextRef="#ctx0" brushRef="#br0">5 1033 5734,'-4'-2'0,"17"1"0,35-4 0,4 1-1974,31-7 1974,-12-1 0,-7 0 0,12-4 0,-5 1 0,10-4 0,7-1 0,6 0 0,-19 4 0,4-1 0,3 0 0,4-1 0,5 0 0,4-1 0,5 0-220,-22 4 0,6-1 1,5 0-1,4-1 1,3 0-1,2 0 1,2-1-1,-1 1 0,0-1 1,-1 1-1,-3 1 1,-4-1-1,-4 2 1,-4 0 219,17-3 0,-5 0 0,-5 1 0,-3 1 0,0 0 0,0 0 0,4-1 0,4 1-69,1-1 0,8 0 1,5-1-1,3 0 1,-1 1-1,-4-1 0,-5 2 1,-9 2-1,-11 1 1,-15 2 68,31-5 0,-14 2 0,-9 1 0,4-2 0,-2 0 0,-6 1 0,-1-1 0,-4-3 0,22-13 0,-14 0 0,-19-2 0,-72 1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8.463"/>
    </inkml:context>
    <inkml:brush xml:id="br0">
      <inkml:brushProperty name="width" value="0.08571" units="cm"/>
      <inkml:brushProperty name="height" value="0.08571" units="cm"/>
      <inkml:brushProperty name="color" value="#004F8B"/>
    </inkml:brush>
  </inkml:definitions>
  <inkml:trace contextRef="#ctx0" brushRef="#br0">1 0 5734,'39'14'0,"-11"-4"0,2 30 0,4 50 0,-18-34-844,-1-3 0,-3-2 844,-6 0 0,-2 0 0,-8 7 0,-2 0 0,-1-1 0,0-4 0,-3-5 0,0-26 0,0-4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8.947"/>
    </inkml:context>
    <inkml:brush xml:id="br0">
      <inkml:brushProperty name="width" value="0.08571" units="cm"/>
      <inkml:brushProperty name="height" value="0.08571" units="cm"/>
      <inkml:brushProperty name="color" value="#004F8B"/>
    </inkml:brush>
  </inkml:definitions>
  <inkml:trace contextRef="#ctx0" brushRef="#br0">1 55 5734,'96'-10'0,"0"0"0,-16-23 0,-24 72 0,5 27 0,-7-18 0,8-38 0,-25 47 0,22-92 0,-40 31 0,9 4 0,13 16 0,-3 11 0,5 59 0,-34-30 0,-7 6 0,-3 16 0,-7 4 0,-11 2 0,-6-5 0,2-22 0,-4-8 0,-40 12 0,23-98 0,46-17 0,19-20 0,3 1 0,-3 9 0,3 0 0,4 0-809,6-14 1,5 0 0,0 8 808,6 7 0,1 11-194,-4 14 1,-2 7-1,4 1 1,31-20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19.186"/>
    </inkml:context>
    <inkml:brush xml:id="br0">
      <inkml:brushProperty name="width" value="0.08571" units="cm"/>
      <inkml:brushProperty name="height" value="0.08571" units="cm"/>
      <inkml:brushProperty name="color" value="#004F8B"/>
    </inkml:brush>
  </inkml:definitions>
  <inkml:trace contextRef="#ctx0" brushRef="#br0">159 0 5734,'-7'89'0,"0"-1"0,0 0 0,0 1 0,-2 17 0,1-2 0,0-16 0,3-28 0,-2-4 0,-6 14 0,-4 7 0,3-2 0,3 15 0,1-2 0,-7 10 0,5-12 0,20-21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0.664"/>
    </inkml:context>
    <inkml:brush xml:id="br0">
      <inkml:brushProperty name="width" value="0.08571" units="cm"/>
      <inkml:brushProperty name="height" value="0.08571" units="cm"/>
      <inkml:brushProperty name="color" value="#004F8B"/>
    </inkml:brush>
  </inkml:definitions>
  <inkml:trace contextRef="#ctx0" brushRef="#br0">660 39 5734,'-66'63'0,"0"0"0,38 1 0,10 9 0,7 3 0,6 9 0,9 4 0,4-4 0,6-14 0,2-2 0,-8-7 0,-10 7 0,-14-20 0,-22-41 0,6-7 0,-18-17 0,-1-6 0,4-4 0,1-2 0,2-4 0,1-23 0,10-7 0,2-5 0,-9-20 0,14 30 0,10 12 0,18 33 0,9 36 0,2 3 0,11 16 0,25 10 0,17-5 0,19-32 0,5-6 0,-15 25 0,-1-9 0,7-37 0,-14-20 0,-31-29 0,-11 9 0,-2-36 0,-4-6 0,-5 13-799,-2-10 1,-3 5 798,-8 38-227,-1-22 227,0 44 0,-3 16 0,-3 47 0,1 26 0,-4 33 0,5-19 0,2 13 0,1-9 0,3-14 0,2-3 0,-2 16 0,3-8 0,6-18 0,34-86 0,19-45 777,-7 6 1,3 0-778,-16 27 0,-2 4 0,-4-6 0,-3 19 269,2 60-269,-19-6 0,34 49 0,10-54 0,4-6 0,5 27 0,-8-37 0,-8-17 0,-37-41 0,-5-10 0,-4-39 0,-6 33 0,-12-25 0,1 62 0,-36 0 0,-11 105 0,10-49 0,4 55 0,42-78 0,11 8 0,0 4 0,6 4 0,20 27 0,18 2 0,-15-17 0,4-3 0,4-8 0,1-9 0,37-21 0,-34-48 0,-9-15 0,3-15 0,-15-4 0,-8 7 0,-16 43 0,-1-2 0,-11 75 0,-7 39 0,-3 19 0,2-12 0,-1 5 0,0 1 0,0 3 0,1 1 0,1-3 0,-1-11 0,1-2 0,2-9 0,3 25 0,10-80 0,14-77 0,2-34 0,0 18-848,-5 6 0,3-25 0,-1 0 0,-3 25 848,-1-3 0,2-16 0,-2 13 0,-9 64 0,18-12 0,1 23 0,9-7 0,11 37 0,2 21 0,-1 2 0,-8 5 0,-23-16 0,-30 26 0,3-30 3392,-23 25-3392,-30-33 0,-3-10 0,22-4 0,-22 7 0,19-8 0,52-11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0.809"/>
    </inkml:context>
    <inkml:brush xml:id="br0">
      <inkml:brushProperty name="width" value="0.08571" units="cm"/>
      <inkml:brushProperty name="height" value="0.08571" units="cm"/>
      <inkml:brushProperty name="color" value="#004F8B"/>
    </inkml:brush>
  </inkml:definitions>
  <inkml:trace contextRef="#ctx0" brushRef="#br0">0 120 5734,'24'-68'0,"-7"17"0,-19 61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1.271"/>
    </inkml:context>
    <inkml:brush xml:id="br0">
      <inkml:brushProperty name="width" value="0.08571" units="cm"/>
      <inkml:brushProperty name="height" value="0.08571" units="cm"/>
      <inkml:brushProperty name="color" value="#004F8B"/>
    </inkml:brush>
  </inkml:definitions>
  <inkml:trace contextRef="#ctx0" brushRef="#br0">0 266 5734,'61'7'0,"-6"-2"0,-28-5 0,2-1 0,36-17 0,4-13 0,-2-39 0,-1 16 0,-23 1 0,-81 3 0,-48 88 0,9 13 0,34 17 0,15 8 0,28 15 0,-7 0 0,28 7 0,-10-68 0,30 26 0,-21-41 0,49 4 0,-3-42 0,3-11 0,-12 12 0,1-2 0,20-14 0,-6-2 0,1-5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1.438"/>
    </inkml:context>
    <inkml:brush xml:id="br0">
      <inkml:brushProperty name="width" value="0.08571" units="cm"/>
      <inkml:brushProperty name="height" value="0.08571" units="cm"/>
      <inkml:brushProperty name="color" value="#004F8B"/>
    </inkml:brush>
  </inkml:definitions>
  <inkml:trace contextRef="#ctx0" brushRef="#br0">102 1 5734,'-34'4'0,"-4"5"0,9 12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1.944"/>
    </inkml:context>
    <inkml:brush xml:id="br0">
      <inkml:brushProperty name="width" value="0.08571" units="cm"/>
      <inkml:brushProperty name="height" value="0.08571" units="cm"/>
      <inkml:brushProperty name="color" value="#004F8B"/>
    </inkml:brush>
  </inkml:definitions>
  <inkml:trace contextRef="#ctx0" brushRef="#br0">0 467 5734,'80'-12'0,"-1"0"0,1 0 0,0 0 0,0 0 0,6-1 0,-6 1 0,3 0-434,-10 0 1,2 0 0,1-1 0,1 1 433,2 1 0,1-1 0,0 1 0,0 0-606,-5 0 1,0 1 0,0 0 0,4-1 605,-1 0 0,5-1 0,1 1 0,-2-1 0,-3 2 0,0-1 0,-3 1 0,0-1 0,5 0-291,8-1 1,7-2 0,2 1 0,-7 0 0,-11 2 290,15-3 0,-3 1 0,-2 1 0,17-3 0,-18 3 0,-51 7 0,-80 9 0,-22 5 0,-35 2-65,47-5 1,1 0 64,-36 1 0,-10 2 0,46-4 0,1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22.207"/>
    </inkml:context>
    <inkml:brush xml:id="br0">
      <inkml:brushProperty name="width" value="0.08571" units="cm"/>
      <inkml:brushProperty name="height" value="0.08571" units="cm"/>
      <inkml:brushProperty name="color" value="#004F8B"/>
    </inkml:brush>
  </inkml:definitions>
  <inkml:trace contextRef="#ctx0" brushRef="#br0">1 349 5734,'97'-13'0,"1"1"0,-1-1 0,1 1 0,-8 2 0,5 0 0,2 1 0,4 0 0,2-1 0,0-1 0,-12 1 0,3 0 0,3-1 0,0 0 0,0-1 0,0 1 0,-4 1 0,-2 0 0,13-1 0,1 1 0,-3 1 0,-4 0 0,-9-1 0,-11-2 0,11-3 0,-12-1 0,-38-2 0,-45 1 0,-71-1 0,41 8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8.779"/>
    </inkml:context>
    <inkml:brush xml:id="br0">
      <inkml:brushProperty name="width" value="0.08571" units="cm"/>
      <inkml:brushProperty name="height" value="0.08571" units="cm"/>
      <inkml:brushProperty name="color" value="#004F8B"/>
    </inkml:brush>
  </inkml:definitions>
  <inkml:trace contextRef="#ctx0" brushRef="#br0">486 100 5734,'-6'-13'0,"0"1"0,-1 2 0,3 4 0,-3-4 0,2 4 0,-17-4 0,-7-1 0,-33-2 0,28 8 0,-10 2 0,34 5 0,0 0 0,-41 29 0,16 3 0,-6 11 0,1 4 0,10-1 0,-4 22 0,25-41 0,14 68 0,-3-50 0,19 21 0,7-5 0,-7-39 0,29 27 0,-32-42 0,2-2 0,33 7 0,-15-8 0,25 5 0,31-13 0,-26-14 0,22 0 0,-43-12 0,-24 7 0,2-2 0,1-1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1.944"/>
    </inkml:context>
    <inkml:brush xml:id="br0">
      <inkml:brushProperty name="width" value="0.08571" units="cm"/>
      <inkml:brushProperty name="height" value="0.08571" units="cm"/>
      <inkml:brushProperty name="color" value="#004F8B"/>
    </inkml:brush>
  </inkml:definitions>
  <inkml:trace contextRef="#ctx0" brushRef="#br0">99 1323 5734,'-31'0'0,"3"0"0,7 0 0,2 0 0,42-7 0,39-6 0,36-5 0,15-3 0,-7 1 0,-14 2 0,-2 0 0,5-2 0,13-1-301,-27 5 0,7-1 0,6-1 0,4-1 0,4 0 0,2-1 0,1 0 0,-1 0 0,0 0 301,-11 2 0,3 0 0,0-1 0,2 0 0,1 0 0,-1-1 0,1 1 0,0 0 0,0-1 0,-2 1 0,-1 0-227,-3 1 0,-1 0 0,0 0 0,0-1 1,0 1-1,-1 0 0,0 0 0,-1 0 1,0 0-1,-1 0 0,0 1 227,12-3 0,1 0 0,0 1 0,-1-1 0,-1 1 0,-2 0 0,-2 0 0,-4 1 0,-3 0-89,15-3 1,-1 0 0,-4 1-1,-6 0 1,-9 2 0,-9 3 88,21-6 0,-5 1 0,-1 1 0,12-3 0,0 1 0,-15 2 0,-5 2 0,-3 1 0,-3 0 0,12-3 0,-4 1 0,-17 3 0,18-3 0,-13 0 0,-3 2 0,-4 2 0,-15 3 0,-25 8 0,-37 7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11.432"/>
    </inkml:context>
    <inkml:brush xml:id="br0">
      <inkml:brushProperty name="width" value="0.08571" units="cm"/>
      <inkml:brushProperty name="height" value="0.08571" units="cm"/>
      <inkml:brushProperty name="color" value="#004F8B"/>
    </inkml:brush>
  </inkml:definitions>
  <inkml:trace contextRef="#ctx0" brushRef="#br0">1 98 5734,'0'-5'0,"0"1"0,2 13 0,0-2 0,1 11 0,6 29 0,-5-23 0,8 33 0,3-16 0,2-11 0,1 2 0,5-27 0,-11-8 0,28-24 0,-16 0 0,4-18 0,-3-7 0,-7-26 0,-14-9 0,-6 48 0,30 114 0,0-22 0,-1-5 0,-1-2 0,-8-6 0,-25 3 0,3-19 0,-37 15 0,18-37 0,-18-1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11.670"/>
    </inkml:context>
    <inkml:brush xml:id="br0">
      <inkml:brushProperty name="width" value="0.08571" units="cm"/>
      <inkml:brushProperty name="height" value="0.08571" units="cm"/>
      <inkml:brushProperty name="color" value="#004F8B"/>
    </inkml:brush>
  </inkml:definitions>
  <inkml:trace contextRef="#ctx0" brushRef="#br0">1 15 5734,'24'-9'0,"-2"4"0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11.888"/>
    </inkml:context>
    <inkml:brush xml:id="br0">
      <inkml:brushProperty name="width" value="0.08571" units="cm"/>
      <inkml:brushProperty name="height" value="0.08571" units="cm"/>
      <inkml:brushProperty name="color" value="#004F8B"/>
    </inkml:brush>
  </inkml:definitions>
  <inkml:trace contextRef="#ctx0" brushRef="#br0">1 11 5734,'0'-11'0,"20"48"0,-9-17 0,17 42 0,-15-27 0,-3 1 0,6 16 0,-5 18 0,-1-15 0,-7 2 0,-4-33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12.213"/>
    </inkml:context>
    <inkml:brush xml:id="br0">
      <inkml:brushProperty name="width" value="0.08571" units="cm"/>
      <inkml:brushProperty name="height" value="0.08571" units="cm"/>
      <inkml:brushProperty name="color" value="#004F8B"/>
    </inkml:brush>
  </inkml:definitions>
  <inkml:trace contextRef="#ctx0" brushRef="#br0">1 176 5734,'73'-14'0,"0"1"0,-8 2 0,-8-2 0,-7-13 0,20 0 0,-16 2 0,3 7 0,-14 9 0,-23 4 0,28-10 0,-25 8 0,-6 7 0,-3 1 0,-13 10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13.937"/>
    </inkml:context>
    <inkml:brush xml:id="br0">
      <inkml:brushProperty name="width" value="0.08571" units="cm"/>
      <inkml:brushProperty name="height" value="0.08571" units="cm"/>
      <inkml:brushProperty name="color" value="#004F8B"/>
    </inkml:brush>
  </inkml:definitions>
  <inkml:trace contextRef="#ctx0" brushRef="#br0">0 773 5734,'9'-10'0,"5"-1"0,31-10 0,9-2 0,14-6-1743,1 0 0,2 1 1743,22-5 0,-47 17 0,10-3-370,9-2 1,19-6-1,11-2 1,2-1 0,-7 1-1,-15 6 370,-4 0 0,-11 4 0,10-4 10,4 0 0,13-4 0,7-2 0,-2 0 0,-10 3 0,-19 6-10,-5 1 0,-8 1-46,23-12 1,-3 1 45,5-7 0,5-7 178,-155 54 1,15 4 0,7-1-1,0 1 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14.138"/>
    </inkml:context>
    <inkml:brush xml:id="br0">
      <inkml:brushProperty name="width" value="0.08571" units="cm"/>
      <inkml:brushProperty name="height" value="0.08571" units="cm"/>
      <inkml:brushProperty name="color" value="#004F8B"/>
    </inkml:brush>
  </inkml:definitions>
  <inkml:trace contextRef="#ctx0" brushRef="#br0">1 528 5734,'90'-24'0,"0"0"0,0 0 0,0 0 0,0 0 0,0-1 0,-3 2 0,6-3 0,4-1 0,0 0 0,-2 1 0,-6 1 0,-9 2 0,-12 3 0,5-2 0,-13 3 0,7-3 0,12-2 0,0-1 0,0 0 0,0 1 0,0-1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26.541"/>
    </inkml:context>
    <inkml:brush xml:id="br0">
      <inkml:brushProperty name="width" value="0.08571" units="cm"/>
      <inkml:brushProperty name="height" value="0.08571" units="cm"/>
      <inkml:brushProperty name="color" value="#004F8B"/>
    </inkml:brush>
  </inkml:definitions>
  <inkml:trace contextRef="#ctx0" brushRef="#br0">812 211 5734,'6'-1'0,"0"0"0,-8 7 0,0-3 0,-3 3 0,-2-4 0,1-7 0,-6-3 0,3 0 0,-49-38 0,22 23 0,-25-19 0,27 27 0,21 10 0,-28-8 0,17 7 0,-36-7 0,36 9 0,-22 0 0,19 2 0,1 0 0,2 0 0,-7 0 0,14 3 0,-29 1 0,30 0 0,-12 2 0,-21 23 0,30-15 0,-34 39 0,44-27 0,-4 9 0,6-3 0,-1 24 0,5 0 0,11-4 0,3-1 0,1-4 0,18 10 0,-17-43 0,0-1 0,31 16 0,-20-14 0,35 10 0,14-16 0,19-12 0,-9 3 0,3-18 0,-7-16 0,-7-4 0,-18 4 0,-4-3 0,-5-13 0,-9 1 0,-31 17 0,-12 8 0,-5-8 0,-15-10 0,-4 7 0,2 8 0,-13-2 0,25 21 0,-44-25 0,24 19 0,-31-8 0,26 15 0,-14 8 0,11 6 0,-52 19 0,50-12 0,-24 11 0,57-17 0,-11 5 0,4-2 0,-21 17 0,15 6 0,7 14 0,3 2 0,2 0 0,0 33 0,8-30 0,3-10 0,20 56 0,-6-55 0,21 15 0,-16-44 0,50 20 0,-17-18 0,21-2 0,1-4 0,-14-10-375,33-7 375,-65 3 0,58-26 0,-36 11 0,37-16 0,-25-6 0,-5-20 0,-6 7 0,-13-4 0,-36 32 375,-24-51-375,-37 1 0,18-6-429,-19 33 429,48 45 0,-12 0 0,-24 6 0,-4 3 0,1-3 0,-4 4 0,5 1 0,25 1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31.660"/>
    </inkml:context>
    <inkml:brush xml:id="br0">
      <inkml:brushProperty name="width" value="0.08571" units="cm"/>
      <inkml:brushProperty name="height" value="0.08571" units="cm"/>
      <inkml:brushProperty name="color" value="#004F8B"/>
    </inkml:brush>
  </inkml:definitions>
  <inkml:trace contextRef="#ctx0" brushRef="#br0">104 670 5734,'-19'-13'0,"1"2"0,2-1 0,-8-5 0,13 10 0,-4-4-848,58 3 0,55 4 0,15 1 0,-23 1 848,-25-2 0,0 1-224,4 0 0,16-1 0,5-1 0,-4 2 0,-15-1 224,4 1 0,0 0 0,9 0 0,14-1 0,6 0 0,-2 1 0,-21 0 0,2 1 0,-1 0 0,2 0 0,-1 0 0,2-1 0,-3 0 0,2 1 0,6-1 0,10 2 0,-23 0 0,9 2 0,5-1 0,5 1 0,4 0 0,0 1 0,0-1 0,-2 0 0,-4 1 0,-5-1 0,-7-1 0,18 1 0,-10-1 0,-4 0 0,0 1 0,3-1 0,9 1-123,-16 0 1,7 0 0,3 0 0,3 1 0,1 0-1,0-1 1,-1 1 0,-3-1 0,-4-1 0,-6 1 122,17-2 0,-2-1 0,-3 1 0,-6-1 0,-7-1 0,-9 1 0,27-1 0,0-1 0,-24 1 0,13-1 0,8 0 0,0 0 0,-7 0 0,-13 1 0,-1 0 0,-10 0 0,9-1 0,2 1 0,13-1 0,6 0 0,-1-1 0,-6 1 0,-14 1 0,21-2 0,4 0 0,-22 1 0,16 0 0,10-1 0,5 0 0,1 0 0,-5 0 0,-10 0 0,-1 0 0,-7 1 0,-2 0 0,3 0 0,6-1 0,-2 1 0,8-1 0,3 1 0,1-1 0,-1 0 0,-5 1 0,-6-1 0,1 1 0,-3-1 0,-5 1 0,-3 0 0,-5-1 0,15 1 0,-6 0 0,-4-2 237,-1 1 0,-2-1 0,-24-16-237,-38-33 0,-11-5 0,29-3 0,-81 3 0,1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34.357"/>
    </inkml:context>
    <inkml:brush xml:id="br0">
      <inkml:brushProperty name="width" value="0.08571" units="cm"/>
      <inkml:brushProperty name="height" value="0.08571" units="cm"/>
      <inkml:brushProperty name="color" value="#004F8B"/>
    </inkml:brush>
  </inkml:definitions>
  <inkml:trace contextRef="#ctx0" brushRef="#br0">0 3201 5734,'5'-2'0,"4"0"0,-1 0 0,1 0 0,-1 0 0,5 0 0,29-1 0,-1 0 0,41-5 0,14 0 0,-17 1 0,3-1 0,-12 1 0,3 0 0,-2 0 0,21-2 0,-11 0 0,0 1 0,6-1 0,-50 4 0,15-1 0,2-1 0,-8 1 0,9-1 0,-2 0 0,-18 2 0,26-5 0,6-2 0,14-7 0,-18 3 0,9-4 0,-10 2 0,15-7 0,-22 5 0,-6 1 0,-15 5 0,-9 3 0,34-18 0,2-9 0,4-1 0,7-13 0,-33 18 0,-2 1 0,10-9-439,15-19 439,-43 40 0,9-11 0,15-26 0,12-21 0,-6 11 0,10-9 0,-12 11 0,8-12 0,-12 18 0,-10 18 0,22-36 0,-10 12 0,-3-1 0,-1 0 0,-6 3 0,10-12 0,4-6 0,-12 21 0,0 2 0,-1 0 0,0 2-408,-5 7 0,-5 8 408,-5 8 201,4-7 1,5-9-202,6-3 0,5-6 0,-3 3 0,0-3 0,-1 1-105,19-21 0,-6 10 105,-20 34 0,4-1 0,3-2 0,15-13 0,4 0 0,3 1 0,10 0 0,3-2 0,-21 19 0,-6 3 0,-12 10 0,17-9 0,0 2 0,-23 15 0,32-11 0,-37 18 833,62-8-833,-22 6 0,-8 2 0,0 1 0,0 2 0,12 5 0,-37 0 229,18 4-229,-26-3 0,10 6 0,-8-1 0,38 22 0,-19-5 0,10 7 0,-24-13 0,9 15 0,-19-17 0,17 17 0,14 28 0,-20-24 0,8 13 0,-1-1 0,-10-12 0,7 14 0,-22-34 0,25 55 0,-15-28 0,17 35 0,-5-8 0,4 0 0,-14-27 0,4 3 0,12 18 0,1-3 0,7 7 0,-18-27 0,1-2 0,19 14 0,-1-7 0,12 13 0,-17-20 0,5 4 0,-31-29 0,21 20 0,-22-20 0,6 6 0,18 17 0,9 4 0,-8-5 0,-1-5 0,-15-13 0,-3-3 0,3 4 0,11 6 0,-20-14 0,22 14 0,-13-11 0,9 5 0,-6-4 0,27 15 0,10 1 0,2 2 0,13 4 0,-38-18 0,-1-3 0,5 2 0,-22-10 0,31 12 0,-31-13 0,46 11 0,-13-9 0,30 4 0,-36-10 0,-1-1 0,37 2 0,0-2 0,0-1 0,-10-1 0,-4 1 0,14 0 0,-17-1 0,-13 0 0,10 0 0,-1-1 0,-19 1 0,11-1 0,1 1 0,6 0 0,-12 0 0,6-1 0,29 0 0,-2-1 0,9-2 0,-4 2 0,-4-1-422,-24-4 422,-41 3-56,34-2 56,-31 1 0,38 0 0,-41 1 0,64 1 0,-38-2 0,41-8 0,-50 1 0,12-55 0,-39 29 0,13-44 0,-26 37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35.777"/>
    </inkml:context>
    <inkml:brush xml:id="br0">
      <inkml:brushProperty name="width" value="0.08571" units="cm"/>
      <inkml:brushProperty name="height" value="0.08571" units="cm"/>
      <inkml:brushProperty name="color" value="#004F8B"/>
    </inkml:brush>
  </inkml:definitions>
  <inkml:trace contextRef="#ctx0" brushRef="#br0">33 71 5734,'-8'-19'0,"-4"-5"0,6 10 0,0 0 0,8 15 0,5 7 0,13 39 0,8 32 0,-4 8 0,-6 0 0,-3 10 0,-2 6 0,3 2-566,-1-21 1,2 4 0,1 2-1,-1 2 1,-1-2 0,-2-2 565,-1 8 0,-3-4 0,0 1 0,-1 4 0,0 8 0,-2-20 0,0 5 0,-1 4 0,1 3 0,-1 2 0,0 1 0,0 0 0,-1-2 0,0-2-229,-1-7 0,-1-2 0,0-1 0,-1-1 0,1 1 0,-1 2 0,0 3 0,0 4 0,0 5 229,0-14 0,0 3 0,0 5 0,0 3 0,-1 2 0,1 2 0,0 2 0,0 0 0,0 0 0,-1 1 0,1-2 0,-1-1 0,0-3 0,0-2 0,0-3-24,-1 5 1,0-2-1,0-1 1,0-1-1,0-1 1,-1-2 0,1 0-1,-1-1 1,0 0-1,0-1 1,0-1 0,0 0 23,0 10 0,0 0 0,-1 1 0,0-1 0,0-2 0,0-1 0,0-3 0,0-3 0,0-3 0,1-6 0,-2 30 0,0-6 0,0-6 0,1-7 0,0-7 0,0 2 0,0-9 0,1 3 0,-1-3 0,0 3 0,0 4 0,1 6 0,-1-7 0,1 7 0,-1 4 0,1 1 0,0-3 0,0-5 0,-1 16 0,0-5 0,1-2 0,-1 4 0,1-7 0,0 6 0,0-1 0,0-8 0,1-13 0,0 1 0,0 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2.706"/>
    </inkml:context>
    <inkml:brush xml:id="br0">
      <inkml:brushProperty name="width" value="0.08571" units="cm"/>
      <inkml:brushProperty name="height" value="0.08571" units="cm"/>
      <inkml:brushProperty name="color" value="#004F8B"/>
    </inkml:brush>
  </inkml:definitions>
  <inkml:trace contextRef="#ctx0" brushRef="#br0">5 443 5734,'-5'2'0,"21"0"0,1-1 0,22-1 0,-1-2 0,10 0 0,17-6 0,21-4 0,1 0 0,-6 0 0,2 0 0,10-2-692,-16 3 1,9-2-1,4 0 1,2-1 0,-3 1-1,-6 0 692,11-1 0,-6 0 0,0 0 0,3-1 0,-5 2 0,6-2 0,-1 1 0,-5 0 0,-10 2 0,21-3 0,-7 0 0,-11 2 0,2-2 0,-13 3 845,20-6-845,-29 6 0,-5-2 0,-8-3 0,-18 3 0,-29-3 0,-25 11 0,-13 3 0,-21 14 0,11 6 0,-4 5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34.374"/>
    </inkml:context>
    <inkml:brush xml:id="br0">
      <inkml:brushProperty name="width" value="0.08571" units="cm"/>
      <inkml:brushProperty name="height" value="0.08571" units="cm"/>
      <inkml:brushProperty name="color" value="#004F8B"/>
    </inkml:brush>
  </inkml:definitions>
  <inkml:trace contextRef="#ctx0" brushRef="#br0">16 423 5734,'-6'-8'0,"1"2"0,3 2 0,1 2 0,0 1 0,0 4 0,5 48 0,3 15 0,-2-24 0,1 23 0,2-3 0,1-32 0,34 20 0,29-19 0,8-34 0,20-14 0,-5-5 0,-24 1 0,-5-4 0,4-2-266,22-8 0,4-4 0,-8-3 266,-21 1 0,-5-3 0,-3-1 0,-5 2 0,-3-2 0,0 2 0,19-14 0,-1-2 0,-15 10 0,1-2 0,-11 9 0,-4 0 0,-64 33 0,-20 26 0,-9 12 0,-6 1 0,-2 2 0,-5 1 0,4-2 0,-20 6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34.813"/>
    </inkml:context>
    <inkml:brush xml:id="br0">
      <inkml:brushProperty name="width" value="0.08571" units="cm"/>
      <inkml:brushProperty name="height" value="0.08571" units="cm"/>
      <inkml:brushProperty name="color" value="#004F8B"/>
    </inkml:brush>
  </inkml:definitions>
  <inkml:trace contextRef="#ctx0" brushRef="#br0">12 277 5734,'-2'80'0,"0"0"0,5-29 0,-8 42 0,0-4 0,6-60 0,16 22 0,-6-27 0,16 12 0,43-51 0,-13-14 0,16-14 0,3-4 0,-7 6 0,-7 7 0,-4 4 0,5-5-335,9-9 1,7-5 0,-2-1 0,-12 7 334,-1 0 0,-10 5 0,-11 8 0,0 2 0,13-10 0,1-1 0,-5 5 0,-4 2 0,14-11 0,-25 18 0,-56 36 0,-51 29 0,17-12 0,-36 16 0,40-24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35.255"/>
    </inkml:context>
    <inkml:brush xml:id="br0">
      <inkml:brushProperty name="width" value="0.08571" units="cm"/>
      <inkml:brushProperty name="height" value="0.08571" units="cm"/>
      <inkml:brushProperty name="color" value="#004F8B"/>
    </inkml:brush>
  </inkml:definitions>
  <inkml:trace contextRef="#ctx0" brushRef="#br0">1 151 5734,'14'78'0,"-4"-11"0,-12-11 0,-1 5 0,2 1 0,0-3 0,-1 21 0,9 10 0,7-67 0,14-2 0,3-13 0,19-18 0,6-6 0,4-6-347,11-7 0,3-5 347,-25 7 0,-1-2 0,28-19 0,1-2 0,-25 15 0,1 0 0,0-3 0,5-4 0,-6 4 0,-10 8 0,0-1 0,13-11 0,7-4 0,-9 6 0,8-6 0,-7 5 0,-20 15 0,-39 27 0,-3 4 0,-54 32 0,23-15 0,-13 7 0,-2 0 0,-3-1 0,-24 10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35.602"/>
    </inkml:context>
    <inkml:brush xml:id="br0">
      <inkml:brushProperty name="width" value="0.08571" units="cm"/>
      <inkml:brushProperty name="height" value="0.08571" units="cm"/>
      <inkml:brushProperty name="color" value="#004F8B"/>
    </inkml:brush>
  </inkml:definitions>
  <inkml:trace contextRef="#ctx0" brushRef="#br0">1 1076 5734,'93'-23'0,"0"0"0,-5 0 0,-10 0 0,-1-13 0,3-4 0,-22 3 0,13-10 0,3-5 0,-6 4-886,-2 0 1,-3 1-1,5-5 886,-3 2 0,7-5 0,3-2 0,-5 1 0,-9 7-270,-4 1 0,-7 5 0,-3 0 0,18-18 0,-8 6 0,1-4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37.325"/>
    </inkml:context>
    <inkml:brush xml:id="br0">
      <inkml:brushProperty name="width" value="0.08571" units="cm"/>
      <inkml:brushProperty name="height" value="0.08571" units="cm"/>
      <inkml:brushProperty name="color" value="#004F8B"/>
    </inkml:brush>
  </inkml:definitions>
  <inkml:trace contextRef="#ctx0" brushRef="#br0">3 71 5734,'-2'-5'0,"1"2"0,1 1 0,0 0 0,16 1 0,20-2 0,43-1 0,9-1 0,1-1-207,-3 2 0,-3-2 207,-17-1 0,-4 2 0,3-1 0,33-1 0,1 2 0,-77 6 0,-38 3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37.592"/>
    </inkml:context>
    <inkml:brush xml:id="br0">
      <inkml:brushProperty name="width" value="0.08571" units="cm"/>
      <inkml:brushProperty name="height" value="0.08571" units="cm"/>
      <inkml:brushProperty name="color" value="#004F8B"/>
    </inkml:brush>
  </inkml:definitions>
  <inkml:trace contextRef="#ctx0" brushRef="#br0">1 3 5734,'97'-2'0,"-10"1"0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58.596"/>
    </inkml:context>
    <inkml:brush xml:id="br0">
      <inkml:brushProperty name="width" value="0.08571" units="cm"/>
      <inkml:brushProperty name="height" value="0.08571" units="cm"/>
      <inkml:brushProperty name="color" value="#004F8B"/>
    </inkml:brush>
  </inkml:definitions>
  <inkml:trace contextRef="#ctx0" brushRef="#br0">1 869 5734,'6'-2'0,"8"-4"0,34-23 0,11-7 0,4-5 0,-16 11 0,0 0-164,19-14 1,2-2 163,-8 3 0,-3-1-394,-6 6 1,1-2 393,22-17 0,0 0 0,-18 13 0,-4 2-119,-4 4 1,-2 2 118,28-24 0,-18 14 0,-18 14 219,-15 9-219,-17 19 866,-30 32-866,-15 21 0,-5 4 0,4-2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58.986"/>
    </inkml:context>
    <inkml:brush xml:id="br0">
      <inkml:brushProperty name="width" value="0.08571" units="cm"/>
      <inkml:brushProperty name="height" value="0.08571" units="cm"/>
      <inkml:brushProperty name="color" value="#004F8B"/>
    </inkml:brush>
  </inkml:definitions>
  <inkml:trace contextRef="#ctx0" brushRef="#br0">1 997 5734,'76'-51'0,"1"0"0,-1 0 0,2 0 0,9-7 0,3-1 0,-5 3 0,-11 8 0,-12 8 0,-8 5 0,7-5 0,12-9 0,15-10 0,1-2 0,-9 5 0,-21 15-2438,4-7 2438,-1 0 0,-3 2 740,-14 11-740,-26 22 0,-54 77 0,6-26 0,-12 15 0,-1 1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59.337"/>
    </inkml:context>
    <inkml:brush xml:id="br0">
      <inkml:brushProperty name="width" value="0.08571" units="cm"/>
      <inkml:brushProperty name="height" value="0.08571" units="cm"/>
      <inkml:brushProperty name="color" value="#004F8B"/>
    </inkml:brush>
  </inkml:definitions>
  <inkml:trace contextRef="#ctx0" brushRef="#br0">1 1089 5734,'79'-49'0,"0"0"0,1 0 0,-1 0 0,0 0 0,-3 0 0,3-1 0,1-2 0,-2 1 0,-7 3 0,-9 5 0,3-6 0,-11 5 0,1-1-1420,10-3 0,0-1 0,-5 2 1420,8-10 0,-13 9 0,-22 19 1174,28-26-1174,-25 24 671,14-13-671,-42 40 0,-11 8 0,-14 18 2415,3-4-2415,-35 43 0,22-28 0,-25 27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5:59.705"/>
    </inkml:context>
    <inkml:brush xml:id="br0">
      <inkml:brushProperty name="width" value="0.08571" units="cm"/>
      <inkml:brushProperty name="height" value="0.08571" units="cm"/>
      <inkml:brushProperty name="color" value="#004F8B"/>
    </inkml:brush>
  </inkml:definitions>
  <inkml:trace contextRef="#ctx0" brushRef="#br0">0 1102 5734,'67'-48'0,"-1"1"0,-4 2 0,-6 6 0,-2 3 0,-2 2 0,12-7 0,-6 3 0,-13 8 0,0 0 0,10-5 0,6-5 0,2-4 0,-3 0 0,3-6 0,-1 1 0,-8 5 0,6-4 0,0-2 0,2 0 0,11-9 0,-3 2 0,-17 12 0,2-5 0,-7 8 0,-41 36 0,-5 8 0,-11 4 0,-4 4 0,-10 3 0,3-4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3.661"/>
    </inkml:context>
    <inkml:brush xml:id="br0">
      <inkml:brushProperty name="width" value="0.08571" units="cm"/>
      <inkml:brushProperty name="height" value="0.08571" units="cm"/>
      <inkml:brushProperty name="color" value="#004F8B"/>
    </inkml:brush>
  </inkml:definitions>
  <inkml:trace contextRef="#ctx0" brushRef="#br0">2 1491 5734,'-1'-9'0,"36"-2"0,-3-2 0,29 1 0,8 0 0,14-2-685,-11 1 0,15-1 0,4-1 685,-7 2 0,3-1 0,4 1 0,-1-1-438,3 0 1,0 0 0,4-1 0,9 0 437,-27 4 0,6-1 0,5 0 0,2-1 0,3 1 0,-1 0 0,0-1 0,-2 2-201,-1-1 1,-2 1 0,0 1 0,0-1-1,1 0 1,2 0 0,2 0 0,2 0 200,-4 0 0,1 0 0,1 0 0,1 0 0,3 0 0,1-1 0,2 1 0,2-2 0,3 1 0,3-2 0,-20 3 0,3-1 0,3 0 0,3 0 0,2-1 0,1-1 0,2 1 0,0-1 0,0 1 0,0-1 0,-1 1 0,-2-1 0,0 1 0,-4 0 0,-1 1 0,-4 0-28,7-2 1,-3 2 0,-3 0-1,-1 0 1,-2 0 0,-1 0-1,1 0 1,-1 0 0,1 0-1,1 0 1,2-1 0,3 0 27,-2 0 0,3-1 0,4 0 0,1 0 0,2 0 0,0-1 0,-1 0 0,0 1 0,-3-1 0,-3 2 0,-3-1 0,-5 1 0,-5 1 0,-7 1 0,24-4 0,-9 1 0,-8 1 0,-3 1 0,-1-1 0,2 1 0,12-3 0,0 1 0,-2 0 0,-2 0 0,-4 0 0,-2-1 0,-3-1 0,-2 1 0,-1-1 0,-1 1 0,0-1 0,-2 0 0,-3 0 0,15-3 0,-2 0 0,-15-3 293,16-25-293,-88 17 0,-65 21 0,-23 13 0,34-5 0,-1 3 0,-16 9 0,0-1 0,1 1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0.390"/>
    </inkml:context>
    <inkml:brush xml:id="br0">
      <inkml:brushProperty name="width" value="0.08571" units="cm"/>
      <inkml:brushProperty name="height" value="0.08571" units="cm"/>
      <inkml:brushProperty name="color" value="#004F8B"/>
    </inkml:brush>
  </inkml:definitions>
  <inkml:trace contextRef="#ctx0" brushRef="#br0">2952 4 5734,'-25'-2'0,"1"1"0,3 3 0,-3 1 0,-36 8 0,7 1 0,-8 1 0,-13 3 0,-11 1-111,15-4 0,-8 3 1,-7-1-1,-8 0 111,17-5 0,-9-1 0,-6 1 0,-3-1 0,-1 0 0,3 0 0,4 0 0,8-1-649,-5 2 0,7 0 0,2 0 0,0-1 0,-8 0 649,0-1 0,-8 0 0,-5 1 0,1-1 0,5-1 0,10-1 0,14-2 0,-18-1 0,17-2 0,15 0 0,0 0 0,-21 0 0,4-1 0,7-4 0,38 0 74,25 4 0,19-2 0,-9 4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0.928"/>
    </inkml:context>
    <inkml:brush xml:id="br0">
      <inkml:brushProperty name="width" value="0.08571" units="cm"/>
      <inkml:brushProperty name="height" value="0.08571" units="cm"/>
      <inkml:brushProperty name="color" value="#004F8B"/>
    </inkml:brush>
  </inkml:definitions>
  <inkml:trace contextRef="#ctx0" brushRef="#br0">667 0 5734,'-75'51'0,"0"0"0,19-16 0,6-1 0,-17 29 0,17-17 0,3-3 0,2-1 0,-15 16 0,2 0 0,27-21 0,-11 13 0,31-31 0,62-7 0,-27-8 0,31 14 0,20 10 0,-14-3 0,-8-1-432,25 13 1,-8-3 431,-50-20 0,33 20 0,-25-18 0,21 13 0,-24-25 0,-8-14 0,3-18 0,-13-1 0,-9-9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1.749"/>
    </inkml:context>
    <inkml:brush xml:id="br0">
      <inkml:brushProperty name="width" value="0.08571" units="cm"/>
      <inkml:brushProperty name="height" value="0.08571" units="cm"/>
      <inkml:brushProperty name="color" value="#004F8B"/>
    </inkml:brush>
  </inkml:definitions>
  <inkml:trace contextRef="#ctx0" brushRef="#br0">554 11 5734,'-27'-11'0,"-36"27"0,35 2-570,-28 26 570,37-10 0,1 5 0,-5 37 0,-1 14 0,5-17 0,-1 3 0,0 3 0,-2 6 0,-2-5 0,-11 8 0,1-12 0,-2 7 186,-9-42-186,35-73 95,-1-10-95,-3-32 0,8-20 0,14 19 289,66 71-289,12 45 0,-4 2 0,6-5 0,-22-26 0,-3-9 0,-7 2 0,-3-13 0,-2-40 0,-13-7 0,-17 19 0,17-43 0,-33 60 0,-1-1 0,3 19 0,9 65 0,-5-28 0,8 54 0,-4-50 0,-10-16 0,0 2 0,-14-27 0,-2-5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2.909"/>
    </inkml:context>
    <inkml:brush xml:id="br0">
      <inkml:brushProperty name="width" value="0.08571" units="cm"/>
      <inkml:brushProperty name="height" value="0.08571" units="cm"/>
      <inkml:brushProperty name="color" value="#004F8B"/>
    </inkml:brush>
  </inkml:definitions>
  <inkml:trace contextRef="#ctx0" brushRef="#br0">220 464 5734,'-32'-34'0,"2"7"0,12 26 0,0 5 0,-17 16 0,8 4 0,-5 5 0,11 5 0,15 20 0,17-12 0,-1-1 0,30-48 0,-19 0 0,4-11 0,-3 29 0,-2 17 0,6 21 0,-13 0 0,-2 3 0,2 26 0,-8 9 0,-21-17 0,1-32 0,-9 16 0,-5-33 0,12-19 0,3-76 0,26 12 0,5-3 0,-7 5 0,1 1 0,9-1 0,4-4 0,1-12 0,3-8 0,-6 12 0,4-16 0,-4 3 0,2-15 0,-12 26 0,-17 38 0,-7-22 0,-5 32 0,3 12 0,-9 80 0,22 3 0,16 28 0,6 3 0,3-17 0,1-22 0,1-12 0,-7-34 0,29-39 0,-18 2 0,15-26 0,-27-9 0,-5 28 0,10 4 0,-9 26 0,19 32 0,5 9 0,3-12 0,52-2 0,-61-40 0,0-38 0,-24 11 0,-3 6 0,-2-25 0,-1-4 0,-1 13 0,-4-25 0,6 23 0,12 88 0,-6-40 0,6 44 0,1 22 0,1-14 0,-1-1 0,10 42 0,0-6 0,-21-53 0,-18-25 0,1-5 0,-10-2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3.144"/>
    </inkml:context>
    <inkml:brush xml:id="br0">
      <inkml:brushProperty name="width" value="0.08571" units="cm"/>
      <inkml:brushProperty name="height" value="0.08571" units="cm"/>
      <inkml:brushProperty name="color" value="#004F8B"/>
    </inkml:brush>
  </inkml:definitions>
  <inkml:trace contextRef="#ctx0" brushRef="#br0">1 219 5734,'37'-36'0,"19"-3"0,3 1 0,-8 9 0,-1-1 0,-4 2 0,-24 15 0,-20 7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5.235"/>
    </inkml:context>
    <inkml:brush xml:id="br0">
      <inkml:brushProperty name="width" value="0.08571" units="cm"/>
      <inkml:brushProperty name="height" value="0.08571" units="cm"/>
      <inkml:brushProperty name="color" value="#004F8B"/>
    </inkml:brush>
  </inkml:definitions>
  <inkml:trace contextRef="#ctx0" brushRef="#br0">268 27 5734,'-32'-16'0,"16"12"0,-23-2 0,23 14 0,-40 45 0,19 4 0,-15 6 0,33-16 0,30-19 0,-4-20 0,13 9 0,-7-24 0,40-49 0,-17-6 0,15-4 0,-31 20 0,-19 44 0,3 11 0,4 21 0,-1-6 0,8 29 0,1-19 0,6 0 0,-4-10 0,-2-19 0,3-16 0,-7-11 0,2 2 0,-14-5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5.871"/>
    </inkml:context>
    <inkml:brush xml:id="br0">
      <inkml:brushProperty name="width" value="0.08571" units="cm"/>
      <inkml:brushProperty name="height" value="0.08571" units="cm"/>
      <inkml:brushProperty name="color" value="#004F8B"/>
    </inkml:brush>
  </inkml:definitions>
  <inkml:trace contextRef="#ctx0" brushRef="#br0">0 8 5734,'2'-8'0,"0"106"0,-2-60-532,0 23 1,0-2 531,-1-29 342,0-2-342,0 17 175,0-1-175,2-6 0,15-34 0,9-40 0,0-3 546,6-14-546,-11 16 0,10-6 0,8-2 0,-2 19 0,-2 13 0,-20 102 0,-10-58 0,-11 65 0,-5-84 0,0-2 0,-12-1 0,10-5 0,-5-5 0,-11-10 0,2 2 0,-13-2 0,13 6 0,10 3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6:06.536"/>
    </inkml:context>
    <inkml:brush xml:id="br0">
      <inkml:brushProperty name="width" value="0.08571" units="cm"/>
      <inkml:brushProperty name="height" value="0.08571" units="cm"/>
      <inkml:brushProperty name="color" value="#004F8B"/>
    </inkml:brush>
  </inkml:definitions>
  <inkml:trace contextRef="#ctx0" brushRef="#br0">334 1 5734,'-35'-1'0,"16"2"0,-21 1 0,-2 13 0,-22 33 0,13-14-426,-5 20 426,44-32 105,-2 11-105,30 30 0,18 0 0,37-17 0,-24 10 0,4-11 0,4-52 0,-5-14 0,-13 1 321,-2-3-321,-36 14 0,-1 6 0,-3-5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2.782"/>
    </inkml:context>
    <inkml:brush xml:id="br0">
      <inkml:brushProperty name="width" value="0.08571" units="cm"/>
      <inkml:brushProperty name="height" value="0.08571" units="cm"/>
      <inkml:brushProperty name="color" value="#004F8B"/>
    </inkml:brush>
  </inkml:definitions>
  <inkml:trace contextRef="#ctx0" brushRef="#br0">0 952 5734,'2'-15'0,"2"-13"0,-2 17 0,2-10 0,-3 18 0,1-1 0,7 10 0,6 15 0,13 31 0,3 5 0,1 0 0,-3 0 0,0-4 0,1-16 0,-6-10 0,20 0 0,8-2 0,19-10 0,-8-21 0,19-10 0,7-8 0,-3-4 0,-9-5 0,1-8 0,1-3 0,-1 0 0,0 2-376,-6 6 1,-1 3 0,0-1 0,1-2 0,2-3 375,1-3 0,4-6 0,2-2 0,-3 2 0,-6 2 0,-9 7 0,-3 1 0,-8 5 0,6-4 0,19-12 0,10-8 0,1 0 0,-9 6 0,-11 8 0,-5 4 0,-1 1 0,1-2 0,-1 1 0,-9 9 0,9 6 0,-82 75 0,-9 16 0,-4 4 0,-4 5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3.188"/>
    </inkml:context>
    <inkml:brush xml:id="br0">
      <inkml:brushProperty name="width" value="0.08571" units="cm"/>
      <inkml:brushProperty name="height" value="0.08571" units="cm"/>
      <inkml:brushProperty name="color" value="#004F8B"/>
    </inkml:brush>
  </inkml:definitions>
  <inkml:trace contextRef="#ctx0" brushRef="#br0">1 568 5734,'63'68'0,"0"0"0,0 1 0,0-1 0,-18 29 0,16-26 0,-2-61 0,21-16 0,16-12 0,10-9 0,5-6 0,-1-3 0,-6-1 0,-13 5 0,-16 5-1887,11-8 0,-17 1 0,12-7 1887,-13 9 0,11-5 0,9-5 0,2-1 0,0 1 0,-6 1 0,-9 5 0,-14 5 0,28-15 0,-17 7 691,-15 9 1,5-3-692,7-1 0,11-7 0,2 0 0,-11 7 0,3-5 0,-5 9 431,18 10 1,-24 19-432,-59 22 0,-44 32 0,-21 4 0,-14-3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4.200"/>
    </inkml:context>
    <inkml:brush xml:id="br0">
      <inkml:brushProperty name="width" value="0.08571" units="cm"/>
      <inkml:brushProperty name="height" value="0.08571" units="cm"/>
      <inkml:brushProperty name="color" value="#004F8B"/>
    </inkml:brush>
  </inkml:definitions>
  <inkml:trace contextRef="#ctx0" brushRef="#br0">56 1520 5734,'-30'-3'0,"6"0"0,22-2 0,56-14 0,54-7 0,-10 3 0,-39 9 0,2 0-579,12-4 0,14-3 1,3 0-1,-10 3 579,-10 4 0,-5 3 0,-2 0 0,15-3 0,8-2 0,-13 4 0,12-2 0,5-1 0,-2 1 0,-9 1-390,3 0 1,-8 1 0,15-1 389,-14 2 0,9 0 0,7-2 0,7 0 0,5-1 0,3 1 0,2-1 0,0 1-173,-24 3 1,4 0 0,3-1 0,2 1 0,2 0 0,2-1 0,0 1-1,0-1 1,0 1 0,-1 0 0,-1 0 0,-3-1 0,-1 2 172,3-2 0,-1 1 0,-3 0 0,-1 0 0,0 0 0,-1 0 0,2-1 0,0 1 0,3 0 0,2-1 0,3 1-1,-7 0 0,4-1 0,5 0 0,2 0 0,2 0 0,2 0 0,0-1 1,-1 1-1,-2 0 0,-1 0 0,-5 1 0,-3 0 0,-6 0 0,-5 1 1,-8 1 0,22-2 0,-11 0 0,-9 2 0,-1 0 0,3-1 0,7-1 0,3 0 0,5 0 0,3-1 0,2-1 0,1 1 0,-1-1 0,-3 1 0,-4-1 0,10 0 0,-3-1 0,-3 1 0,-1-1 0,3 0 0,2-1 0,-13 2 0,2-1 0,1 0 0,1 0 0,1 0 0,-1-1 0,-2 0 0,-1 1 0,5-2 0,1-1 0,-2 1 0,0-1 0,-3 0 0,-3 1 0,-5-1 0,6-1 0,-3 0 0,-4 1 0,-4-1 0,-5 0 0,17-5 0,-7 1 0,-12-1 373,-11 3 1,-20-2-374,-33-2 0,-66 12 0,-29 12 0,-11 4-12,25 0 1,0 1-1,5-1 1,-3 1 0,4 0-1,2 1 1,-1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3.796"/>
    </inkml:context>
    <inkml:brush xml:id="br0">
      <inkml:brushProperty name="width" value="0.08571" units="cm"/>
      <inkml:brushProperty name="height" value="0.08571" units="cm"/>
      <inkml:brushProperty name="color" value="#004F8B"/>
    </inkml:brush>
  </inkml:definitions>
  <inkml:trace contextRef="#ctx0" brushRef="#br0">0 1092 5734,'26'-25'0,"5"43"0,-10 1 0,3 33 0,-14-25 0,2 1 0,16 17 0,13-1 0,12-14 0,19-13 0,-6-15 0,17-6 0,10-7 0,6-4 0,0-4 0,-4 0-485,-9-3 0,0-3 1,2-3-1,-1-2 1,1-1-1,0 0 1,-1 1 484,-1 1 0,0 1 0,-1-1 0,1-1 0,1 0 0,0-3 0,2-1 0,-7 0 0,5-3 0,2-3 0,2-1 0,-3 1 0,-2 0 0,-6 3 0,-8 4 0,-10 4 0,13-5 0,-14 7 0,9-5 0,3-1 0,13-6 0,5-2 0,-2 0 0,-9 5 0,-18 7-502,-5 3 1,-9 4 501,33-15 0,-17 6 0,-49 22 0,-23-27 0,4 13 0,-19-21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6.006"/>
    </inkml:context>
    <inkml:brush xml:id="br0">
      <inkml:brushProperty name="width" value="0.08571" units="cm"/>
      <inkml:brushProperty name="height" value="0.08571" units="cm"/>
      <inkml:brushProperty name="color" value="#004F8B"/>
    </inkml:brush>
  </inkml:definitions>
  <inkml:trace contextRef="#ctx0" brushRef="#br0">171 604 5734,'-18'-6'0,"-17"47"0,1 15 0,11-14-872,-10 20 1,7 1 871,25-18 545,4 20-545,20 4 0,18-5 0,14-30 0,17-17 0,5-15 0,16-10 0,4-9 0,-4-6-701,-8-8 0,-2-8 0,-1-5 0,2-1 701,-11 6 0,3-3 0,-1-2 0,-4 1 0,-4 2-214,11-11 1,-6 1-1,-2 0 214,-2 1 0,-2 1 0,-1-1 0,-4 3 0,-1-1 0,4-3 137,14-10 0,13-8 0,-17 7 0,-47 24-137,-91 29 0,78-44-193,-74 74 1,-45 41-1,11-6 1,32-20-1,5-3 1,-5 3-1,-1-1 1</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6.359"/>
    </inkml:context>
    <inkml:brush xml:id="br0">
      <inkml:brushProperty name="width" value="0.08571" units="cm"/>
      <inkml:brushProperty name="height" value="0.08571" units="cm"/>
      <inkml:brushProperty name="color" value="#004F8B"/>
    </inkml:brush>
  </inkml:definitions>
  <inkml:trace contextRef="#ctx0" brushRef="#br0">0 816 5734,'32'78'0,"0"0"0,0 0 0,28-52 0,-31 37 0,-1 33 0,0-3 0,4-36-1780,39-53 1780,10-12 0,13-12 0,-22-8 0,17-13 0,2-3 0,-11 6-365,4-2 0,4-5 365,-19 7 0,13-6 0,6-6 0,1-2 0,-4-2 0,-11 1 0,6-11 0,-8-3 0,-6-1 0,-4-1 31,-7 3 1,-4-1 0,-6 0-1,-8 0-31,0-12 0,-10 1 0,-26 15 0,-48 16 0,-21 20 0,-9 23 0,1 11 0,-20 2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8.763"/>
    </inkml:context>
    <inkml:brush xml:id="br0">
      <inkml:brushProperty name="width" value="0.08571" units="cm"/>
      <inkml:brushProperty name="height" value="0.08571" units="cm"/>
      <inkml:brushProperty name="color" value="#004F8B"/>
    </inkml:brush>
  </inkml:definitions>
  <inkml:trace contextRef="#ctx0" brushRef="#br0">450 131 5734,'-25'-16'0,"7"4"0,4 4 0,5 3 0,-25-7 0,6 5 0,-11-4 0,0 7 0,12 1 0,-9 1 0,3 1 0,8 9 0,4-1 0,-20 37 0,23-12 0,-13 14 0,22-21 0,7-8 0,1-5 0,1 23 0,2-18 0,3 22 0,2-13 0,16 41 0,3 6 0,-7-21 0,6 16 0,-1-7 0,-13-43 0,-2-4 0,34 24 0,-4-22 0,48-3 0,-35-22 0,1-11 0,-20-3 0,-9-1 0,1 1 0,9-32 0,-21 31 0,11-32 0,-17 24 0,1-9 0,-3-29 0,-6 12 0,-6 9 0,-4-1 0,-15-15 0,-1 6 0,-2 17 0,15 26 0,-25-15 0,17 19 0,-27-6 0,-8 33 0,-2 9 0,1-5 0,-3 7 0,5 1 0,28-7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9.438"/>
    </inkml:context>
    <inkml:brush xml:id="br0">
      <inkml:brushProperty name="width" value="0.08571" units="cm"/>
      <inkml:brushProperty name="height" value="0.08571" units="cm"/>
      <inkml:brushProperty name="color" value="#004F8B"/>
    </inkml:brush>
  </inkml:definitions>
  <inkml:trace contextRef="#ctx0" brushRef="#br0">818 12 5734,'-7'-6'0,"1"1"0,2 4 0,-3 2 0,-51 25 0,3 1 0,-4 2 0,12-6 0,-1 1 0,-12 6 0,4-1 0,4 1 0,-13 8 0,-1 2 0,10 0 0,3 0 0,2 3 0,-9 6 0,53-39 0,16-19 0,-3 1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39.979"/>
    </inkml:context>
    <inkml:brush xml:id="br0">
      <inkml:brushProperty name="width" value="0.08571" units="cm"/>
      <inkml:brushProperty name="height" value="0.08571" units="cm"/>
      <inkml:brushProperty name="color" value="#004F8B"/>
    </inkml:brush>
  </inkml:definitions>
  <inkml:trace contextRef="#ctx0" brushRef="#br0">340 0 5734,'-33'47'0,"-1"0"0,-2 0 0,-1 5 0,-9 11 0,9-10 0,4-5 0,-6 6 0,5-5 0,26-30 0,6-13 0,6 4 0,5-6 0,11 1 0,53-9 0,9-4 0,-19 3 0,19-2 0,-5-1 0,-41 4 0,10-4 0,-18-1 0,-5 0 0,-28 2 0,-11 1 0,-5-6 0,1 2 0,-6-6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40.382"/>
    </inkml:context>
    <inkml:brush xml:id="br0">
      <inkml:brushProperty name="width" value="0.08571" units="cm"/>
      <inkml:brushProperty name="height" value="0.08571" units="cm"/>
      <inkml:brushProperty name="color" value="#004F8B"/>
    </inkml:brush>
  </inkml:definitions>
  <inkml:trace contextRef="#ctx0" brushRef="#br0">389 1 5734,'-32'60'0,"-1"0"0,7-9 0,-3 1 0,-28 29 0,1-5 0,15-12 0,-16 20 0,8-10 0,42-55 0,5-8 0,17-16 0,13-1 0,19-7 0,-6 4 0,-1-2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40.814"/>
    </inkml:context>
    <inkml:brush xml:id="br0">
      <inkml:brushProperty name="width" value="0.08571" units="cm"/>
      <inkml:brushProperty name="height" value="0.08571" units="cm"/>
      <inkml:brushProperty name="color" value="#004F8B"/>
    </inkml:brush>
  </inkml:definitions>
  <inkml:trace contextRef="#ctx0" brushRef="#br0">1 754 5734,'41'-25'0,"1"1"0,8-3 0,13-5 0,13-4 0,11-5 0,2 0-1416,-21 9 1,1-1 0,1 0 0,-1 0 1415,22-9 0,0 1 0,-2 0 0,-8 2 0,-2 1 0,-12 3 704,-20 8 1,-4 0-705,18-8 0,-6 0 0,-10 2 860,-40 29-860,-10 10 0,-16 11 0,8-7 0,-7 2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46.100"/>
    </inkml:context>
    <inkml:brush xml:id="br0">
      <inkml:brushProperty name="width" value="0.08571" units="cm"/>
      <inkml:brushProperty name="height" value="0.08571" units="cm"/>
      <inkml:brushProperty name="color" value="#004F8B"/>
    </inkml:brush>
  </inkml:definitions>
  <inkml:trace contextRef="#ctx0" brushRef="#br0">536 192 5734,'-15'-20'0,"6"9"0,-2-5 0,6 11 0,-3-4 0,-11-5 0,7 4 0,-55-22 0,47 26 0,-37-14 0,39 23 0,6-1 0,-21 6 0,15-4 0,-44 18 0,33-10 0,-16 6 0,26-8 0,13-6 0,-9 17 0,11-11 0,-5 10 0,6 42 0,4-38 0,0 40 0,5-46 0,0-4 0,10 21 0,-7-20 0,13 21 0,-9-21 0,7 6 0,-8-9 0,14 2 0,10-4 0,-6 0 0,17-4 0,2-12 0,19-23 0,-14 10 0,-2-56 0,-58 13 0,8-9 0,-18 16 0,2 24 0,6 16 0,-8-23 0,9 24 0,-17-32 0,7 27 0,-17-13 0,13 22 0,-25 9 0,27 3 0,-16 3 0,17 0 0,-5 4 0,4-2 0,-10 5 0,-1 5 0,7-5 0,-33 50 0,43-41 0,-21 34 0,32-41 0,7 37 0,23 15 0,-10-5 0,26 6 0,-15-42 0,29 8 0,2-13 0,-4-19 0,2-8 0,23-14 0,-20-9 0,-6-6 0,-5-11 0,-21 0 0,-12-7 0,-23-10 0,-20 2 0,-29 14 0,-7 4 0,21-6 0,-2 11 0,-27 28 0,7 18 0,29 16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07.792"/>
    </inkml:context>
    <inkml:brush xml:id="br0">
      <inkml:brushProperty name="width" value="0.08571" units="cm"/>
      <inkml:brushProperty name="height" value="0.08571" units="cm"/>
      <inkml:brushProperty name="color" value="#004F8B"/>
    </inkml:brush>
  </inkml:definitions>
  <inkml:trace contextRef="#ctx0" brushRef="#br0">1 273 5734,'3'2'0,"2"-1"0,20-2 0,-8 0 0,18-1 0,-15 0 0,67-2 0,18 0 0,-44 2 0,1 0 0,17 0 0,10 0 0,2-2-1131,6 0 0,2 0 1,-12 0 1130,-21 1 0,-1 0 0,12-2 0,6 0 0,-19-1 0,-19 0 0,1-1 0,10-1 0,6 1 0,8-2 0,1 1 0,3-1 0,1 0 0,-1 0 0,-4 1 0,-1 0 0,-5 1-231,3-1 0,-13 2 231,-25 3 0,0 0 2763,39 0-2763,-30 1 0,10 0 0,7 2 0,5 3 0,6 0 0,0 0 0,5-1 0,-2 1 0,8 1 0,-2 0-544,9 0 1,-13-2 543,-31-2 292,18-1 0,8-1-292,-16 0 0,4-2 0,32-4 0,15-2 0,-14 0 0,-29 4 0,-4-1 0,37-6 0,-10 0 0,-40 7 378,-9 2-378,59-6 0,-26 6 0,10 2 0,-6-1 0,-9-1 0,-1 1 0,44-1 0,-11 2 0,-40 2 0,-20 0 608,39-1 0,11-1-608,-30 1 0,2 1 0,17 1 0,10 0 0,-9 1 0,-9 0 0,-4 1 0,12 4 0,5 0 0,2 1 0,7 0 0,-11 0 0,-19-2 0,-1 0 0,20 0 0,9 1 0,-13-1 0,6 0 0,-20-3 0,35 4 0,-24-5 0,3-1 0,-10 0 0,4 1 0,15 0 0,9 1 0,-12 0 0,-25-2 0,-1 1 0,19 3 0,9 2 0,-10-3 0,27 0 0,-30 1 0,-2-1 0,16-3 0,-17-1 0,6 1 0,2 1 0,8-2 0,-8-4 0,9-2 0,2 0 0,-10 0 0,15 1 0,-4-2 0,15-10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4.628"/>
    </inkml:context>
    <inkml:brush xml:id="br0">
      <inkml:brushProperty name="width" value="0.08571" units="cm"/>
      <inkml:brushProperty name="height" value="0.08571" units="cm"/>
      <inkml:brushProperty name="color" value="#004F8B"/>
    </inkml:brush>
  </inkml:definitions>
  <inkml:trace contextRef="#ctx0" brushRef="#br0">33 1165 5734,'-33'-15'0,"68"-3"0,50-4 0,22-2 0,-7 4 0,-18 7 0,2 2 0,3 1 0,1-1 0,3-1-944,-4-2 1,3-2-1,1-1 1,1 0 0,-1 1-1,-2 3 944,10 1 0,0 3 0,-2 0 0,-2 1 0,-3 0 0,0 0 0,-7 0 0,3 0 0,13-1-9,-22 3 1,7 0 0,6-1 0,4 0 0,3 0 0,1 0 0,0 0 0,-1 0 0,-3 0 8,-3 0 0,-1 1 0,-1 0 0,-1 0 0,2 0 0,1 0 0,3 0 0,2-1 0,6 0 0,-16 1 0,5 0 0,4 0 0,3-1 0,3 0 0,0 0 0,2 0 0,-1 0 0,-2 1 0,-1-1 0,-3 0 0,-3 1 0,-5 0 0,-5 1 0,16-1 0,-9 0 0,-4 1 0,-3 0 0,0 0 0,1 0 0,4-1 0,6-1 0,-10 1 0,4-1 0,4 0 0,3 0 0,2-1 0,0 0 0,-1 0 0,-1 0 0,-2 1 0,-4-1 0,-4 0 0,-7 1 0,27-3 0,-10 0 0,-5 0 0,-2 0 0,3 0 0,5 0 0,-8 0 0,2 1 0,3-1 0,1 0 0,1-1 0,-2 1 0,-1-1 0,-3-1 0,3 0 0,0-1 0,0-1 0,-3 0 0,-2 1 0,-6-1 0,-6 2 0,9-3 0,-8 0 0,-4 1 0,3-2 0,10-2 0,3-2 0,-5 1 0,-15 1 0,-15 1 0,-10 0 0,20-16 0,-55 16 1195,-35 0-1195,-16 7 0,-38 3 0,15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08.675"/>
    </inkml:context>
    <inkml:brush xml:id="br0">
      <inkml:brushProperty name="width" value="0.08571" units="cm"/>
      <inkml:brushProperty name="height" value="0.08571" units="cm"/>
      <inkml:brushProperty name="color" value="#004F8B"/>
    </inkml:brush>
  </inkml:definitions>
  <inkml:trace contextRef="#ctx0" brushRef="#br0">1 1 5734,'60'9'0,"1"0"0,-5-5 0,30 4 0,3-2-2765,-9-9 2765,11 0 0,-26 3 0,10-1 0,-3 1 0,-2-1 0,8 1 0,1 1 0,17 1 0,7 1 0,-3-1 0,-15 1 0,-14-1 0,-9 0 0,17 1 0,-11 0 0,15 1 0,11 0 0,7 1 0,5 1 0,0-1 0,-2 1 0,-6-1 0,-10-1 0,-13 1-655,8-1 0,-14 0 0,-1 0 0,12 1 655,-4-1 0,11 1 0,7 1 0,3-1 0,0 1 0,-4-1 0,-8 0 0,-11-1 0,24 2 0,-14-1 0,0 0 177,2-1 1,-1-1 0,5 1-178,-3 0 0,5-1 0,0 1 0,-6-1 0,0-1 0,-5 0 0,-4-2 0,25-2 0,-24-9 0,-49-13 0,-57-11 0,-49 6 0,0 6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09.041"/>
    </inkml:context>
    <inkml:brush xml:id="br0">
      <inkml:brushProperty name="width" value="0.08571" units="cm"/>
      <inkml:brushProperty name="height" value="0.08571" units="cm"/>
      <inkml:brushProperty name="color" value="#004F8B"/>
    </inkml:brush>
  </inkml:definitions>
  <inkml:trace contextRef="#ctx0" brushRef="#br0">1 66 5734,'98'-2'0,"0"1"0,0 0 0,0 0 0,0 0 0,0-1 0,0 1 0,0 0 0,0 0 0,0 0 0,-2 0 0,-11 1 0,-6 1 0,4-2 0,9 1-708,1-2 0,12 0 1,8 0-1,2-1 1,-4 0-1,-9 1 1,-16 0-1,-20 0 708,-5 1 0,-12 0 0,18 1 0,6-1-25,-4 0 1,5 0 0,-7 0 24,5 3 0,-24-6 68,-42-6 1,-78 5-1,-24-1 1,0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09.334"/>
    </inkml:context>
    <inkml:brush xml:id="br0">
      <inkml:brushProperty name="width" value="0.08571" units="cm"/>
      <inkml:brushProperty name="height" value="0.08571" units="cm"/>
      <inkml:brushProperty name="color" value="#004F8B"/>
    </inkml:brush>
  </inkml:definitions>
  <inkml:trace contextRef="#ctx0" brushRef="#br0">0 235 5734,'94'0'0,"-1"1"0,1-1 0,-1 0 0,1 1 0,-1-1 0,1 0 0,-1 1 0,1-1 0,-1 0 0,1 1 0,-1-1 0,1 0 0,-1 1 0,1-1 0,11 0 0,1 0 0,-2-1 0,0 1 0,-1-1 0,-2 1 0,-2-1 0,-3 0 0,-1-1 0,-4 1 0,-2-1-809,15-1 0,-2 0 1,-3-1-1,-4 1 1,-5-2-1,-6 0 0,-7 0 809,32-4 0,-14 0 0,-15-6 0,-16-6 0,-18-3 288,-17-13 0,-8-5 0,-5-4 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24.252"/>
    </inkml:context>
    <inkml:brush xml:id="br0">
      <inkml:brushProperty name="width" value="0.08571" units="cm"/>
      <inkml:brushProperty name="height" value="0.08571" units="cm"/>
      <inkml:brushProperty name="color" value="#004F8B"/>
    </inkml:brush>
  </inkml:definitions>
  <inkml:trace contextRef="#ctx0" brushRef="#br0">77 1379 5734,'-15'0'0,"-14"-3"0,15-1 0,-4-4 0,18 1 0,14-14 0,40-43 0,-4 18 0,16-8 0,2-3 0,-7 7-1604,6-9 0,2 1 1604,-7 8 0,11-7 0,-3 5 0,-13 13 0,19 3-269,2 11 0,20-2 0,-4 5 269,-26 9 0,-4 4 0,6-2 0,8-3 0,6-2 0,0 1 0,-7 6 0,21 7 0,-10 5 0,-21 0 0,-3 2 0,2 0 0,-5 2 0,16 0-399,13 2 399,-63-6 0,15-3 0,-32-8 2657,-37-52-2657,-42-10 0,7 21 0,-14-4 0,3 5 0,-9-1 0,-4 4 0,18 13 0,-7-3 0,1 3 0,11 6 0,4 3 0,7 5 550,-14-3 0,22 3-550,42 13 328,40 7 1,24 8-329,25 6 0,4 2 0,-12-5 0,-1 1-271,10 5 0,-7 0 271,-1 4 0,5 3 0,2 1 0,-31-10 0,-1-1 0,22 8 0,-11-4 0,-34-10 0,-33 1 0,-13 36 0,2-10 0,-20 44 0,0-12 0,-2 0 0,12-24 0,0 2-119,-8 11 0,-4 7 0,2-6 119,0-4 0,2-4 0,-2 2 0,-1-1 0,1-3 0,1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38.034"/>
    </inkml:context>
    <inkml:brush xml:id="br0">
      <inkml:brushProperty name="width" value="0.08571" units="cm"/>
      <inkml:brushProperty name="height" value="0.08571" units="cm"/>
      <inkml:brushProperty name="color" value="#004F8B"/>
    </inkml:brush>
  </inkml:definitions>
  <inkml:trace contextRef="#ctx0" brushRef="#br0">0 709 5734,'7'-28'0,"-1"4"0,0 9 0,22-18 0,4 25 0,3-10 0,-6 31 0,-1 48 0,-10-12 0,0 2 0,15 35 0,-22-27 0,13-12-848,33-40 0,25-21 0,5-9 0,-16 6 848,-12 8 0,0-3 0,18-7 0,18-6 0,-3-4 0,-21 0-250,-27-2 1,-7-2 249,18-12 0,4-5-91,-7 3 0,3-4 1,0 0 90,1-2 0,0-1 0,-1 0 0,2-2 0,0-1 0,-7 4 0,-2-2 0,-10 8 0,-15 5 0,-64 66 0,-18 18 0,-8 4 0,-2 6 0,1 1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38.452"/>
    </inkml:context>
    <inkml:brush xml:id="br0">
      <inkml:brushProperty name="width" value="0.08571" units="cm"/>
      <inkml:brushProperty name="height" value="0.08571" units="cm"/>
      <inkml:brushProperty name="color" value="#004F8B"/>
    </inkml:brush>
  </inkml:definitions>
  <inkml:trace contextRef="#ctx0" brushRef="#br0">0 240 5734,'21'93'0,"-1"1"0,1 0 0,-7-13 0,5-8 0,16 4 0,5-25 0,-1-56 0,30-19 0,-11-6 0,3-3 0,-12 7 0,2-3-1135,10-11 0,7-6 0,-9 4 1135,-17 12 0,0-3 162,16-14 0,13-11 0,0-2 0,-12 8-162,-9 7 0,-3 0 0,10-7 0,6-4 0,-20 13 0,-25 15 0,-67 57 0,-21 21 0,5-9 0,-9 9 0,1 1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38.859"/>
    </inkml:context>
    <inkml:brush xml:id="br0">
      <inkml:brushProperty name="width" value="0.08571" units="cm"/>
      <inkml:brushProperty name="height" value="0.08571" units="cm"/>
      <inkml:brushProperty name="color" value="#004F8B"/>
    </inkml:brush>
  </inkml:definitions>
  <inkml:trace contextRef="#ctx0" brushRef="#br0">1 525 5734,'24'94'0,"-1"-1"0,1 0 0,-5-22 0,-2-4 0,0-8 0,-3-3 0,9-17 0,44-42 0,9-16 0,12 16-314,-10-24 1,14-15-1,2-8 314,-18 2 0,0-6 0,1-3 0,-1 1-921,0 3 0,-1 0 0,0 1 1,0-2 920,1-1 0,2-2 0,-4 2 0,-8 5 0,11-9 0,-9 5 455,-9 7 0,-8 6-455,-7 0 0,5 2 0,-19 11 0,-53 32 0,-64 31 0,14-5 0,17-7 0,0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39.324"/>
    </inkml:context>
    <inkml:brush xml:id="br0">
      <inkml:brushProperty name="width" value="0.08571" units="cm"/>
      <inkml:brushProperty name="height" value="0.08571" units="cm"/>
      <inkml:brushProperty name="color" value="#004F8B"/>
    </inkml:brush>
  </inkml:definitions>
  <inkml:trace contextRef="#ctx0" brushRef="#br0">1 454 5734,'37'61'0,"0"-1"0,0 1 0,4 0 0,-4-3 0,-11 8 0,2-11 0,44-23 0,-7 14-338,27-47 338,-1-33 0,-16-2 0,6-4-422,3-3 0,6-4 422,-8 0 0,4-4 0,-7 4 0,-7 3 0,-1 0 0,-9 3 0,7-6 0,-2 1 0,-8 5 0,-2-1 0,-3 2 0,5-4 0,5-2 0,-12 6 0,2-7 0,-27 21 231,-25 19-231,-3 5 237,-3-15 1,3 6 0,-3-12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45.823"/>
    </inkml:context>
    <inkml:brush xml:id="br0">
      <inkml:brushProperty name="width" value="0.08571" units="cm"/>
      <inkml:brushProperty name="height" value="0.08571" units="cm"/>
      <inkml:brushProperty name="color" value="#004F8B"/>
    </inkml:brush>
  </inkml:definitions>
  <inkml:trace contextRef="#ctx0" brushRef="#br0">0 1 5734,'7'18'0,"1"8"0,18 47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46.275"/>
    </inkml:context>
    <inkml:brush xml:id="br0">
      <inkml:brushProperty name="width" value="0.08571" units="cm"/>
      <inkml:brushProperty name="height" value="0.08571" units="cm"/>
      <inkml:brushProperty name="color" value="#004F8B"/>
    </inkml:brush>
  </inkml:definitions>
  <inkml:trace contextRef="#ctx0" brushRef="#br0">1 1 5734,'6'37'0,"2"13"0,3 20 0,2 13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7.160"/>
    </inkml:context>
    <inkml:brush xml:id="br0">
      <inkml:brushProperty name="width" value="0.08571" units="cm"/>
      <inkml:brushProperty name="height" value="0.08571" units="cm"/>
      <inkml:brushProperty name="color" value="#004F8B"/>
    </inkml:brush>
  </inkml:definitions>
  <inkml:trace contextRef="#ctx0" brushRef="#br0">291 198 5734,'-4'-15'0,"-5"-14"0,4 13 0,-3-10 0,7 19 0,0-1 0,4 0 0,1 5 0,5 11 0,3 21 0,6 26 0,-3 10 0,-1-2 0,0 36 0,-3-17 0,-3-8 0,1 12 0,-3-9 0,1 6 0,0 0-347,-1-5 1,0 0 0,0 3 346,-1-7 0,0 3 0,0 1 0,-1 0 0,0 5 0,-1 1 0,0-2 0,-1-2-5,0 6 0,-1-4 1,1 3 4,-1-6 0,0 4 0,0-3 0,0-10 0,-2-1 0,0-8 0,2 0 0,0-11 0,-1-28 0,1-81 0,0-65 0,0 16-1343,-1 58 1,0-2 1342,1-27 0,-1-21 0,1 2 0,-1 22 0,0-7 272,-1 25 0,-1-9-272,-1-1 0,-1-8 0,1-2 0,-2-11 0,0-4 0,0-3 0,1 12 0,0-2 0,0-2 0,-1 0 0,-1-5 0,-1-2 0,0 2 0,2 9 0,0 8 0,0 7 0,1 1 5,-4-33 1,0 21-6,-1 48 0,0 50 0,-8 27 0,1 11 0,-1 4 0,-10 29 1456,12-37 1,-2-1-1457,-14 18 270,-4 13-270,12-23 0,0 1 0,-14 31 0,16-27 0,2-1 0,-3 13 0,9-25 0,4-3 0,7-10 0,6-22 0,12-42 0,1-12 0,-1 4 0,22-52 0,-9 15-182,-8 19 1,1-1 181,12-38 0,-11 33 0,0-4 0,6-12 0,-1 3 0,-9 21 0,0 3 0,1-4 0,-2 10 0,-7 26 0,-3 5 0,38 18 0,-25 0 0,27 20 363,-29-11-363,37 52 0,-25-26 0,1 2 0,0-2 0,0 1 0,0 4 0,-3-4 0,-3-3 0,13 16 0,2-2 0,-4-9 0,-6-10 0,-15-21 0,-9-17 0,-9-35 0,2 6 0,-1-22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9:46.724"/>
    </inkml:context>
    <inkml:brush xml:id="br0">
      <inkml:brushProperty name="width" value="0.08571" units="cm"/>
      <inkml:brushProperty name="height" value="0.08571" units="cm"/>
      <inkml:brushProperty name="color" value="#004F8B"/>
    </inkml:brush>
  </inkml:definitions>
  <inkml:trace contextRef="#ctx0" brushRef="#br0">0 7 5734,'2'-7'0,"3"8"0,6 13 0,4 14 0,3 7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25.648"/>
    </inkml:context>
    <inkml:brush xml:id="br0">
      <inkml:brushProperty name="width" value="0.08571" units="cm"/>
      <inkml:brushProperty name="height" value="0.08571" units="cm"/>
      <inkml:brushProperty name="color" value="#004F8B"/>
    </inkml:brush>
  </inkml:definitions>
  <inkml:trace contextRef="#ctx0" brushRef="#br0">1 18 5734,'6'-1'0,"0"0"0,-2 0 0,1 0 0,19-4 0,17 1 0,18-1 0,40 6 0,-45 1 0,17 4 0,-49-2 0,10-1 0,46 4 0,-16-3 0,7-1 0,16 0 0,0 0 0,-19 0 0,-2-1 0,1-2 0,0 0 0,3 2 0,-2 0 0,21-1-527,-19 1 0,-6 0 527,-22 0 0,0-1 0,16 1 0,3 0 0,1 0 0,-4 0 0,3 0 0,-5 1 0,-2 0 0,45 4 0,-34-3 0,0 0 0,-5 1 0,-6 0 0,2-2 0,24 3 0,-40-5 0,21 1 0,2 0 0,-7-1 0,9 0 0,-2 0 0,-19-1 0,34 1 0,10 0 0,-32 0 0,1-1 0,16 1 0,8 0 0,-5-1 0,-1 0 0,-6 0 401,-7 0 0,-2-1-401,-8 0 0,2 0 0,30-1 0,9-1 0,-19 1 0,4 1 0,-2 0 0,25-2 0,-3 1 0,-10 0 0,-6 2 0,-25 0 0,-3 0 0,43-1 0,-37 1 0,-1 0-638,31-1 638,-53 1 235,47 1-235,-32-1 0,17 0 0,-22-1 0,24-1 0,-17 0 0,13 0 655,-43 1-655,-15 0 0,-13 0 0,-13-3 0,-3 1 0,-10-3 0,7 1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38.531"/>
    </inkml:context>
    <inkml:brush xml:id="br0">
      <inkml:brushProperty name="width" value="0.08571" units="cm"/>
      <inkml:brushProperty name="height" value="0.08571" units="cm"/>
      <inkml:brushProperty name="color" value="#004F8B"/>
    </inkml:brush>
  </inkml:definitions>
  <inkml:trace contextRef="#ctx0" brushRef="#br0">3672 426 5734,'-3'-6'0,"0"1"0,-10-11 0,6 8 0,-44-42 0,34 35 0,-26-22 0,26 27 0,-37-19 0,13 10 0,-20-10 0,-12 4 0,-19-4 0,1 4 0,-3 1 0,37 7 0,1 2 0,-14-2 0,7 3 0,14 5 0,-28 1 0,-7 1 0,34 3 0,-2 1 0,-29 1 0,-14 0 0,17 1 0,2 4 0,10-1 0,-11 0 0,16-1 0,14-1-214,-9 0 0,4 0 214,30 0 0,-2 0 0,-37 1 0,28-1 0,-38 1 0,46-1 0,-33 2 0,-12 0 0,11 2 0,1 1 0,-13-2 0,0 2 0,13 0 0,3 2 0,-44 11 0,8 2 0,-6 1 0,33-2 214,16-1 0,0 2-214,-13 11 0,-2 2 0,2 2 0,15 3 0,1 0 0,6 3 0,3-1 0,14-15 0,-42 47 0,56-61 0,-4 5 0,-4 4 0,-4 4 0,4-4 0,-14 23 0,22-30 0,-15 41 0,21-40 0,-3 15 0,3-16 0,0 31 0,2-8 0,-1 14 0,5-5 0,0-10 0,3 11 0,14 23 0,-6-30 0,6 12 0,5-14 0,53 24 0,-25-17 0,-11-14 0,0-5 0,-2-9 0,7-2 0,5 0 0,34 9 0,-11-9 0,13 2 0,-11-4 0,20 3 0,-15-5 0,2-2 0,-24-8 0,-4-2 0,40-1 0,-34 2 0,-2-1-676,27-2 676,-54 2 0,49-3 0,-43 3 0,59-6 0,-45 3 0,3 0 0,8 0 0,-4-1 0,1 0 0,8-1 0,-1 0 0,-17 1 0,-3 1 0,26-4 0,-9-1 0,-2 0 0,-1 0 0,12-5 0,17-5 0,-19 3 0,-21 3-347,22-6 0,-6 1 347,-46 10 0,1 0 452,32-13-452,-28 11 0,29-13 0,-10-1 0,2-6 0,3-4 0,27-19 0,-31 21 0,-6 1 730,-13 5-730,-13 10 188,6-21-188,-10-25 0,-2-6 0,7 1-305,-10 2 0,-4 7 305,-4 37 0,0 0 0,-4-12 0,-9-27 0,3 16 0,-14-4 0,-12 2 0,-14 17 0,-6 5 0,-1-8 0,-3 1 0,-14 11 0,0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54.334"/>
    </inkml:context>
    <inkml:brush xml:id="br0">
      <inkml:brushProperty name="width" value="0.08571" units="cm"/>
      <inkml:brushProperty name="height" value="0.08571" units="cm"/>
      <inkml:brushProperty name="color" value="#004F8B"/>
    </inkml:brush>
  </inkml:definitions>
  <inkml:trace contextRef="#ctx0" brushRef="#br0">16 33 5734,'-2'-7'0,"-1"1"0,-2-5 0,3 8 0,-1-2 0,3 8 0,0 0 0,0-1 0,0 2 0,0-2 0,8 17 0,3 7 0,7 45 0,0 9 0,-1-13 0,-1 7 0,-3-2 0,-8-23 0,-2 9 0,-1 8 0,-1-4 0,1 6 0,-1 20 0,0 12 0,0-12 0,0-20 0,0-3-707,0 31 0,1-11 707,1-39 0,1 25 0,2 10 0,0-16 0,0 5 0,-1-1 0,0 12 0,1 0 0,-1-11 0,0 3 0,0-5-572,1 28 0,-2-13 572,-4-39 0,-1 1 0,0 19 0,0 5 0,0 2 0,0-1 0,0-2 0,0-12 0,-1 24 0,0 4 0,0 1 0,-1 14 0,0-3 0,1-28-123,0 6 0,0 18 0,1-5 123,0 3 0,0 6 0,1-21 0,0 11 0,0 5 0,1-3 0,-1-11 0,2 1 0,0-7 0,0 0 0,0 11 0,0 1 0,1-6 0,5 6 0,-1-12 0,1 7 0,2 16 0,-1-1 0,-3-23 0,-2 8 0,-4-5 0,-6-38 0,-6 22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4:55.711"/>
    </inkml:context>
    <inkml:brush xml:id="br0">
      <inkml:brushProperty name="width" value="0.08571" units="cm"/>
      <inkml:brushProperty name="height" value="0.08571" units="cm"/>
      <inkml:brushProperty name="color" value="#004F8B"/>
    </inkml:brush>
  </inkml:definitions>
  <inkml:trace contextRef="#ctx0" brushRef="#br0">0 501 5734,'20'0'0,"0"0"0,-3-3 0,14-1 0,38-5 0,21 4 0,6 0 0,-39 0 0,1 1-640,36 0 0,-8 2 640,-33 1 0,29-1 0,-13-2 0,14-2 0,-4-1 0,12-2 0,4-1 0,-2 1 0,-5 0 0,-1 1 0,1-1 0,-1 1-107,2-2 0,0 0 0,0 0 0,0 1 107,3 0 0,2 0 0,-5 1 0,-15 1-914,-17 2 1,-2 1 913,14-2 0,7-1 0,-8 1 0,-12 3 0,-7 0 958,30-3-958,14-1 0,1 0 0,-8 1 0,-9-1 0,14 0 0,-9 0 0,-20 2 0,3 0-635,17-3 0,18-1 1,0 0-1,-16 1 635,-12 2 0,-3-1 0,14 0 0,7-2 0,-19 2-76,-12 0 76,-16 2 0,11-1 0,2 0 0,-6-1 0,19-2 0,0-1 0,-21 3 0,3-2 0,-1 0 0,-10-1 0,27-11 0,-31 5 0,9-6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57.789"/>
    </inkml:context>
    <inkml:brush xml:id="br0">
      <inkml:brushProperty name="width" value="0.08571" units="cm"/>
      <inkml:brushProperty name="height" value="0.08571" units="cm"/>
      <inkml:brushProperty name="color" value="#004F8B"/>
    </inkml:brush>
  </inkml:definitions>
  <inkml:trace contextRef="#ctx0" brushRef="#br0">1 1098 5734,'17'-48'0,"-1"3"0,5-42 0,-9 38 0,1-4 0,6-23 0,0 0 0,-6 24 0,-1 4 0,10-29 0,-12 38 0,16-36 0,-1 10 0,5-9 0,6 15 0,31-1 0,-12 10 0,10 2 0,-37 36 0,-18 10 0,15 0 0,-14 2 0,14 5 0,-14 0 0,42 41 0,-6 8 0,14 16 0,-19-5 0,-22-8 0,-3 12 0,-1-1 0,1 14 0,-1 1 0,0-13 0,0 2 0,-2-6 0,-4 6 0,-4-13 0,-4-18 0,-1 22 0,1-12 0,-1-4 0,1-15 0,4 28 0,-2-20 0,3 13 0,1 3 0,2 10 0,5 30 0,-6-47 0,-2 7 0,-4-35 0,2 36 0,0 20 0,1 4 0,0-3 0,0 3 0,0-7 0,-1-38 0,-1-9 0,9 40 0,-6-27 0,5 24 0,-7-32 0,8 21 0,8-1 0,-7-7 0,3-5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07.900"/>
    </inkml:context>
    <inkml:brush xml:id="br0">
      <inkml:brushProperty name="width" value="0.08571" units="cm"/>
      <inkml:brushProperty name="height" value="0.08571" units="cm"/>
      <inkml:brushProperty name="color" value="#004F8B"/>
    </inkml:brush>
  </inkml:definitions>
  <inkml:trace contextRef="#ctx0" brushRef="#br0">243 44 5734,'-28'-1'0,"2"1"0,13 0 0,-41 4 0,30-2 0,-31 4 0,41-5 0,-12 3 0,24-3 0,20-6 0,4 0 0,21-4 0,-30 5 0,31-10 0,-24 7 0,25-7 0,-41 12 0,1 1 0,-15 3 0,1 1 0,-20 3 0,15-2 0,-24 8 0,49-10 0,-18 4 0,33-8 0,-9-2 0,14-3 0,-11 3 0,4-2 0,-21 6 0,-4 0 0,-12 2 0,-10 4 0,-3 1 0,5-2 0,13-2 0,26-1 0,-2-4 0,11 1 0,-10-4 0,-1 0 0,-1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1.856"/>
    </inkml:context>
    <inkml:brush xml:id="br0">
      <inkml:brushProperty name="width" value="0.08571" units="cm"/>
      <inkml:brushProperty name="height" value="0.08571" units="cm"/>
      <inkml:brushProperty name="color" value="#004F8B"/>
    </inkml:brush>
  </inkml:definitions>
  <inkml:trace contextRef="#ctx0" brushRef="#br0">3 294 5734,'-1'3'0,"1"3"0,-1 12 0,1 2 0,0 7 0,0 6 0,0 6 0,0 20 0,0 7 0,0-19 0,0 6-848,4 29 0,1 21 0,1 1 0,-1-20 848,-3-20 0,1-4 0,4 34 0,1 10 0,-3-40 0,-5-57 0,0-2 0,-6-25 0,2 2 0,-6-61 0,7-1 0,1-25 0,1-5 0,-1 19 131,0 10 0,0 0-131,0-11 0,0-18 0,0 5 0,3 30 0,3 19 0,6 7 0,4-3 0,20-27 0,5-10 0,-2 53 0,43 8 0,-28 42 0,-9 24 0,-6 11 0,-14 17 1112,-18-4 1,-7-4-1113,-7-22-84,-12 14 1,-4 1 83,-7 5 0,-6 6 0,-3-3 0,1-19 0,-26-5 0,44-28 0,-7-16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2.642"/>
    </inkml:context>
    <inkml:brush xml:id="br0">
      <inkml:brushProperty name="width" value="0.08571" units="cm"/>
      <inkml:brushProperty name="height" value="0.08571" units="cm"/>
      <inkml:brushProperty name="color" value="#004F8B"/>
    </inkml:brush>
  </inkml:definitions>
  <inkml:trace contextRef="#ctx0" brushRef="#br0">1 463 5734,'23'95'0,"0"0"0,0 1 0,-18 16 0,12-28 0,73-56 0,-70-55 0,7-30 0,-2-6 0,-2 6 0,1-5 0,-3-1 0,-10-7 0,-5 12 0,4 3 0,8 146 0,-10-39-120,2 21 1,-2 3 119,-4-4 0,-8 17 0,-4 6 0,1-37 0,-3 1 0,-17 41 0,-5-13 0,0-47 0,-15-16 0,29-58 0,28-15 0,12-10 0,13-21 0,5-2 0,-6 9 0,2 3 0,9 4 0,0 0 0,-11 3 0,-4 0 0,-7 0 0,-2-4 0,-1 2 0,1-4 0,-5 3 0,-4-9 0,-7 3 0,-7 0 0,-3 9 239,-2 9-239,-3 48 0,5 81 0,7 36 0,-3-56 0,0 0-512,-1 13 1,1 6 0,-1-14 511,-1-7-222,-3 23 0,-2 3 222,-3-4 0,5-2 0,-5-9 0,-7-39 0,8-24 0,-8-4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3.848"/>
    </inkml:context>
    <inkml:brush xml:id="br0">
      <inkml:brushProperty name="width" value="0.08571" units="cm"/>
      <inkml:brushProperty name="height" value="0.08571" units="cm"/>
      <inkml:brushProperty name="color" value="#004F8B"/>
    </inkml:brush>
  </inkml:definitions>
  <inkml:trace contextRef="#ctx0" brushRef="#br0">1 570 5734,'92'-37'0,"1"0"0,-1 0 0,10 27 0,-18-11 0,-35-59 0,-24-3 0,-19 43 0,-1-54 0,-2 53 0,-1-36 0,-2 64 0,-11 102 0,6-18 0,0 5 0,-2 0 0,0 1 0,2 5 0,2-4 0,3 20-1297,1-21 1297,1 13 0,5-10 0,-2-47 0,2 12 0,-1-36 0,17-32 0,0-8 0,17-28 0,-15 13 648,2-6 1,-2 0-649,-2 10 0,18-19 0,-19 127 0,-8-14 0,5 35 0,5-42 0,46-48 0,-2-28 0,-18-2 0,-4-8 0,7-43 0,-26 36 0,-8 136 0,-13-51-142,-2 25 0,2-6 142,-2-43 0,0-1 0,17-13 0,-6-50 0,-22-19 0,-5-4 0,5-14 0,-14 15 0,-5 19 0,10 49 284,5 3-284,-9 11 0,13-3 0,1 12 0,32-11 0,48-19 0,-23 6 0,39-21 0,-58 25 0,6 7 0,-7 51 0,-16 24 0,1 4 0,-11-26 0,3-46 0,-2-32 0,16-33 0,3-8 0,3-5 0,-3 4 0,1 3 0,2 14 0,1 83 0,2 15 0,0-31-332,2 38 1,-7 4 331,-16-30 0,0 1 0,11 61 0,-13-47 0,4 44 0,-20-63 0,-8-1 0,-4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8.406"/>
    </inkml:context>
    <inkml:brush xml:id="br0">
      <inkml:brushProperty name="width" value="0.08571" units="cm"/>
      <inkml:brushProperty name="height" value="0.08571" units="cm"/>
      <inkml:brushProperty name="color" value="#004F8B"/>
    </inkml:brush>
  </inkml:definitions>
  <inkml:trace contextRef="#ctx0" brushRef="#br0">0 883 5734,'10'-5'0,"2"-1"0,33-27 0,-20 15 0,26-20 0,-20 13 0,14-19 0,4-11 0,-1-9 0,-20 11 0,-17 9 0,-13 5 0,-14 0 0,-7 6 0,0 11 0,2 13 0,-33 25 0,13 18 0,-28 26 0,34 6 0,13 22 0,15 1 0,8-19 0,8 3 0,16 2 0,5-2 0,-7-14 0,3-6 0,5-5 0,6-14 0,41-31 0,-7-26 0,10-1 0,-3-33 0,-44 20 0,-1-5 0,2-4 0,-1-3-359,6-14 0,-2-3 359,-7 4 0,-3 1 0,-6 13 0,-2-3 0,3-29 0,-4 2 0,-5 7 0,-7-6 0,-6 3 0,-17 22 0,26 95 0,3 19 0,-8-24-120,15 53 1,6 2 119,3-38 699,2 37-699,-18-39 0,-8 2 0,-16 19 0,-12-6 0,-34-3 0,-26-20 0,39-65 0,3-19 0,-1-16 0,6-4 0,-17-20 258,24-14-258,107 114 0,-25-8 0,-4 5 0,-1 2 0,9-2 0,37-1 0,-2-10 0,-33-12 0,-4-8 0,8-33 0,-37 2 0,-7-11 0,-10-39 0,-9-3 0,2 39 0,-1 0 0,-6-33 0,-2 8 0,1 31 0,1 9 0,11 72 0,1 17 0,2 11 0,8 35 0,4 9 0,-5-26 0,1 2 0,0 0 0,1 3 0,-1 1 0,0-7-742,1 0 0,-3-6 742,-2-7 0,-8-13 0,-13-26 0,-9-19 0,0-7 0,-4-15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4.144"/>
    </inkml:context>
    <inkml:brush xml:id="br0">
      <inkml:brushProperty name="width" value="0.08571" units="cm"/>
      <inkml:brushProperty name="height" value="0.08571" units="cm"/>
      <inkml:brushProperty name="color" value="#004F8B"/>
    </inkml:brush>
  </inkml:definitions>
  <inkml:trace contextRef="#ctx0" brushRef="#br0">0 13 5734,'8'-10'0,"-1"7"0,-2 22 0,1 5 0,1 4 0,1 28 0,1 5 0,0 2-604,0 3 1,-2-1 603,-2-11-261,1 10 0,3 14 0,1-11 261,11 11 0,-7 22 0,7-21 0,4-72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4.331"/>
    </inkml:context>
    <inkml:brush xml:id="br0">
      <inkml:brushProperty name="width" value="0.08571" units="cm"/>
      <inkml:brushProperty name="height" value="0.08571" units="cm"/>
      <inkml:brushProperty name="color" value="#004F8B"/>
    </inkml:brush>
  </inkml:definitions>
  <inkml:trace contextRef="#ctx0" brushRef="#br0">123 7 5734,'6'-7'0,"7"58"0,-5 38 0,-11-13 0,-7 8 0,1-1 0,3-7 0,0-2 0,-3 0 0,-4 5 0,-4-2 0,-6-20 0,-30-21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4.524"/>
    </inkml:context>
    <inkml:brush xml:id="br0">
      <inkml:brushProperty name="width" value="0.08571" units="cm"/>
      <inkml:brushProperty name="height" value="0.08571" units="cm"/>
      <inkml:brushProperty name="color" value="#004F8B"/>
    </inkml:brush>
  </inkml:definitions>
  <inkml:trace contextRef="#ctx0" brushRef="#br0">12 1 5734,'-11'-1'0,"51"22"0,22 7 0,-12-9-1109,20 10 0,0-2 1109,-19-19 0,2-3 0,-3-8 0,0-4 0,14-3 0,33-11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4.699"/>
    </inkml:context>
    <inkml:brush xml:id="br0">
      <inkml:brushProperty name="width" value="0.08571" units="cm"/>
      <inkml:brushProperty name="height" value="0.08571" units="cm"/>
      <inkml:brushProperty name="color" value="#004F8B"/>
    </inkml:brush>
  </inkml:definitions>
  <inkml:trace contextRef="#ctx0" brushRef="#br0">472 1 5734,'-44'82'0,"0"-1"0,0 1 0,-9-8 0,-1 1 0,6 9 0,-1 9 0,2-15 0,3-28 0,0-1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42.695"/>
    </inkml:context>
    <inkml:brush xml:id="br0">
      <inkml:brushProperty name="width" value="0.08571" units="cm"/>
      <inkml:brushProperty name="height" value="0.08571" units="cm"/>
      <inkml:brushProperty name="color" value="#004F8B"/>
    </inkml:brush>
  </inkml:definitions>
  <inkml:trace contextRef="#ctx0" brushRef="#br0">4623 820 5734,'-2'-4'0,"1"2"0,-1 1 0,1 1 0,-1 1 0,-4-1 0,2 0 0,-14-4 0,-26-18 0,9 5 0,-29-18 0,-2-2 0,18 9-359,-7-2 1,4 1 358,22 13 0,-23-11 0,-9-3 0,3 3 0,-3 0 0,-1-4 0,-13-2-631,-1 7 0,-18-2 0,-6 0 0,6 2 1,18 5 630,9 2 0,0 1 0,-23-6 0,-21-6 0,5 2 0,30 9 0,22 6 0,-38-9 0,-9-1 0,47 11 0,-1 1-422,-24-6 0,-9-1 0,13 4 422,-10 1-88,-4 6 1,-3 4 87,35 4 0,-1 3 0,-23 4 0,-11 3 0,5 2 0,-6 8 0,4 2 0,-1-1 0,3 2 688,18 0 1,10-2-689,9 0 0,-20 12 0,0 2 0,8-3 0,6-3 0,-4 5-218,-2 9 0,6 1 218,-14 15 0,21-15 0,-6 8 0,8-5 0,15-8 0,3 2 620,-6 16 1,-1 9 0,3-2-621,-2 9 0,3 0 0,4-12 0,-1 3 0,3 12-397,10-3 1,2 13 0,2 6 0,2 1 0,0-7 0,2-14 396,-7 25 0,4-2-170,4-13 0,-1 17 1,2 2-1,3-11 1,5-27 169,13-7 65,13 26 1,6 9-66,-6-23 0,4 5-33,0-3 0,5 12 0,0-1 1,-4-12 32,2-1 0,-2-5 0,13 23 0,-6-12 0,-19-38 0,0-1 911,29 38 0,11 7-911,-19-32 0,5 2 0,4 1 0,9 9 0,2-2 0,-5-8 0,14 0 0,-1-8-73,4 5 0,-3-7 73,21-3 3062,-53-25-3062,9 2 0,7 0 0,9-1 0,5-1 0,16 5 0,9 0 0,-23-6 0,7 1 0,2-1 0,-4-1 0,14 0 0,-3-2 0,-1 0-656,-2 2 1,-1-1 0,-5-1 655,5-2 0,0-3-143,-15-5 0,4-2 1,-4 0 142,6-2 0,7-4-415,-8-2 0,13-5 0,6-1 0,-5-1 0,-14 2 415,11-3 0,-4-1 0,4-5 0,6-5 0,-16 3 0,4-13 0,-26 5 0,5-6 0,-1-1 0,13-14 0,0-1 533,-16 16 1,1-2 0,0-9-534,2-18 0,1-14 0,-4 1 0,-10 15-636,-11 16 1,-2 1 635,7-11 0,8-11 0,-3 0 0,-12 14 0,-8-17 2528,-5 17-2528,-1-20 0,-1-2 0,-1 2 0,-1-17 0,-3 1 0,-5 22 0,-3-5 0,-6-9 0,-6 18 0,-6-2 0,2 4 0,4-4 0,-5-4 0,-9-3 0,-8-13 0,-4 0 0,0 12 0,1 17 0,-1 8 0,0-3-699,-7-19 0,-1-4 1,-1 8 698,-5-1 0,-11 4 0,-8 9 0,-16-5 0,-1 2 0,9 7-94,19 14 0,6 5 0,-8-5 1,-8-6-1,-10-7 0,-4-3 0,4 5 1,10 9-1,-12-1 0,0 0 1</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51.243"/>
    </inkml:context>
    <inkml:brush xml:id="br0">
      <inkml:brushProperty name="width" value="0.08571" units="cm"/>
      <inkml:brushProperty name="height" value="0.08571" units="cm"/>
      <inkml:brushProperty name="color" value="#004F8B"/>
    </inkml:brush>
  </inkml:definitions>
  <inkml:trace contextRef="#ctx0" brushRef="#br0">11 310 5734,'-4'1'0,"1"0"0,1 0 0,2 1 0,-2 2 0,2-3 0,0 1 0,2-5 0,1 0 0,0 0 0,0 1 0,-2-1 0,9-9 0,-6 7 0,6-8 0,9-8 0,-4 4 0,6-8 0,-8 9 0,-9 9 0,9-12 0,40-35 0,-28 27 0,28-22 0,-41 42 0,-3 2 0,21-6 0,10 3 0,2 1 0,-6 2 0,-14 8 0,0 10 0,-1 1 0,4 4 0,-10 0 0,-5-4 0,9 24 0,-16 16 0,6-10 0,-17 3 0,-3-21 0,4-9 0,-19 34 0,14-32 0,-9 17 0,8-19 0,-2 2 0,-2 1 0,-9 4 0,-9 2 0,-1-3 0,3-3 0,7-9 0,16-7 0,-13 4 0,12-5 0,-10 1 0,17-4 0,-3-1 0,9-1 0,-1 1 0,5-3 0,-2 3 0,4-4 0,60-24 0,-43 18 0,49-19 0,-54 24 0,4-1 0,59-14 0,-48 13 0,20 4 0,-1 7 0,-15 23 0,23 14 0,-14 31 0,-26-19 0,-13 2 0,-6 0 0,-7-12 0,-7 27 0,0-43 0,-19 28 0,-4-2 0,-4 4 0,-17 6 0,34-40 0,-51 40 0,52-48 0,-30 16 0,29-23 0,-17 0 0,-23-3 0,-20-1 0,26-5 0,0 0 0,-25 2 0,0-5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13.177"/>
    </inkml:context>
    <inkml:brush xml:id="br0">
      <inkml:brushProperty name="width" value="0.08571" units="cm"/>
      <inkml:brushProperty name="height" value="0.08571" units="cm"/>
      <inkml:brushProperty name="color" value="#004F8B"/>
    </inkml:brush>
  </inkml:definitions>
  <inkml:trace contextRef="#ctx0" brushRef="#br0">7 354 5734,'-7'2'0,"13"-2"0,5-1 0,13-3 0,-1 2 0,8-3 0,43-13 0,19-8 0,-28 8 0,1-1 0,8-1-848,17-5 0,11-2 0,0 0 0,-11 2 848,-19 4 0,-6 2 0,-1 1 0,13-3 0,0 1 0,-33 9 0,-39 10 0,-14 3 0,-2 0 0,-40 8 0,-35 8 0,-10 2 0,15-3 0,9-1 0,-2 0-104,-6 1 1,-13 2-1,0 1 1,14-3 103,3 1 0,9-2 1593,8-1 1,1-1-1594,2 0 0,2-1 0,-16 7 0,70-17 0,32-6 0,26-7 0,10-3 0,-18 2 0,4-1 0,18-4 0,10-4 0,-1-1 0,-9 1 0,-1 0 0,-1 0-661,0 0 1,-1 0 0,-3 1 660,16-5 0,-7 2-562,20-5 562,-70 21 0,15-4 0,-87 25 0,-38 11 0,-8 3 0,30-10 0,-9 4 0,-18 5 0,-11 4 0,12-4 33,25-8 0,1 0-33,-26 8 0,-11 3 0,31-9 0,43-13 568,4-1-568,-2 1 0,11-4 0,5 3 0,71-12 0,-25 1 0,23-5 0,9-4 0,-18-1 0,6-3-852,28-7 1,13-5-1,-10 3 852,-16 4 0,1 0-19,-2 0 0,12-4 0,-4 2 0,-21 5 19,-7 3 0,5-2 0,-8 4 0,-36 9 0,-25 6 0,5-1 1258,-48 11 0,-20 6-1258,9-2 0,-7 3 0,-16 5 0,-12 2 0,11-2 0,11-3 0,6 0 0,-14 3 0,15-4 0,41-11 2643,12-2-2643,8-3 0,92-23 0,-16 1 0,-9 3 0,2 0-1090,30-12 1090,-34 10 0,32-9 0,5-2 0,4-1 0,-21 6 0,-8 2 0,-26 9 0,-43 12 0,-20 7 0,-16 2 0,-6 3 0,-12 2 0,-2 1 0,-4 0 0,-19 6 0,0 0 0,16-3 0,-5 1 0,2-1 0,15-2 0,3-2 0,3-1 0,15-4 0,-18 6 0,60-16 1090,51-10-1090,7-4 0,3-2 0,3-1 0,13-6 0,-19 3 0,-3 1 0,-6 1 0,-4-1 0,-51 18 0,-4 4 0,-3 0 0,2 0 0,-3 0 0,3-1 0,-3 0 0,4-1 0,3 3 0,0-2 0,4 3 0,11-7 0,-8 1 0,12-5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14.893"/>
    </inkml:context>
    <inkml:brush xml:id="br0">
      <inkml:brushProperty name="width" value="0.08571" units="cm"/>
      <inkml:brushProperty name="height" value="0.08571" units="cm"/>
      <inkml:brushProperty name="color" value="#004F8B"/>
    </inkml:brush>
  </inkml:definitions>
  <inkml:trace contextRef="#ctx0" brushRef="#br0">76 392 5734,'-11'0'0,"-14"-2"0,15 1 0,-10-1 0,17 2 0,0 0 0,0 0 0,12 0 0,-5 0 0,13-1 0,-9 0 0,32-3 0,23-1 0,-5 1 0,21 1 0,-46 3 0,21 0 0,3 0 0,-6 0 0,19 0 0,13 0 0,-13 0 0,3 1 0,-5 0 0,-2-1 0,-1 1-476,5 0 1,4 0 0,-16 0 475,-13 0 0,2 1 0,10 1 0,1 0 0,8 0 0,13 1 0,-1 0 0,-21-1-141,5 0 0,2 0 141,9 1 0,-22-2 0,5 0 0,31-3 0,0-1 0,-31 1 0,3 0 0,27-4 0,12 0 0,-7-1 0,-4 1 0,-5 0-291,10-1 0,-2 0 291,-14 2 0,-10 2 0,-9-1 0,19 0 0,2 0 0,-1-1 0,13 0 0,11-1 0,-12 1 0,-2 0 0,-9 0 0,4 1 0,2-1 0,7 0 0,-5 1 0,6 1 0,-5 0-210,0 0 0,-4-1 210,-11 2 0,-11 0 0,-8-2-113,10 0 0,6 0 113,-20 1 0,5-1 139,21 0 1,11 0-1,-1 0-139,-13 1 0,-1 0 0,2 0 0,16-1 0,4 1 0,-7 0 0,7 0 0,-2-1 0,-9 1 0,3 0 0,-13-1 0,10 1-278,-6-3 1,27-3-1,11-1 1,-6 1-1,-24 0 278,-12 2 0,-2-1 0,19-2 0,20-1 0,-2 0 0,-24 1 339,10-3-339,-30 5 0,0-1 0,-11 2 0,1-1 50,16-1 1,-1 0-51,26-3 0,-3 0-577,-1 0 577,-43 5 3070,14-1-3070,-20 2 101,10-1-101,-24 0 0,-24 0 0,-23 0 0,-76-8 0,25 7 0,10 1 0,0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15.546"/>
    </inkml:context>
    <inkml:brush xml:id="br0">
      <inkml:brushProperty name="width" value="0.08571" units="cm"/>
      <inkml:brushProperty name="height" value="0.08571" units="cm"/>
      <inkml:brushProperty name="color" value="#004F8B"/>
    </inkml:brush>
  </inkml:definitions>
  <inkml:trace contextRef="#ctx0" brushRef="#br0">1 197 5734,'1'-2'0,"23"-1"0,0-1 0,20 0 0,-10 1 0,34-1 0,-9 1 0,1-1 0,14 1 0,-7-1 0,-14 2 0,2 0-1095,37-2 0,17-1 0,-13 1 1095,-32 2 0,0 0 0,3 0 0,11 0 0,5 0 0,3 1-461,3 0 0,6 0 0,2 1 1,-2 0-1,-6 0 461,-7-1 0,-7 1 0,2-1 0,10 0 0,-3 1 0,11 0 0,6 0 0,1 0 0,-2 0 0,-7-1 0,-12 1-49,11 0 1,-13-1 0,17 0 48,-23 1 0,13-1 0,8 1 0,5-1 0,3 0 0,-1 1 0,-6-1 0,-7 1 0,-11-1 0,10 0 0,-14 0 0,0 1 0,13-1 0,-8 0 0,12 0 0,7 0 0,4 0 0,-1 0 0,-5-1 0,-8 1 0,-12-1 0,21-1 0,-15-1 0,0 1 0,9 0 0,-1 0 0,-2 0 0,-7-2 0,-3 0 0,-13 1 0,9-1 0,-2-1 0,-1-1 0,-12 1 482,-2 0 1,-5-1-483,-20 1 2711,-29-5-2711,-44 3 0,-18 0 0,-13 3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16.035"/>
    </inkml:context>
    <inkml:brush xml:id="br0">
      <inkml:brushProperty name="width" value="0.08571" units="cm"/>
      <inkml:brushProperty name="height" value="0.08571" units="cm"/>
      <inkml:brushProperty name="color" value="#004F8B"/>
    </inkml:brush>
  </inkml:definitions>
  <inkml:trace contextRef="#ctx0" brushRef="#br0">0 152 5734,'14'0'0,"2"0"0,58-3 0,13-1 0,-3 2-407,-23 0 0,9-1 0,0 1 407,22-1 0,5 1 0,-7 0 0,8 0 0,8 0-704,-14 1 1,9-1 0,3 0 0,-1 0-1,-7 1 704,-7-1 0,-6 1 0,2-1 0,13 1 0,-21 0 0,10 1 0,7-1 0,3 1 0,2-1 0,-1 1 0,-3 0 0,-7-1 0,-9 1-249,27-1 0,-13 0 0,-1 0 0,8 0 249,-6 1 0,8 0 0,4 0 0,-2 0 0,-5-1 0,-11 1 0,19-2 0,-11 0 0,-6 0 0,-17 0 0,-5 0 0,-4-1 0,3 1 0,0-1 0,6 0 0,5-1 0,-15 0 0,-7-3 0,-16-18 0,-66 12 0,-38-9 0,-1 17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8.694"/>
    </inkml:context>
    <inkml:brush xml:id="br0">
      <inkml:brushProperty name="width" value="0.08571" units="cm"/>
      <inkml:brushProperty name="height" value="0.08571" units="cm"/>
      <inkml:brushProperty name="color" value="#004F8B"/>
    </inkml:brush>
  </inkml:definitions>
  <inkml:trace contextRef="#ctx0" brushRef="#br0">1 131 5734,'80'-20'0,"-1"1"0,1 0 0,0 0 0,4 0 0,-5 1 0,-9 7-615,-7 5 1,-14 8 614,-12 12 392,-27-2-392,0 11 203,0 42-203,0 12 0,-2-15 0,-3-1 0,-11 10 0,6-20 0,-15-51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16.399"/>
    </inkml:context>
    <inkml:brush xml:id="br0">
      <inkml:brushProperty name="width" value="0.08571" units="cm"/>
      <inkml:brushProperty name="height" value="0.08571" units="cm"/>
      <inkml:brushProperty name="color" value="#004F8B"/>
    </inkml:brush>
  </inkml:definitions>
  <inkml:trace contextRef="#ctx0" brushRef="#br0">1 132 5734,'99'-4'0,"-1"0"0,1 0 0,0 0 0,0 0 0,0 0 0,-6-1 0,-12 1 0,10 0-944,-5 1 1,13 0-1,6 0 1,-3 1 0,-11 0-1,-18 0 944,-5 1 0,-9 0 0,28 1 0,10-1-19,-19 0 1,8 0 0,2 0 0,-5 0 18,5 0 0,-4 0 0,3 0 180,-12 0 1,2 0 0,1 0-1,0 0-180,3-1 0,2 0 0,-4 0 0,-14 0 0,-10 0 0,-2-1 0,21-2 0,8-2 0,-33-4 0,-45 1 0,-28-10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12.306"/>
    </inkml:context>
    <inkml:brush xml:id="br0">
      <inkml:brushProperty name="width" value="0.08571" units="cm"/>
      <inkml:brushProperty name="height" value="0.08571" units="cm"/>
      <inkml:brushProperty name="color" value="#004F8B"/>
    </inkml:brush>
  </inkml:definitions>
  <inkml:trace contextRef="#ctx0" brushRef="#br0">1 79 5734,'5'-4'0,"2"0"0,2-2 0,18-9 0,12-3 0,-6 2 0,-3 2 0,-26 13 0,-19 5 0,0 0 0,-28 9 0,20-6 0,-4 1 0,20-7 0,12-1 0,-1 0 0,8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14.269"/>
    </inkml:context>
    <inkml:brush xml:id="br0">
      <inkml:brushProperty name="width" value="0.08571" units="cm"/>
      <inkml:brushProperty name="height" value="0.08571" units="cm"/>
      <inkml:brushProperty name="color" value="#004F8B"/>
    </inkml:brush>
  </inkml:definitions>
  <inkml:trace contextRef="#ctx0" brushRef="#br0">201 33 5734,'-7'17'0,"1"0"0,1-6 0,-8 29 0,7-18 0,-6 20 0,8-19 0,1-6 0,-2 15 0,4-20 0,-2 12 0,3-18 0,-3-6 0,2-3 0,1-18 0,3 8 0,7-22 0,-4 16 0,13-32 0,0 7 0,5-11 0,-8 22 0,-5 14 0,-8 17 0,1 5 0,16 35 0,-11-16 0,10 31 0,0 4 0,-10-24 0,14 46 0,-18-62 0,1-1 0,14 28 0,-12-26 0,7 11 0,-19-51 0,-1 3 0,-7-22 0,-13-29 0,9 27 0,-10-24 0,10 39 0,6 13 0,-1 1 0,6 10 0,3 35 0,0-4 0,0 17 0,-5 37 0,5-46 0,-3 30 0,5-54 0,0-14 0,0-15 0,0-9 0,-1-15 0,1 8 0,-5-27 0,-25 41 0,16-11 0,-17 40 0,26 7 0,0-1 0,-6 23 0,6-21 0,-3 14 0,15-63 0,-3 16 0,7-39 0,-7 34 0,2-22 0,-6 26 0,-22 8 0,-5 30 0,-30 39 0,29-27 0,-1 8 0,27-37 0,27-28 0,-12 11 0,47-62 0,-44 53 0,17-26 0,-35 47 0,1 2 0,-29 32 0,16-15 0,-25 31 0,17-17 0,21-21 0,-6 1 0,23-28 0,-4-4 0,-4 6 0,5-12 0,-11 18 0,-2-1 0,-19 37 0,-4 12 0,-3 14 0,11-14 0,31-40 0,2-22 0,9-13 0,-6-9 0,-15 26 0,-6 9 0,-3 14 0,-13 36 0,9-15 0,-2 14 0,10-18 0,8-7 0,1-7 0,26-20 0,12-30 0,-13 22 0,-4 6 0,-33 28 0,-3 15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21.804"/>
    </inkml:context>
    <inkml:brush xml:id="br0">
      <inkml:brushProperty name="width" value="0.08571" units="cm"/>
      <inkml:brushProperty name="height" value="0.08571" units="cm"/>
      <inkml:brushProperty name="color" value="#004F8B"/>
    </inkml:brush>
  </inkml:definitions>
  <inkml:trace contextRef="#ctx0" brushRef="#br0">3790 911 5734,'-6'-8'0,"0"1"0,2 3 0,-27-23 0,19 16 0,-21-18 0,17 15 0,-9-6 0,-37-21 0,-13 2 0,8 4 0,10 14 0,18 5 0,-17-2 0,-22-4 0,-9 0 0,11 4 0,-14-3 0,11 3 0,24 5 0,1 1-190,-19-5 0,-8-3 0,12 4 190,-8 0 0,17 5 0,-18 0 0,-2 0 0,4 3 0,-15 0 0,2 2 0,23 4 0,-7 3 0,0 1 0,11 2-641,-2 15 0,-25 14 1,-11 6-1,6-1 1,19-7 640,9-2 0,1 0 0,-3 2 0,-18 7 0,-2 2 0,10-2 0,23-8 381,7 10-381,1 5 0,-9 11 0,4-1 0,2-4 0,2 12-379,14 4 1,-3 19 0,-1 10 0,2 3 0,4-8 0,6-16 378,-6 16 0,8-2-15,8-16 0,0 13 1,2 3-1,4-7 1,8-16 14,13-6 0,4-11 0,2 22 0,4-4 0,5 13 0,-3-12 0,7 17 0,-6-25 0,4 9 0,-3-11 0,8 4 0,14-6 0,23 19 0,11 6 0,-3-3 0,-15-17 0,-4-4 0,2-3 0,0 3 0,13 14 0,4 2 0,-5-9 0,-13-20 0,-9-20 0,-6-10 0,31 12 0,1-7 0,17 1 0,-10-2 0,-26-7 0,3-1 0,9 0 0,11 2 0,5-2 0,-4-4 276,9-5 1,-3-4 0,11-5-277,-17-2 0,10-4 0,6-3 0,-1 0 0,-3 0 0,-8 3-208,3 2 1,-8 1-1,-1 0 1,3-4 207,3-4 0,6-2 0,-1-2 0,-9 0 0,-16 2 0,-9-1 0,-6-4 32,7-7 0,8-10 1,2-2-1,-6 4-32,-5 5 0,-5 1 0,5-10-22,1-7 1,9-12-1,3-8 1,-2 0-1,-6 5 1,-13 11 21,8-13 0,-8 0 0,-5 6 0,5-10 0,-3 1 0,-10 12 0,-12 8 0,-7 6 0,11-29 0,-3-18 0,-3-4 0,-7 6 0,-7 20 0,-1-11 0,-3 8 0,-5 14 0,-3 2 0,-2-29 0,-2 2 0,2 32 0,-3-1 237,-13-24 1,-8-10-1,-3 7-237,-12 3 0,-7 1 0,11 12 0,-3-6 0,-5-1 0,-6 7 0,-15 6 0,-10 6 0,-1 4 0,6 3 0,3 0 0,5 5 0,-4 1 0,-13-5 0,-3 1 0,4 5 0,20 11 0,4 5 0,-9 1 0,-14 1 0,-11 2 0,-2 1 0,4 1 0,14 2 0,2 0 0,0 0 0,-3 2 332,-13-2 0,-5 0 0,2 2 1,9 5-333,-20 6 0,15 4 0,-8 2 0,13 3 0,-17 3 0,9 1 0,15-2 0,-8 9-183,17 3 1,-16 8 0,-12 6 0,-5 4-1,-2 1 1,5 0 0,10-4 0,14-6 182,-10 5 0,15-4 0,-11 7-84,10-5 1,-12 6 0,-7 3-1,0 2 1,5-2 0,12-2 0,16-6 83,3 7 0,10 4 0,-9 19 0,-3 13 0,6 5 0,12-19 0,2 1 0,6 6 0,12 12 0,15-3 0,12 14 0,8 9 0,6 5 0,2 1 0,0-4 0,-2-8 0,-5-11 0,-4 10 0,-4-11 0,4-3 0,11 7 0,6-6 0,11 11 0,5 5 0,4-2 0,-1-8 0,-5-14 0,-7-20 0,0-16 0,5-7 0,16 12 0,15 7 0,6 2 0,-3-4 0,-11-10 0,-2-2 0,5-1 0,11 1 0,-12-7 0,8 2 0,6 2 0,5 0 0,3 0 0,1-2 0,0-2 0,-2-5 0,-5-3 0,12-4 0,-2-6 0,0-4 0,0-2 0,-1-2 0,-1 2 0,0 2 0,-3 3 0,1 2 0,-1 1 0,0 0 0,-2-3 0,-3-4 0,-3-4 0,12-8 0,1-5 0,-6-3 0,-8-2 0,-14 3 0,-3-3 0,-10 1 0,0 1 0,8-6 0,2-6 0,13-7 0,7-6 0,-2-2 0,-6 0 0,-3-5 0,-6-2 0,0-2 0,6-1 0,5 3 0,7 0 0,2-2 0,-4-4 0,-8-9 0,-16 0 0,-2-8 0,-5-5 0,-3 0 0,-5 4 0,-6 7 0,3-11 0,-9 8 0,1-6 0,6-6 0,2-6 0,-3 0 0,-11 5 0,-14 2 0,-8 4 0,-4 8 0,0 10 0,-5-2 0,-6-9 0,-6-12 0,-3-1 0,2 13 0,-2 8 0,-6 0 0,-12-14 0,-11-15 0,-2 2 0,6 15 0,6 14 0,-9 2 0,-3 4 0,-14-10 0,-9-5 0,-5-1 0,-1 6 0,4 9 0,0 8 0,0 8 0,0 5 0,-6 0 0,-6-2 0,5 3 0,-6-2 0,-6 0 0,-3-1 0,-1 2 0,2 2 0,4 3 0,5 4 0,-12-3 0,7 4 0,1 4 0,-2 4 0,-10 6 0,21 7 0,-8 4 0,-5 2 0,-3 4 0,0 1 0,2 2 0,5 0 0,7-1 0,10 0 0,-11 3 0,13 0 0,1 2 0,-11 3 0,0 1 0,-12 3 0,-6 2 0,-1 2 0,3 0 0,7-1 0,13-2 0,-13 8 0,13-2 0,-4 3 0,2 0 0,-1 0 0,0 0 0,1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24.841"/>
    </inkml:context>
    <inkml:brush xml:id="br0">
      <inkml:brushProperty name="width" value="0.08571" units="cm"/>
      <inkml:brushProperty name="height" value="0.08571" units="cm"/>
      <inkml:brushProperty name="color" value="#004F8B"/>
    </inkml:brush>
  </inkml:definitions>
  <inkml:trace contextRef="#ctx0" brushRef="#br0">3822 375 5734,'-5'-6'0,"0"0"0,-1 0 0,-15-13 0,9 8 0,-12-11 0,7 8 0,-46-25 0,-22-2 0,16 22 0,-21-2 0,-11 0 0,4 1 0,15 3-173,-8-5 0,-4 3 173,15 6 0,-16-1 0,-9 0 0,-2 1 0,4 3 0,11 4 0,0 5 0,6 4 0,4 1 0,1-1-1087,-19-4 1,2-1 0,0 3 1086,-7 4 0,0 2 0,24 1 0,16 1 0,1 1 0,-6 3 0,-2 2 0,-8 1 0,-16 7 0,1 1 0,23-5 0,-7 5 0,-3 1-324,-10 6 324,26-7 0,2-1 220,-12 9-220,13 24 0,-7 20 0,12-9 0,26-26 0,2 1 920,-21 22 1,-8 10 0,20-11-921,28 1-97,8 5 1,3 5 96,1-18 0,6 4 0,15 28 0,9 13 0,-1-14 0,-8-32 0,2-3-434,25 35 1,2-10 433,-14-37-266,10 3 1,7 2 265,-16-13 0,5 1 98,13 8 0,9 5 0,4-3-98,13-2 0,5-4 0,-3-1 0,-15-3 0,-2-2 0,13-2 0,-8-8 0,14 0 0,7-1 0,4-1 0,0-1 0,-6-2 0,-10-4 0,8-1 0,-8-4 0,-2-2 0,9 2-45,-5 1 0,6 2 0,3 0 0,2-1 0,0-3 0,-1-3 45,1-4 0,4-4 0,1-2 0,-4-1 0,-8 0 0,-9 1-574,0 1 0,-11 1 0,8-2 574,5 0 0,12-2 0,2 0 0,-10 1 0,-18 0 0,23-8-61,-28-2 1,15-8 0,7-5-1,-1-1 1,-11 1 60,3-6 0,-9 0 0,8-2-169,-3 7 1,8 0 0,3-2 0,-6 0 0,-14-1 168,13-28 0,-22 5 0,-15 6-59,-4-25 0,-6-8 59,-9-12 0,-12 20 0,-4-12 0,-3 12 0,-3 27 0,-5 1 0,-5-15 0,-4-6 0,-2 6 0,-6 2 0,-2 6 0,2-3 0,-2 0 0,-9-6 0,-5 3 0,-2 12 0,-5 3 0,-5-2 0,-6 0 312,-16-6 1,-3 5-313,20 18 0,-4 3 0,-9 0 0,-8 1 0,0 4 46,17 5 1,0 4-1,-14 2-46,4 5 0,-13 1 0,-10 1 0,-7 2 0,-3 2 0,0 2 0,2 2 0,7 2 0,-2 5 0,1 3 0,2 4 0,0 1 0,0 1 0,-2-2 0,-2-1-56,2-3 0,-3-1 1,-2-2-1,0 1 0,0 0 1,3 2-1,3 2 1,5 4-1,-8 5 0,2 5 1,4 1-1,4 1 1,7-1-1,7-2 0,-1 2 1,0 1-1,0 0 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40.644"/>
    </inkml:context>
    <inkml:brush xml:id="br0">
      <inkml:brushProperty name="width" value="0.08571" units="cm"/>
      <inkml:brushProperty name="height" value="0.08571" units="cm"/>
      <inkml:brushProperty name="color" value="#004F8B"/>
    </inkml:brush>
  </inkml:definitions>
  <inkml:trace contextRef="#ctx0" brushRef="#br0">2207 669 5734,'6'-5'0,"2"-7"0,-2 3 0,-1-2 0,-4 5 0,-5-2 0,0 2 0,-17-14 0,2 6 0,-16-12 0,-20-7 0,-17-6 0,8 10 0,-13-4 0,8 5 0,15 5 0,1 1-714,-44-15 0,9 7 714,41 22-133,-35 1 0,-9 4 133,35 2 0,-3 2 0,-33 3 0,-15 2 0,17 1 0,36 0 0,4 0 0,-24 4 0,0 4 0,20 4 0,2 4 0,-1 6 0,-1 2 0,-5-5 0,-1 7 0,0 23 0,-2 14 0,15-4 0,23-13 0,4 1-174,-32 33 1,8 0 173,40 11 1329,11-56-1329,9 13 0,8 8 148,11 9 0,12 10-148,-7-18 0,10 11 0,4 2 0,-2-1 0,-5-9-1085,-1 2 0,-3-6 1,3 3 1084,7 4 0,6 7 0,-2-6 0,-10-17 0,16 0 278,-14-15-278,12 2 0,2-2 0,-2-5 0,23 3 0,2-6 0,-24-15-426,6-4 0,-2-3 426,-10-10 0,11-8 0,7-9 0,-1-11 0,0-6 0,3 4 0,0-5 585,9-18 1,-10-1-586,-12-2 0,-20 14 0,-3-4-533,-9 1 1,-3 0 532,20-31 197,-16 8 1,-4-3-198,-6-18 0,-7 21 0,-4 0 0,-3-23 0,-15 6 0,-7-18 0,-5 8 0,-10 2 0,-5-1 0,12 20 0,-1-8 0,-3-1 0,-6 8 0,-19-8 0,-8 8 0,0 5 0,13 18 0,0 4 0,-6 1 0,-26-13 0,-7 2 0,8 8 0,17 13 0,2 8 732,-14 1 0,3 13-732,4 25 0,8 9 0,-10 8 0,2-1 0,-8 4 0,-4 4 0,8 0 0,-10 7 0,1 1 0,10-2 0,-7 11 0,9 0 0,-7 0 0,6 1 0,28-9 0,5 3 0,2 14 0,3 6 0,2 10 0,1 2 0,-1-3 0,5-1 29,11 1 0,7-7-29,5-5-378,16-6 0,13 23 0,7 13 0,4 1 0,-3-6 0,-8-18 378,5 7 0,1 0-184,2 4 0,7 21 1,4 4-1,-2-12 1,-7-27 183,30-3 101,-17-17-101,10 3 0,4 1 0,14 6 410,-3-4 0,16-6-410,0-31 0,10-11 0,-10 1 332,-12 9 0,-2-3-332,8-11 0,7-7 0,-18-4 0,-6-19 1219,-17 6-1219,17-19 0,1-5 0,-11 4-577,6-9 0,-5 0 577,-24 10 0,-2-6 0,-2-3 0,-3-6-142,-8-4 1,0-15-1,-5 3 142,-8-3 0,-6-3-209,0-15 0,-3-11 1,-2 10 208,-4 14 0,-6 3 0,-4 5 0,-4-5 0,-5 3-155,-5 11 1,-5 2 0,-1 0 154,-2-3 0,-2-1 0,-1 2 0,2 4 0,-1 2 0,-5 2 0,-9-1 0,-7 3 0,-1 6 0,6 11 0,-2 5 0,-4 1 0,-19-6 0,-5 2 0,-8 13 0,4 19 0,-8 12 0,0 6 0,8 1 0,5 3 0,6 3 0,-1 6 0,3 9 0,1 0 0,0 0 0,0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57.568"/>
    </inkml:context>
    <inkml:brush xml:id="br0">
      <inkml:brushProperty name="width" value="0.08571" units="cm"/>
      <inkml:brushProperty name="height" value="0.08571" units="cm"/>
      <inkml:brushProperty name="color" value="#004F8B"/>
    </inkml:brush>
  </inkml:definitions>
  <inkml:trace contextRef="#ctx0" brushRef="#br0">11 49 5734,'-2'-9'0,"-1"-8"0,1 9 0,-1-6 0,3 13 0,0 2 0,22 57 0,4 18 0,5 10 0,-1 4 0,-16-44 0,11 25 0,-8-23 0,11 28 0,-17-45 0,23 29 0,-21-44 0,12 8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58.607"/>
    </inkml:context>
    <inkml:brush xml:id="br0">
      <inkml:brushProperty name="width" value="0.08571" units="cm"/>
      <inkml:brushProperty name="height" value="0.08571" units="cm"/>
      <inkml:brushProperty name="color" value="#004F8B"/>
    </inkml:brush>
  </inkml:definitions>
  <inkml:trace contextRef="#ctx0" brushRef="#br0">313 446 5734,'-46'64'0,"0"-1"0,-11-3 0,28 0 0,5-4 0,9-28 0,-16 23 0,15-24 0,-18 28 0,29-44 0,-5 7 0,12-19 0,5-2 0,7 2 0,9 0 0,37 6 0,10-1 0,5-8 0,-11-10 0,10-8 0,-14-1 0,-2-14 0,-13-1 0,-8-4 0,-17-13 0,-9 21 0,7-47 0,-14 49 0,-1-12 0,3 57 0,-4-2 0,8 23 0,17 10 0,-12-22 0,15 17 0,-19-31 0,17-5 0,3-40 0,-8-9 0,-2-3 0,4-12 0,-7-25 0,-16 82 0,1 2 0,9 10 0,-4-2 0,21 16 0,-14-12 0,14 9 0,-15-13 0,27-38 0,2-12 0,-16 16-223,14-19 0,-6 1 223,-28 26 0,9-24 0,2 23 0,49 2 0,-34 24 0,28 18 0,-33-1 0,-9-3 0,25 42 0,-26-25 0,11 20 0,-23-32 446,-6-1-446,-4-10 0,-3 3 0,-6-15 0,-23-37 0,33-13 0,4-6 0,-23-13 0,29 14 0,9 5 0,4 22 0,-4 6 0,16-22 0,-15 20 0,7-8 0,-13 19 0,-4 6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58.880"/>
    </inkml:context>
    <inkml:brush xml:id="br0">
      <inkml:brushProperty name="width" value="0.08571" units="cm"/>
      <inkml:brushProperty name="height" value="0.08571" units="cm"/>
      <inkml:brushProperty name="color" value="#004F8B"/>
    </inkml:brush>
  </inkml:definitions>
  <inkml:trace contextRef="#ctx0" brushRef="#br0">1 1 5734,'57'80'0,"0"1"0,-15-15 0,-2 0 0,10 20 0,-5-4-182,-8 2 0,-38-80 0,-1-2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59.083"/>
    </inkml:context>
    <inkml:brush xml:id="br0">
      <inkml:brushProperty name="width" value="0.08571" units="cm"/>
      <inkml:brushProperty name="height" value="0.08571" units="cm"/>
      <inkml:brushProperty name="color" value="#004F8B"/>
    </inkml:brush>
  </inkml:definitions>
  <inkml:trace contextRef="#ctx0" brushRef="#br0">0 269 5734,'66'-49'0,"0"-1"0,0 1 0,-12 9 0,0 0 0,0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08.957"/>
    </inkml:context>
    <inkml:brush xml:id="br0">
      <inkml:brushProperty name="width" value="0.08571" units="cm"/>
      <inkml:brushProperty name="height" value="0.08571" units="cm"/>
      <inkml:brushProperty name="color" value="#004F8B"/>
    </inkml:brush>
  </inkml:definitions>
  <inkml:trace contextRef="#ctx0" brushRef="#br0">1 111 5734,'36'28'0,"3"-17"0,12 16 0,-26-58 0,-43-14 0,0-3 0,-8 8 0,14 28 0,-9 14 0,10 7 0,0 47 0,27 18 0,0 3 0,6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1:59.688"/>
    </inkml:context>
    <inkml:brush xml:id="br0">
      <inkml:brushProperty name="width" value="0.08571" units="cm"/>
      <inkml:brushProperty name="height" value="0.08571" units="cm"/>
      <inkml:brushProperty name="color" value="#004F8B"/>
    </inkml:brush>
  </inkml:definitions>
  <inkml:trace contextRef="#ctx0" brushRef="#br0">69 0 5734,'-25'18'0,"3"0"0,17-6 0,-1 2 0,1 3 0,-1 13 0,17 58 0,5 9 0,-3-14-237,4 16 0,6-3 237,7-35 0,-4-15 0,10 8 0,2-1 0,1-5 0,15 8 0,9-5 0,-12-34 0,0-6 0,-1 8 0,0-3 0,45-18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0.468"/>
    </inkml:context>
    <inkml:brush xml:id="br0">
      <inkml:brushProperty name="width" value="0.08571" units="cm"/>
      <inkml:brushProperty name="height" value="0.08571" units="cm"/>
      <inkml:brushProperty name="color" value="#004F8B"/>
    </inkml:brush>
  </inkml:definitions>
  <inkml:trace contextRef="#ctx0" brushRef="#br0">14 264 5734,'-4'-2'0,"1"1"0,1 2 0,13 16 0,14 16 0,12 16 0,1 3 0,0-2 0,21 31 0,-58-78 0,-23-38 0,4 8 0,-15-24 0,4 10 0,-22-35 0,28 37 0,-15-24 0,69 70 0,-10 1 0,50 23 0,14 7 0,-32-15 0,-1 0 0,23 11 0,-4-2 0,3-4 0,-57-43 0,-10-25 0,-1 3 0,-13-15 0,-1 24 0,-14-31 0,-1-3 0,7 21 0,-8-21 0,8 19 0,18 45 0,3 3 0,10 13 0,-4-5 0,7 9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0.646"/>
    </inkml:context>
    <inkml:brush xml:id="br0">
      <inkml:brushProperty name="width" value="0.08571" units="cm"/>
      <inkml:brushProperty name="height" value="0.08571" units="cm"/>
      <inkml:brushProperty name="color" value="#004F8B"/>
    </inkml:brush>
  </inkml:definitions>
  <inkml:trace contextRef="#ctx0" brushRef="#br0">0 104 5734,'0'-42'0,"2"26"0,-2-23 0,2 35 0,2 2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0.869"/>
    </inkml:context>
    <inkml:brush xml:id="br0">
      <inkml:brushProperty name="width" value="0.08571" units="cm"/>
      <inkml:brushProperty name="height" value="0.08571" units="cm"/>
      <inkml:brushProperty name="color" value="#004F8B"/>
    </inkml:brush>
  </inkml:definitions>
  <inkml:trace contextRef="#ctx0" brushRef="#br0">38 19 5734,'-14'-8'0,"0"0"0,9 6 0,1 3 0,20 20 0,25 26 0,-4-5 0,1 6 0,-3 6 0,-4 0 0,19 24 0,-35-18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1.108"/>
    </inkml:context>
    <inkml:brush xml:id="br0">
      <inkml:brushProperty name="width" value="0.08571" units="cm"/>
      <inkml:brushProperty name="height" value="0.08571" units="cm"/>
      <inkml:brushProperty name="color" value="#004F8B"/>
    </inkml:brush>
  </inkml:definitions>
  <inkml:trace contextRef="#ctx0" brushRef="#br0">1 2 5734,'76'2'0,"1"0"0,-1-1 0,1 1 0,-1-6 0,-4-1 0,-10 10 0,-10 14 0,-14 6 0,-18 4 0,-21 29 0,-45 8 0,-10 0 0,10 6-237,-15-11 0,3-18 0,39-39 0,0-3 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1.304"/>
    </inkml:context>
    <inkml:brush xml:id="br0">
      <inkml:brushProperty name="width" value="0.08571" units="cm"/>
      <inkml:brushProperty name="height" value="0.08571" units="cm"/>
      <inkml:brushProperty name="color" value="#004F8B"/>
    </inkml:brush>
  </inkml:definitions>
  <inkml:trace contextRef="#ctx0" brushRef="#br0">18 106 5734,'-10'-58'0,"2"11"0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1.596"/>
    </inkml:context>
    <inkml:brush xml:id="br0">
      <inkml:brushProperty name="width" value="0.08571" units="cm"/>
      <inkml:brushProperty name="height" value="0.08571" units="cm"/>
      <inkml:brushProperty name="color" value="#004F8B"/>
    </inkml:brush>
  </inkml:definitions>
  <inkml:trace contextRef="#ctx0" brushRef="#br0">1 37 5734,'12'-13'0,"5"0"0,5 5 0,32 6 0,7 3 0,1 4-1063,-8 36 0,13 28 0,-4 8 0,-17-14 1063,-23-16 0,-6 2 0,24 37 0,5 17 0,-31-12-120,-64-10 1,-20-14 0,32-25-1,-1 1 1,-9 6 0,0 0-1,0 1 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44.689"/>
    </inkml:context>
    <inkml:brush xml:id="br0">
      <inkml:brushProperty name="width" value="0.08571" units="cm"/>
      <inkml:brushProperty name="height" value="0.08571" units="cm"/>
      <inkml:brushProperty name="color" value="#004F8B"/>
    </inkml:brush>
  </inkml:definitions>
  <inkml:trace contextRef="#ctx0" brushRef="#br0">102 176 5734,'-5'-20'0,"3"11"0,-5 5 0,8 13 0,2 12 0,6 3 0,14 20 0,5 7 0,24 33 0,-5-16 0,10 11 0,-1-6 0,8 6 0,0-4-87,-17-20 1,2 1 0,0 0 86,1-2 0,0-1 0,-1 1 0,-5-1 0,-1 1 0,-2-2 0,17 18 0,-3-2 0,-3 1 0,-10-11 0,-24-27 0,-24-33 0,-26-40-662,0-9 1,-11-22 0,-5-10 0,1 2 0,7 14 661,-9-10 0,0-1 0,10 12 0,-4-10 0,-2-4 0,0 2 0,2 9 0,-8-6 0,1 8 0,7 10 0,13 16 0,0 1 0,-30-36 0,-12-13 0,17 24 0,25 34 173,-34-32-173,57 59 0,3 2 0,0 32 3392,3-7-3392,-2 54 0,-4-7 0,-3 24 0,0-26 0,1-9 0,-1-3 0,2-10 0,0 5 0,0-2 0,5-18 0,2 59 0,15-92 0,-6 45 0,8-90 0,-12 16 0,-2-30 0,-2-6 0,0 5-490,0-6 0,-1 2 490,-3 25 0,0 2-486,-8-35 486,6 36-89,-6-36 89,10 57 0,47 18 0,14 10 0,-11 5 0,41 17 0,3 5 0,-30-5 0,19 11 0,1 2 0,-16-7 0,7 9 0,-3 0 0,-24-13 0,-6 6 0,-7 1 0,-19-7 0,0 19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5.517"/>
    </inkml:context>
    <inkml:brush xml:id="br0">
      <inkml:brushProperty name="width" value="0.08571" units="cm"/>
      <inkml:brushProperty name="height" value="0.08571" units="cm"/>
      <inkml:brushProperty name="color" value="#004F8B"/>
    </inkml:brush>
  </inkml:definitions>
  <inkml:trace contextRef="#ctx0" brushRef="#br0">553 28 5734,'-31'-14'0,"1"3"0,8 9 0,-1 3 0,-21 22 0,-3 17 0,3 28 0,5 10 0,1-3 0,5 1 0,5 4 0,16-9 0,41-5 0,57-67 0,-152-31 0,105 18 0,-82-4 0,-21 9 0,20 41 0,11 2 0,-13 34 0,26-24 0,20 16 0,16 2 0,52 4 0,-23-18 0,4-4 0,43-11 0,-12-53 0,-5-13 0,-23 5 0,5-9 0,0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5.704"/>
    </inkml:context>
    <inkml:brush xml:id="br0">
      <inkml:brushProperty name="width" value="0.08571" units="cm"/>
      <inkml:brushProperty name="height" value="0.08571" units="cm"/>
      <inkml:brushProperty name="color" value="#004F8B"/>
    </inkml:brush>
  </inkml:definitions>
  <inkml:trace contextRef="#ctx0" brushRef="#br0">0 0 5734,'51'37'0,"1"1"0,25 6 0,-1-1 0,-28-14 0,-1-3 0,7-2 0,-1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10.778"/>
    </inkml:context>
    <inkml:brush xml:id="br0">
      <inkml:brushProperty name="width" value="0.08571" units="cm"/>
      <inkml:brushProperty name="height" value="0.08571" units="cm"/>
      <inkml:brushProperty name="color" value="#004F8B"/>
    </inkml:brush>
  </inkml:definitions>
  <inkml:trace contextRef="#ctx0" brushRef="#br0">0 963 5734,'14'-8'0,"-3"8"0,-4 27 0,8 70 0,1-21 0,-7-24 0,0 0 0,13 23 0,-13-57 0,8 1 0,7-87 0,-9 8 0,-1-5 0,0 12 0,0-2 0,1-32 0,-2 12 0,-4 43 0,8 5 0,4 83 0,-1 28 0,1-7 0,-1-1 0,1-5 0,1-26 0,13-71 0,-7 28 0,6-67 0,-15 9 0,-1-3 0,1-6 0,-3 9 0,0 1 0,1-18 0,4 28 0,18 101 0,0 28 0,-7-26-138,-8 8 0,2 15 0,-2-17 138,7-20 0,29-2 0,35-45 0,-55-50 0,-6-28 0,-2 7 0,5 23 0,-6-3-127,-9-26 0,-8-12 0,-14 22 127,-27 22 0,-8 13 0,-25 13 398,10 29-398,-7 43 0,38 47 0,39-49 0,7-3 0,3 23 397,39-39-397,-43-51 0,-5 18 0,24 19 0,-3 15 0,-4 4 0,9-11 0,-28-29 0,10-2 0,-8-51 0,-11-16 0,-4-15 0,-2-5 0,-2 38 0,-2 0-273,-2-13 1,0-7 0,-1 9 272,-2-29 0,2 23 0,-1 1 0,1-7 0,6 55 0,8 76 0,2 22 0,1 13 0,1 0 0,0 4 0,-1-16 0,1 3 0,0-5 0,2 11 0,2-8 0,-3-12 0,6-17 0,21-37 0,-9-59 0,-2-38 0,-2 10 0,-7 28 0,0 0 272,4-31 0,2-10 1,-7 46-273,-11 55 0,2 37 0,-1 3 0,2 8 0,4 14 0,5 1 0,6-7 0,4-6 0,14 22 0,25-85 0,-14-72 0,-25 28 0,-2-1 0,-4 3 0,-2-1 0,13-39 0,-18 58 0,12 46 0,1 46 0,-7 14-624,-2-6 624,-12-45 0,0-3 0,35 7 0,-15-38 0,22-17 0,-45-39 0,-15-14 0,0 18 0,-3 1 0,-3-12 0,-4 4 0,-31-20 624,20 69-624,-4 7 0,22 44 0,22 13 0,17-6 0,28-22 0,32-37 0,-3-11 0,-25 7 0,-4 2 0,-9 4 0,10 12 0,-38 19 0,4 1 0,19-4 0,8-15 0,1-8 0,1-2 0,-12 11 0,1 11 0,3 12 0,17 15 0,-8-4 0,-6-2 0,-21-20 0,-12-21 0,-7-23 0,-12-43 0,-11 11 0,-4-4 0,2 13 0,-2 0 0,-4-10 0,-1 1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6.006"/>
    </inkml:context>
    <inkml:brush xml:id="br0">
      <inkml:brushProperty name="width" value="0.08571" units="cm"/>
      <inkml:brushProperty name="height" value="0.08571" units="cm"/>
      <inkml:brushProperty name="color" value="#004F8B"/>
    </inkml:brush>
  </inkml:definitions>
  <inkml:trace contextRef="#ctx0" brushRef="#br0">217 2 5734,'-9'-1'0,"0"0"0,2 4 0,-1 2 0,-13 51 0,1 6 0,-2 5 0,6-19 0,0-1 0,-5 19 0,1-3 0,-3 1 0,14-35 0,-6 20 0,16-44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7.196"/>
    </inkml:context>
    <inkml:brush xml:id="br0">
      <inkml:brushProperty name="width" value="0.08571" units="cm"/>
      <inkml:brushProperty name="height" value="0.08571" units="cm"/>
      <inkml:brushProperty name="color" value="#004F8B"/>
    </inkml:brush>
  </inkml:definitions>
  <inkml:trace contextRef="#ctx0" brushRef="#br0">288 252 5734,'-31'-6'0,"3"4"0,0 21 0,0 0 0,-12 12 0,0 7 0,14 8 0,3 8 0,3 40 0,5-42 0,6-1 0,20 12 0,27-17 0,12-30 0,11-11 0,7-11 0,1-15 0,11-20 0,-12-15 0,-32-6 0,-13-4 0,-4-30 0,-51 51 0,23 48 0,2 1 0,-17 35 0,14 43 0,24-31 0,5 0 0,-1 32 0,42-35 0,-33-53 0,-6-2 0,37-27 0,-30 13 0,12-16 0,1-7 0,11-37 0,-15 2 0,-4-2 0,4-7 0,-22 32 0,-10 10 0,-13 25 0,1 18 0,-2-5 0,5 25 0,31 60 0,10 12 0,-18-29-477,16 30 0,-3-11 477,-29-62 0,-1 5 0,-13 5 0,3-9 0,-19 3 0,13-18 0,-21-7 954,2-20-954,3 1 0,7-8 0,20 16 0,7 6 0,22 0 0,1 4 0,17-4 0,41-28 0,-38-11 0,-2-6 0,-3 20 0,-2-2 0,-4-18 0,-10 0 0,-15 6 0,-13-44 0,4 44 0,-30 28 0,21 40 0,-11 41 0,22-40 0,4 1 0,25 24 0,-12-20 0,42 30 0,-22-31 0,21 8 0,-10-10 0,27 13 0,-30-6 0,-6 17 0,-40-20 0,-45 4 0,-19-3 0,2-10 0,-4-2 0,-10 9 0,0-2 0,7-10 0,1-1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8.099"/>
    </inkml:context>
    <inkml:brush xml:id="br0">
      <inkml:brushProperty name="width" value="0.08571" units="cm"/>
      <inkml:brushProperty name="height" value="0.08571" units="cm"/>
      <inkml:brushProperty name="color" value="#004F8B"/>
    </inkml:brush>
  </inkml:definitions>
  <inkml:trace contextRef="#ctx0" brushRef="#br0">0 1 5734,'13'49'0,"0"32"0,1 3 0,-3-17 0,0 5 0,3 15 0,-3-16 0,-2-13 0,0-2 0,-1-2 0,-4-11 0,-3-9 0,-6-3 0,-1-18 0,-5-11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09.141"/>
    </inkml:context>
    <inkml:brush xml:id="br0">
      <inkml:brushProperty name="width" value="0.08571" units="cm"/>
      <inkml:brushProperty name="height" value="0.08571" units="cm"/>
      <inkml:brushProperty name="color" value="#004F8B"/>
    </inkml:brush>
  </inkml:definitions>
  <inkml:trace contextRef="#ctx0" brushRef="#br0">437 463 5734,'8'-20'0,"-71"79"0,22-23 0,-4 4 0,-1 7 0,-4 4 0,3-3 0,-5-2 0,7-4 0,-8 30 0,50-55 0,18-4 0,6-10 0,35 1 0,-8-2 0,15 2 0,9-8 0,-1-12 0,24-11 0,-35-8 0,-5-4 0,2-4 0,6-19 0,-47 41 0,-21 52 0,10-8 0,-14 26 0,12-13 0,0-21 0,16 5 0,-8-16 0,19-5 0,-13-10 0,26-30 0,4-4 0,-16 16 0,8-14 0,0 7 0,-18 31 0,1 26 0,0-9 0,-4 19 0,-11-20 0,13 7 0,-7-10 0,45-22 0,-17-21 0,31-26 0,-35 19 0,1 0 0,-25 30 0,8-3 0,-6 12 0,3 6 0,69 17 0,-53-14 0,51 10 0,-72-23 0,21-39 0,-16-26 0,-7-11 0,-5-4 0,-5 33 0,-3 1 0,-4-14 0,-2 8 0,-1 24 0,-1 29 0,4 16 0,-2 14 0,9 27 0,4 7 0,3 14 0,5 17 0,4 0 0,0-15 0,4-11 0,4-2 0,14-6 0,-16-28 0,-5-8 0,-35-46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10.894"/>
    </inkml:context>
    <inkml:brush xml:id="br0">
      <inkml:brushProperty name="width" value="0.08571" units="cm"/>
      <inkml:brushProperty name="height" value="0.08571" units="cm"/>
      <inkml:brushProperty name="color" value="#004F8B"/>
    </inkml:brush>
  </inkml:definitions>
  <inkml:trace contextRef="#ctx0" brushRef="#br0">0 739 5734,'76'-33'0,"1"0"0,-1 1 0,19-14 0,-21 18 0,-47 34 0,-26 8 0,11 44 0,-5-27 0,10 32 0,1-28 0,-3-8 0,38 30 0,-25-32 0,20 5 0,2-10 0,-10-33 0,19 4 0,-48-40 0,-36-8 0,-8 0 0,5 4 0,-41-3 0,-2 12 0,40 36 0,-50 3 0,82 9 0,1 0 0,31 5 0,-14-5 0,24 2 0,21-30 0,1-7 0,-17 8 0,19-8 0,-5-3 0,-37 3 0,-6 5 0,16-39 0,-22 34 0,6-39 0,-19 50 0,-8-14 0,0 28 0,-15 4 0,-1 29 0,4 4 0,7 16 0,14-18 0,7-4 0,-3-13 0,28 20 0,-8-9 0,16 11 0,-1-3 0,3 22 0,-10-10 0,-4 9 0,-36-20 0,-1-17 0,-30 16 0,12-20 0,-18 3 0,21-13 0,-15-17 0,6-16 0,4 7 0,5-12 0,28 35 0,-3-5 0,12 15 0,-5-3 0,28 12 0,-18-9 0,25 7 0,-26-12 0,52-13 0,-29-9 0,25-6 0,-38-1 0,-2-16 0,-10 10 0,8-20 0,-14 20 0,-2 4 0,-4 10 0,0-3 0,-3 12 0,0-8 0,-1 11 0,1-2 0,-1 5 0,1 2 0,0 0 0,-1-1 0,1 1 0,0-1 0,0 5 0,5 12 0,-1-3 0,9 29 0,7 17 0,-6-15 0,5 12 0,-12-41 0,41 22 0,23-57 0,-4 32 0,-2-58 0,-43 12 0,-1-24 0,-1-8 0,3-15 0,-5 15 0,-5 2 0,-13-3 0,-9 25 0,-8 4 0,-8 53 0,12 17 0,2 19 0,30 11 0,29 17 0,-3 1 0,2-6 0,-26-39 0,-18-25 0,-1 3 0,-4-5 0,-8 0 0,-36-22 0,-9-12 0,9 4 0,-10-5 0,0-1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0:11.065"/>
    </inkml:context>
    <inkml:brush xml:id="br0">
      <inkml:brushProperty name="width" value="0.08571" units="cm"/>
      <inkml:brushProperty name="height" value="0.08571" units="cm"/>
      <inkml:brushProperty name="color" value="#004F8B"/>
    </inkml:brush>
  </inkml:definitions>
  <inkml:trace contextRef="#ctx0" brushRef="#br0">0 0 5734,'1'34'0,"0"-5"0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32.401"/>
    </inkml:context>
    <inkml:brush xml:id="br0">
      <inkml:brushProperty name="width" value="0.08571" units="cm"/>
      <inkml:brushProperty name="height" value="0.08571" units="cm"/>
      <inkml:brushProperty name="color" value="#004F8B"/>
    </inkml:brush>
  </inkml:definitions>
  <inkml:trace contextRef="#ctx0" brushRef="#br0">8 1587 5734,'-8'0'0,"19"2"0,2 0 0,20 2-851,30-15 1,35-12 0,16-6-1,-3 0 1,-20 6 850,-24 5 0,-9 2 0,10-2 46,6-1 0,10-2 1,7-3-1,6-1 1,3-3-1,1-2-46,-21 5 0,6-4 0,4-3 0,3 0 0,0-2 0,-1 0 0,-2 2 0,-5 0 0,-7 4 0,-7 2 0,18-5 0,-16 5 0,2-2 0,20-6 0,-26 8 0,12-4 0,10-4 0,8-3 0,5-3 0,5 0 0,0-2 0,0 1 0,-3 0 0,-4 2 0,-8 3 0,-9 3 0,-11 5 0,-13 4-587,21-9 0,-21 7 1,11-4 586,8-4 0,17-6 0,7-3 0,-5 1 0,-16 6 0,-27 11 0,-12 1 0,-20 8 0,-50-1 0,-12 17 0,-45 2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32.830"/>
    </inkml:context>
    <inkml:brush xml:id="br0">
      <inkml:brushProperty name="width" value="0.08571" units="cm"/>
      <inkml:brushProperty name="height" value="0.08571" units="cm"/>
      <inkml:brushProperty name="color" value="#004F8B"/>
    </inkml:brush>
  </inkml:definitions>
  <inkml:trace contextRef="#ctx0" brushRef="#br0">55 1547 5734,'-54'12'0,"89"-32"0,29-3-1133,-1-1 1,23-8 0,11-3 0,-2 0 0,-16 5 1132,-13 6 0,-8 3 0,8-3 76,7-3 1,10-3-1,5-3 1,3 0 0,0 1-77,-8 3 0,2 0 0,2 0 0,0 0 0,-1 1 0,-3 0 0,2 0 0,-4 2 0,0 0 0,4-1 0,9-4-46,-20 7 0,8-3 1,4-1-1,4-2 1,2 0-1,0 0 0,-1 0 1,-3 1-1,-4 1 1,-6 3 45,14-6 0,-6 3 0,-4 1 0,-1 1 0,0-2 0,3-1 0,13-5 0,6-2 0,1-1 0,-5 1 0,-11 1 0,-17 2 0,6-12 0,-16 2 0,-1 4 0,-28 8 0,-75 25 0,-21 9 0,-10 7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33.182"/>
    </inkml:context>
    <inkml:brush xml:id="br0">
      <inkml:brushProperty name="width" value="0.08571" units="cm"/>
      <inkml:brushProperty name="height" value="0.08571" units="cm"/>
      <inkml:brushProperty name="color" value="#004F8B"/>
    </inkml:brush>
  </inkml:definitions>
  <inkml:trace contextRef="#ctx0" brushRef="#br0">1 1217 5734,'79'-28'0,"0"1"0,-1 0 0,1-1 0,0 1 0,10-4 0,-3 1 0,1 0 0,1-1 0,-11 4 0,3 0 0,-1 0 0,-3 1 0,-5 2-720,2-1 1,-6 2 0,13-4 719,-2 1 0,13-4 0,10-3 0,4-2 0,-2 1 0,-5 2 0,-11 3 0,8-3 0,-10 4 0,-1-1 0,8-2 0,-8 3 0,8-3 0,3-1 0,-1 0 0,-5 0 0,-8 3 0,1-2 0,-5 1 0,-6 1 0,-6 2 0,23-9 0,-15 4 0,-10-7 0,-67 34 0,-69 7 0,-25 9 0,10-1 0,15-2 0,0 0 0,0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33.511"/>
    </inkml:context>
    <inkml:brush xml:id="br0">
      <inkml:brushProperty name="width" value="0.08571" units="cm"/>
      <inkml:brushProperty name="height" value="0.08571" units="cm"/>
      <inkml:brushProperty name="color" value="#004F8B"/>
    </inkml:brush>
  </inkml:definitions>
  <inkml:trace contextRef="#ctx0" brushRef="#br0">1 1161 5734,'92'-33'0,"0"0"0,0-1 0,0 1 0,0-1 0,0 1 0,0-1 0,-7 4 0,0 1 0,0-1 0,1 0 0,1 1 0,1-1 0,1 1 0,2 0 0,-7 3 0,3 0 0,3-1 0,1 0 0,1 1 0,-2 0 0,-1 1 0,-3 1 0,-5 0 0,-4 2-1133,25-7 1,-9 2 0,-4 1 0,0 0 0,7-2 1132,-8 3 0,10-4 0,5 0 0,-4 1 0,-9 1 0,-16 5 0,-22 6 1139,-3-4-1139,-9 2 897,2-4-897,-20-8 0,-9 10 0,-55 9 0,-20 6 0,-7 9 0,-6 1 0,1-1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11.043"/>
    </inkml:context>
    <inkml:brush xml:id="br0">
      <inkml:brushProperty name="width" value="0.08571" units="cm"/>
      <inkml:brushProperty name="height" value="0.08571" units="cm"/>
      <inkml:brushProperty name="color" value="#004F8B"/>
    </inkml:brush>
  </inkml:definitions>
  <inkml:trace contextRef="#ctx0" brushRef="#br0">274 1 5734,'41'87'0,"1"1"0,-6 1 0,-11-37 0,-22-93 0,-28-27 0,9 30 0,-18-27 0,0 32 0,-23 30 0,-29 41 0,18 5 0,31-4 0,5 0 0,0 2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33.801"/>
    </inkml:context>
    <inkml:brush xml:id="br0">
      <inkml:brushProperty name="width" value="0.08571" units="cm"/>
      <inkml:brushProperty name="height" value="0.08571" units="cm"/>
      <inkml:brushProperty name="color" value="#004F8B"/>
    </inkml:brush>
  </inkml:definitions>
  <inkml:trace contextRef="#ctx0" brushRef="#br0">1 810 5734,'94'-33'0,"0"0"0,1 1 0,-1-1 0,0 0 0,1 0 0,-1 0 0,0 1 0,1-1 0,-1 0 0,2 1 0,7-2 0,4-1 0,2-1 0,0 0 0,-3 2 0,-5 1 0,-7 3 0,-9 4 0,-12 3 0,-14 5-2396,18-4 0,-9 4 2396,15-4 0,17-3 0,-10 1 0,-37 7 0,-42 11 1275,-7 1-1275,-10 1 0,-38 2 0,-13 4 0,-6 1-75,-6 1 0,-3 0 0,-8 5 1,-4 1-1</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34.083"/>
    </inkml:context>
    <inkml:brush xml:id="br0">
      <inkml:brushProperty name="width" value="0.08571" units="cm"/>
      <inkml:brushProperty name="height" value="0.08571" units="cm"/>
      <inkml:brushProperty name="color" value="#004F8B"/>
    </inkml:brush>
  </inkml:definitions>
  <inkml:trace contextRef="#ctx0" brushRef="#br0">0 953 5734,'93'-29'0,"1"1"0,-1 0 0,1 0 0,-1 0 0,0-1 0,1 1 0,-1 0 0,0 0 0,1 0 0,-1-1 0,0 1 0,1 0 0,-1 0 0,9-3 0,3-1 0,1 0 0,1-1 0,-2 2 0,-3 0 0,-5 1 0,-6 2 0,-8 1 0,-9 4 0,-12 2 0,17-6 0,-17 4 0,-10 2 0,28-16 0,-91 11 0,-10-8 0,6 7 0,-9-17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4.851"/>
    </inkml:context>
    <inkml:brush xml:id="br0">
      <inkml:brushProperty name="width" value="0.08571" units="cm"/>
      <inkml:brushProperty name="height" value="0.08571" units="cm"/>
      <inkml:brushProperty name="color" value="#004F8B"/>
    </inkml:brush>
  </inkml:definitions>
  <inkml:trace contextRef="#ctx0" brushRef="#br0">0 68 5734,'0'-16'0,"0"1"0,0 1 0,0-9 0,4 38 0,8 55 0,0 15 0,-1 0-235,2 11 0,-1-2 235,-6-28 0,-1-15 0,-2 17 0,0 1 0,-2-11 0,-1 4 0,0-3 0,0-18 0,8 5 0,6-24 0,5-13 0,0-16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5.833"/>
    </inkml:context>
    <inkml:brush xml:id="br0">
      <inkml:brushProperty name="width" value="0.08571" units="cm"/>
      <inkml:brushProperty name="height" value="0.08571" units="cm"/>
      <inkml:brushProperty name="color" value="#004F8B"/>
    </inkml:brush>
  </inkml:definitions>
  <inkml:trace contextRef="#ctx0" brushRef="#br0">461 177 5734,'-61'53'0,"-1"0"0,0-1 0,1 1 0,-4-3 0,3-4 0,15-3 0,7 27 0,43-58 0,5 4 0,22 8 0,-7-7 0,29 2 0,-24-16 0,67-13 0,-12-15 0,-6-11 0,-1-2 0,-3 1-241,0-20 241,-70 58 0,3 6 0,9 21 0,-4-10 0,6 13 0,40-52 0,-35 9 0,38-25 0,-49 18 241,0 2-241,4-8 0,-3 13 0,7 1 0,13 34 0,-4 2 0,9 11 0,-11-12 0,53-22 0,-30 1 0,13 10 0,-2 10 0,-17 23 0,-36 52 0,-15-58 0,-42-5 0,50-121 0,30-9 0,-21 42 0,4-5 0,17-16 0,9-7 0,-7 15 0,-5 0 0,10-17 0,-6 7 0,-30 51 0,-2 15 0,-5 0 0,0 33 0,4 60 0,2 11 0,-1-11-161,4 14 0,1-7 161,1-42 0,-5 31 0,-15-22 0,-2 4 0,-14-46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7.198"/>
    </inkml:context>
    <inkml:brush xml:id="br0">
      <inkml:brushProperty name="width" value="0.08571" units="cm"/>
      <inkml:brushProperty name="height" value="0.08571" units="cm"/>
      <inkml:brushProperty name="color" value="#004F8B"/>
    </inkml:brush>
  </inkml:definitions>
  <inkml:trace contextRef="#ctx0" brushRef="#br0">0 963 5734,'75'-9'0,"1"1"0,-1-1 0,0 1 0,10-10 0,-5 1 0,-21 22 0,-33 38 0,-14 11 0,4 22 0,28-49 0,5-6 0,-7 15 0,55-18 0,-79-44 0,-7 1 0,-7-58 0,-9 40 0,-9-9 0,-7 2 0,-18 11 0,-23-7 0,16 30 0,-23 27 0,47 29 0,-10-11 0,67 10 0,-10-36 0,20-4 0,-22-8 0,0-2 0,9-12 0,19-27 0,-14 13 0,29-22 0,6 5 0,0 39 0,-12-20 0,-2 9 0,-9 48 0,-24 5 0,5 42 0,-21 14 0,-29-17 0,-6-3 0,-1-2 0,-36-6 0,62-63 0,6-12 0,26-25 0,12-8 0,-4 3 0,5-4 0,6-11 0,5-8 0,-7 3 0,-9-1 0,-5 3 0,4 7 0,-12 6 0,-32 6 0,-2 42 0,-2 5 0,1-1 0,0 6 0,8 5 0,0 1 0,6 6 0,15 19 0,4 3 0,9 2 0,0 8 0,-9 12 0,-3 0 0,27 20-222,-34 8 222,-16-78 0,-1-2 0,3-2 0,2-11 0,22-50 0,-13 27 0,16-34 0,-19 48 222,3-10-222,3-19 0,2-8 0,-1-17 0,-6 18 0,-6-17 0,-3-2 0,-4 3 0,1 3 0,0 6 0,-3 28 0,4 16 0,2 12 0,0 1 0,0 13 0,6 12 0,22 43 0,-7-27 0,15 19 0,-8-30 0,-7-7 0,11 15 0,0 3 0,-8-9 0,26 44 0,-84 5 0,21-44 0,-38 34 0,16-62 0,-41-17 0,20 1 0,-28-15 0,42 4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7.357"/>
    </inkml:context>
    <inkml:brush xml:id="br0">
      <inkml:brushProperty name="width" value="0.08571" units="cm"/>
      <inkml:brushProperty name="height" value="0.08571" units="cm"/>
      <inkml:brushProperty name="color" value="#004F8B"/>
    </inkml:brush>
  </inkml:definitions>
  <inkml:trace contextRef="#ctx0" brushRef="#br0">4 24 5734,'-4'-4'0,"67"-4"0,-33 4 0,52-4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7.770"/>
    </inkml:context>
    <inkml:brush xml:id="br0">
      <inkml:brushProperty name="width" value="0.08571" units="cm"/>
      <inkml:brushProperty name="height" value="0.08571" units="cm"/>
      <inkml:brushProperty name="color" value="#004F8B"/>
    </inkml:brush>
  </inkml:definitions>
  <inkml:trace contextRef="#ctx0" brushRef="#br0">21 329 5734,'-18'-1'0,"16"-8"0,7 4 0,12-6 0,-8 7 0,66-17 0,20-5 0,-47 11 0,1-1 0,23-7 0,9-3 0,-14 2 0,2-10 0,-23 6 0,-41 14 0,-9 12 0,8-24 0,-3 14 0,12-20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9.136"/>
    </inkml:context>
    <inkml:brush xml:id="br0">
      <inkml:brushProperty name="width" value="0.08571" units="cm"/>
      <inkml:brushProperty name="height" value="0.08571" units="cm"/>
      <inkml:brushProperty name="color" value="#004F8B"/>
    </inkml:brush>
  </inkml:definitions>
  <inkml:trace contextRef="#ctx0" brushRef="#br0">1 267 5734,'24'-47'0,"0"0"0,18-30 0,-30 66 0,35-18 0,-21 16 0,28-6 0,8 3 0,20 16 0,13-8 0,-19 25 0,-57-7 0,15 27 0,-26-10 0,-1 19 0,-11-16 0,-23 28 0,3-22 0,-34 36 0,-1-25 0,1-4 0,15-17 0,22-15 0,20-10 0,9-1 0,71-11 0,-37 6 0,58-4 0,-20 20 0,-9 6 0,7 1 0,-31 8 0,-32-13 0,15 31 0,-18-21 0,9 32 0,-17 20 0,-3-22 0,-14 43 0,-3-58 0,-39 27 0,30-41 0,-59 22 0,64-39 0,-26 8 0,29-14 0,10-1 0,-8 1 0,14-1 0,-1 0 0,0 0 0,-1 0 0,0-1 0,0 1 0,-2-1 0,-5-2 0,0 0 0,-14-6 0,-8-1 0,1 0 0,4 4 0,13 4 0,11 2 0,1-2 0,-1-2 0,2 2 0,-1-2 0,-5 4 0,3-1 0,-22 3 0,5-2 0,-14 2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7.435"/>
    </inkml:context>
    <inkml:brush xml:id="br0">
      <inkml:brushProperty name="width" value="0.08571" units="cm"/>
      <inkml:brushProperty name="height" value="0.08571" units="cm"/>
      <inkml:brushProperty name="color" value="#004F8B"/>
    </inkml:brush>
  </inkml:definitions>
  <inkml:trace contextRef="#ctx0" brushRef="#br0">77 1112 5734,'-20'7'0,"2"0"0,9-4 0,58-21 0,-1 0 0,20-8 0,14-5-234,-14 4 0,4-3 1,12-4 233,-15 6 0,8-3 0,7-3 0,3-1 0,1-1 0,-3 2 0,-5 1-350,12-4 1,-5 1-1,-2 1 1,3 0-1,4-3 350,-7 3 0,7-2 0,2-2 0,1 1 0,-5 1 0,-6 3 0,-12 4-708,14-5 0,-13 5 0,-3 2 708,16-8 0,-4 2-76,-3-2 0,-11 3 76,-11 5 301,-34 6-301,-67 36 0,-37 19 0,15-7 0,-9 3 0,-5 3 0,1-1 280,2 0 0,1 0 0,-4 2 0,-12 3-280,17-8 0,-11 4 0,-7 1 0,-4 2 0,-3-1 0,2 1 0,5-2 0,6-2 0,9-3-140,-18 7 1,12-4-1,2 0 1,-11 2 139,9-4 0,-11 3 0,-6 2 0,1-1 0,6-2 0,13-4 0,18-7 0,5-2 0,11-4 175,-48 18-175,74-24-410,53-19 1,47-17-1,25-9 1,4-1 0,-22 7 409,-10 5 0,-8 3 0,10-4 0,0-1 0,14-5 0,6-3 0,-1 2 0,-9 2 0,-18 6 0,4 0 0,-3 0 0,-4 2 0,13-5 0,4-2 0,-3 1 0,-11 4 0,16-5 0,2-2 14,-7 2 1,17-7 0,3-2 0,-7 2-1,-21 7-14,-16 3 0,-7 2 0,30-10 0,-17 2 0,-49 17 0,-76 43 0,-1 0 1562,-25 19-1562,26-9 0,-3 4 0,-4 2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9.070"/>
    </inkml:context>
    <inkml:brush xml:id="br0">
      <inkml:brushProperty name="width" value="0.08571" units="cm"/>
      <inkml:brushProperty name="height" value="0.08571" units="cm"/>
      <inkml:brushProperty name="color" value="#004F8B"/>
    </inkml:brush>
  </inkml:definitions>
  <inkml:trace contextRef="#ctx0" brushRef="#br0">1227 278 5734,'-70'-52'0,"-1"1"0,1-1 0,16-9 0,-4 13 0,-19 35 0,-11 15 0,19 5 0,21 6-544,-14 3 0,7 4 544,35-3 349,-15 22-349,-1 7 0,-1 1 179,3 8-179,13-7 0,4 2 0,-3 35 0,14 1 0,5 0 0,11-9 0,28-4 0,17 13 0,-5-15 0,12-1 0,4-7 0,16 10 0,-14-19 0,-7-24 280,-7-7 0,-1-6-280,-10-15 0,23-15 0,11-17 0,-17-16 0,-1-12 0,1 5-1170,22 6 1,-4-3 1169,-27-4 0,-4-7 0,-17 12 0,-17 14 0,-1-51 0,-35 2 0,-7-4 0,23 32 0,-6 0 0,-27-15 0,-18-7 0,2 19 0,12 33 0,-1 6 0,-15-19 0,-1 3 0,-30 10 0,28 19 0,0 4 0,-19-2 0,5 23 0,-15 12 0,19-3 0,9 5-406,-12 14 0,13 1 406,50-23 0,3 2-399,-6 46 399,9-29 0,0 13 0,2 1 0,4-10 0,4 17 0,1 1 0,2-11 0,19 20 0,11 19 0,-3-17 0,6-3 0,-4-8 0,9 11 0,9-16 651,7-30 1,8-13 0,-1-5-652,22-3 0,2-5 0,-20 6 0,3 1 0,-7-10 0,-6-16 0,-8-9 0,24-36 495,-42 25 0,-4-10-495,-7-21 0,-5-12 0,-2 7 0,3 13 0,-13-3 0,-26-21 0,-21-18 0,-11 3 0,-5 21 0,-4 32 0,-7 16 0,-2-6-702,3-14 0,-3-10 0,0 5 1,1 15 701,-2 19 0,0 14 0,2 7 0,-18 16 0,3 10-265,0 8 1,1 4 0,-3 1 0,-1 3 0,27-11 0,0 1 0,0-1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11.334"/>
    </inkml:context>
    <inkml:brush xml:id="br0">
      <inkml:brushProperty name="width" value="0.08571" units="cm"/>
      <inkml:brushProperty name="height" value="0.08571" units="cm"/>
      <inkml:brushProperty name="color" value="#004F8B"/>
    </inkml:brush>
  </inkml:definitions>
  <inkml:trace contextRef="#ctx0" brushRef="#br0">0 296 5734,'65'-17'0,"0"0"0,0-1 0,25-5 0,-11 2 0,-15 4 0,11-5 0,2-2 0,8-4 0,-14 8 0,-9-4 0,-26-10 0,-30 24 0,-7-11 0,-15 29 0,-11 7 0,8-2 0,-5 2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2.136"/>
    </inkml:context>
    <inkml:brush xml:id="br0">
      <inkml:brushProperty name="width" value="0.08571" units="cm"/>
      <inkml:brushProperty name="height" value="0.08571" units="cm"/>
      <inkml:brushProperty name="color" value="#004F8B"/>
    </inkml:brush>
  </inkml:definitions>
  <inkml:trace contextRef="#ctx0" brushRef="#br0">99 244 5734,'-31'2'0,"4"0"0,12 0 0,1-1 0,7-3 0,3 0 0,27-5 0,69-21 0,-19 3 0,3-3 0,-13 6 0,1-1 0,2-2 0,3-2 0,-12 6 0,2 5 0,30-9 0,-68 31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2.363"/>
    </inkml:context>
    <inkml:brush xml:id="br0">
      <inkml:brushProperty name="width" value="0.08571" units="cm"/>
      <inkml:brushProperty name="height" value="0.08571" units="cm"/>
      <inkml:brushProperty name="color" value="#004F8B"/>
    </inkml:brush>
  </inkml:definitions>
  <inkml:trace contextRef="#ctx0" brushRef="#br0">0 332 5734,'76'-33'0,"0"1"0,0-1 0,12-14 0,-22 16 0,19-6 0,-2 0 0,-17 5 0,14-17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3.098"/>
    </inkml:context>
    <inkml:brush xml:id="br0">
      <inkml:brushProperty name="width" value="0.08571" units="cm"/>
      <inkml:brushProperty name="height" value="0.08571" units="cm"/>
      <inkml:brushProperty name="color" value="#004F8B"/>
    </inkml:brush>
  </inkml:definitions>
  <inkml:trace contextRef="#ctx0" brushRef="#br0">717 96 5734,'-79'-18'0,"0"-1"0,9 0 0,10 10 0,9 31 0,-19 38 0,9-15 0,3 23 0,39-11 0,8-1 0,0-4 0,8 13 0,5 16 0,4-10 0,25 20 0,-13-21 0,5 0 0,14-11 0,5-8 0,35 8 0,-22-18 0,5-5 0,-3-15 0,2-8 0,3-11 0,-2-4 0,19-5 0,-18-10 0,-5-5 0,-15 0 0,4-8 0,2-10 0,-9-6 0,-7-13 0,-14-29 0,-9-16 0,-3 6 0,3 5 0,-7 2-228,-6 4 0,-6-5 0,-11 20 228,-45 6 0,29 39 0,-31 0 0,-11 6 0,26 13 0,-5 6-317,-16 5 1,-17 3-1,-1 3 1,13 1-1,-3 5 1,4 4-1,-9 4 1,0 0-1,1 0 1</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30.100"/>
    </inkml:context>
    <inkml:brush xml:id="br0">
      <inkml:brushProperty name="width" value="0.08571" units="cm"/>
      <inkml:brushProperty name="height" value="0.08571" units="cm"/>
      <inkml:brushProperty name="color" value="#004F8B"/>
    </inkml:brush>
  </inkml:definitions>
  <inkml:trace contextRef="#ctx0" brushRef="#br0">1374 1 5734,'-5'3'0,"1"-1"0,2 0 0,-6 2 0,4-1 0,-7 2 0,-54 20 0,-20 7 0,27-12 0,-3 1 0,-32 13 0,-1 0-830,24-11 0,10-4 830,3-2-268,-13 5 1,-5 1 267,-15 5 0,27-9 0,0 0 0,-20 7 0,33-9 0,2 0 0,-14 4 0,-12 4 0,62-22 1557,8-6-1557,3 0 638,0 1-638,1-2 0,7-14 0,-3 5 0,7-11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30.702"/>
    </inkml:context>
    <inkml:brush xml:id="br0">
      <inkml:brushProperty name="width" value="0.08571" units="cm"/>
      <inkml:brushProperty name="height" value="0.08571" units="cm"/>
      <inkml:brushProperty name="color" value="#004F8B"/>
    </inkml:brush>
  </inkml:definitions>
  <inkml:trace contextRef="#ctx0" brushRef="#br0">343 0 5734,'-2'4'0,"-1"1"0,1 0 0,-3 3 0,-10 19 0,-4 4 0,-32 41 0,-7 11 0,29-37 0,0 0 0,-24 30 0,5-5 0,23-16 0,21-39 0,8-3 0,-2-10 0,5-2 0,-3 1 0,23 5 0,14 6 0,4-1 0,38 14 0,-23-9 0,1 1 0,-8-1 0,0 0 0,7 0 0,-7-1 0,-14-1 0,-23-11 0,0 4 0,-7 0 0,-5-2 0,-8-1 0,-3-5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32.037"/>
    </inkml:context>
    <inkml:brush xml:id="br0">
      <inkml:brushProperty name="width" value="0.08571" units="cm"/>
      <inkml:brushProperty name="height" value="0.08571" units="cm"/>
      <inkml:brushProperty name="color" value="#004F8B"/>
    </inkml:brush>
  </inkml:definitions>
  <inkml:trace contextRef="#ctx0" brushRef="#br0">1 851 5734,'9'-1'0,"-1"0"0,2-1 0,1 0 0,3-2 0,66-27 0,-38 14-338,5-2 1,0 0 337,-5 3-113,32-14 1,15-3 112,-9 5 0,9-2-619,-19 7 0,13-4 0,3-1 1,-3 1-1,-10 4 619,-4 1 0,-8 3 0,3-1 0,26-6 0,3-1 0,-21 5 0,-21 6 0,6-4 0,2-3 0,5-3 0,-12 8 0,-6-3 441,-21-7-441,-31-2 0,-15-8 0,-5 6 161,-46 0-161,10 16 0,-11 2 0,-3 2 0,-14 1 1696,26 4 0,7 1-1696,26 5 0,8-1 0,104 26 0,-45-15 0,36 3 0,25 2 0,-16-4 0,0-4 0,11 1 0,-10-2 0,-54-5 0,-20 0 0,-3 4 0,-1 0 0,-6 7 0,0 2 0,-26 58 0,-10 14 0,6-18-340,-13-1 1,-19 20 0,-3 0 0,12-19 0,17-26-1,-1-4 1,-24 21 0,0 0 0,1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59.773"/>
    </inkml:context>
    <inkml:brush xml:id="br0">
      <inkml:brushProperty name="width" value="0.08571" units="cm"/>
      <inkml:brushProperty name="height" value="0.08571" units="cm"/>
      <inkml:brushProperty name="color" value="#004F8B"/>
    </inkml:brush>
  </inkml:definitions>
  <inkml:trace contextRef="#ctx0" brushRef="#br0">91 157 5734,'-2'-4'0,"-1"1"0,0 1 0,-2 8 0,2 3 0,-4 9 0,-3 34 0,4-15 0,-2 38 0,0 6 0,3-13 0,0-1 0,2 5 0,2-5 0,2-3 0,3 32 0,-1-10 0,2-3 0,3-10 0,-3-14 0,-2-51 0,-3-14 0,-1-49 0,-3-7 0,-1-21 0,0-4 0,1 13-1340,0 3 0,1-1 1340,-1-3 0,-2-13 0,1 3 0,1 20 0,1 2 0,1 18 0,6-42 0,1 51 0,14-31 0,-7 49 0,33-6 0,-22 19 0,58 30 0,-39 23 1340,-10-9 0,-5 6-1340,-16 13 0,-10-1 0,-6 17 0,-13 1 0,-6-47 0,-23 0 0,-4-2 0,7-2 0,-8 2 0,5-8 0,32-19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0.545"/>
    </inkml:context>
    <inkml:brush xml:id="br0">
      <inkml:brushProperty name="width" value="0.08571" units="cm"/>
      <inkml:brushProperty name="height" value="0.08571" units="cm"/>
      <inkml:brushProperty name="color" value="#004F8B"/>
    </inkml:brush>
  </inkml:definitions>
  <inkml:trace contextRef="#ctx0" brushRef="#br0">33 457 5734,'-9'78'0,"0"1"0,-6 12 0,26-36 0,8-9 0,6-24 0,6 2 0,11-20 0,4-33 0,-11-19 0,-3-7 0,12-23 0,-22 2 0,-8 7 0,-9 36 0,5 70 0,-5 8 0,1 7 0,-1 2 0,1 10 0,-5 7 0,-4 5 0,-4-12 0,-1-1 0,5 11 0,-8-6 0,-25-19 0,-1-23 0,22-34 0,-33 6 0,67-51 0,16-8 0,13-16 0,-4 3 0,-4-5 0,1-4-785,-5 13 0,5-10 1,-2 2-1,-7 10 785,-6 3 0,-6 6 0,-6-1 0,-5 3 0,-8-37 0,0 26 0,-4-6 0,-1 124 0,3 37 0,2-5 0,1 2 0,-1-28 0,1-2 0,2-1 0,1-3 0,3 9 3139,10 34-3139,-5-32 0,2 5 0,-12-58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1.648"/>
    </inkml:context>
    <inkml:brush xml:id="br0">
      <inkml:brushProperty name="width" value="0.08571" units="cm"/>
      <inkml:brushProperty name="height" value="0.08571" units="cm"/>
      <inkml:brushProperty name="color" value="#004F8B"/>
    </inkml:brush>
  </inkml:definitions>
  <inkml:trace contextRef="#ctx0" brushRef="#br0">0 294 5734,'90'-1'0,"0"-1"0,-31-29 0,-2-13 0,-7 4 0,25-22 0,-42-6 0,-10 23 0,-15 78 0,-6 10 0,2 22 0,6 27 0,3-1 0,-4-40 0,1-2 0,7 14 0,2-15 0,1-19 0,52-90 0,-29 8 0,29-13 0,-45 91 0,-14 26 0,2 30 0,20-9 0,12-7 0,32-17 0,-27 9 0,0-13 0,10-57 0,-34-50 0,-12-28 0,1 13 0,-9 10 0,-7 59 0,5 61 0,4-6 0,22 23 0,4 1 0,-7-16 0,48-17 0,-72-60 0,7-48 0,-24 35 0,-9-18 0,-22 4 0,-6 2 0,-4-1 0,8 7 0,6 13 0,26 31 0,62-12 0,9-12 0,7 2 0,10-2 0,-45 29 0,13 16 0,-21 23 0,-6 16 0,-6 16 0,-3 1 0,0-10-227,-2 0 1,-1-14 226,-2-47 0,13-28 0,6-25 0,4-8 0,19-33 0,6 8 0,-5 52 0,0-34 0,-4 17 0,-8 89 0,-17-18 0,29 54 453,-15-23-453,25 24 0,-28-49 0,2-20 0,-13-23 0,0-2 0,2-1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1.930"/>
    </inkml:context>
    <inkml:brush xml:id="br0">
      <inkml:brushProperty name="width" value="0.08571" units="cm"/>
      <inkml:brushProperty name="height" value="0.08571" units="cm"/>
      <inkml:brushProperty name="color" value="#004F8B"/>
    </inkml:brush>
  </inkml:definitions>
  <inkml:trace contextRef="#ctx0" brushRef="#br0">1 47 5734,'90'-24'0,"-14"14"0,13 2 0,-16 4 0,4 7 0,20-4 0,-15 5 0,-66 8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11.954"/>
    </inkml:context>
    <inkml:brush xml:id="br0">
      <inkml:brushProperty name="width" value="0.08571" units="cm"/>
      <inkml:brushProperty name="height" value="0.08571" units="cm"/>
      <inkml:brushProperty name="color" value="#004F8B"/>
    </inkml:brush>
  </inkml:definitions>
  <inkml:trace contextRef="#ctx0" brushRef="#br0">134 1512 5734,'-26'0'0,"-23"3"0,28-2 0,-15 2 0,35-2 0,15-5 0,67-18 0,-8 2 0,18-4 0,5-1-665,-9 3 1,4-2 0,5-1-1,5 0 665,-12 2 0,6-1 0,4-1 0,0 1 0,-3 0 0,-5 1-503,-4 2 1,-5 1 0,-2 0 0,1 0 0,4 0 502,-3 0 0,1 1 0,2-1 0,2-1 0,1 0 0,2 0 0,1-1 0,1-1 0,1 1 0,3-2 0,2 0 0,1-2 0,3 0-57,-16 4 1,3-1-1,3-2 1,1 1-1,1-2 1,0 1-1,0 0 1,-2 0-1,-2 1 1,-3 1 56,7-2 0,-3 1 0,-1 1 0,-1 0 0,-1 0 0,-1 0 0,0-1 0,1 0 0,14-5 0,6-1 0,2-2 0,-5 1 0,-8 2 0,-13 4 0,-19 4 0,-7 2 0,-10 0 0,32-11 0,-5-1 0,-4-6 73,-40 6-73,-78 34 0,-47 18 0,4 0 0,11-6 0,-3 3 0,1 3 0,0 0 0,0 0 0,0-1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2.152"/>
    </inkml:context>
    <inkml:brush xml:id="br0">
      <inkml:brushProperty name="width" value="0.08571" units="cm"/>
      <inkml:brushProperty name="height" value="0.08571" units="cm"/>
      <inkml:brushProperty name="color" value="#004F8B"/>
    </inkml:brush>
  </inkml:definitions>
  <inkml:trace contextRef="#ctx0" brushRef="#br0">21 77 5734,'-15'2'0,"10"1"0,67-14 0,29-8 0,-30 4 0,31-3 0,1-1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3.276"/>
    </inkml:context>
    <inkml:brush xml:id="br0">
      <inkml:brushProperty name="width" value="0.08571" units="cm"/>
      <inkml:brushProperty name="height" value="0.08571" units="cm"/>
      <inkml:brushProperty name="color" value="#004F8B"/>
    </inkml:brush>
  </inkml:definitions>
  <inkml:trace contextRef="#ctx0" brushRef="#br0">350 1 5734,'-47'55'0,"0"0"0,0 0 0,-19-9 0,20 50 0,29-5 0,45-62 0,39 0 0,-25-8 0,50-37 0,-77 3 0,16-26 0,-40 26 0,-2 1 0,-40-6 0,11 14 0,-12 11 0,-2 11 0,-3 38 0,-5-1 0,44 0 0,40-5 0,19-8 0,34-4 0,15-11 0,-5-27 0,0-6 0,2 11 0,-4-7 0,-26-21 0,1 1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3.445"/>
    </inkml:context>
    <inkml:brush xml:id="br0">
      <inkml:brushProperty name="width" value="0.08571" units="cm"/>
      <inkml:brushProperty name="height" value="0.08571" units="cm"/>
      <inkml:brushProperty name="color" value="#004F8B"/>
    </inkml:brush>
  </inkml:definitions>
  <inkml:trace contextRef="#ctx0" brushRef="#br0">0 1 5734,'12'5'0,"43"36"0,16 12 0,-22-19 0,2-1 0,26 23 0,-3-4 0,-1-10 0,-52-35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3.652"/>
    </inkml:context>
    <inkml:brush xml:id="br0">
      <inkml:brushProperty name="width" value="0.08571" units="cm"/>
      <inkml:brushProperty name="height" value="0.08571" units="cm"/>
      <inkml:brushProperty name="color" value="#004F8B"/>
    </inkml:brush>
  </inkml:definitions>
  <inkml:trace contextRef="#ctx0" brushRef="#br0">303 4 5734,'-19'-4'0,"-45"70"0,25-35-663,3 12 1,3 1 662,13-13 0,-23 59 0,25-46 0,-13 39 0,32-60 105,5-5 0,4-2 1,3-2-1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4.558"/>
    </inkml:context>
    <inkml:brush xml:id="br0">
      <inkml:brushProperty name="width" value="0.08571" units="cm"/>
      <inkml:brushProperty name="height" value="0.08571" units="cm"/>
      <inkml:brushProperty name="color" value="#004F8B"/>
    </inkml:brush>
  </inkml:definitions>
  <inkml:trace contextRef="#ctx0" brushRef="#br0">100 176 5734,'-50'60'0,"0"-1"0,52 8 0,17 3 0,-2 16 0,13-11 0,24-30 0,9-28 0,17-55 0,-14-29 0,-43 16 0,-16-3 0,-30-40 0,4 77 0,-15 44 0,29-9 0,13 44 0,10-21 0,3 21 0,14-35 0,-16-18 0,30-18 0,6-18 0,-21-23 0,-1-6 0,17 18 0,-2-2 0,-23-19 0,-10 2 0,-8 20 0,6 22 0,-3-1 0,22 63 0,-5 13 0,-10-12 0,-3 3 0,-1 29 0,-11-22 0,-8-33 0,4-18 0,10-8 0,23-32 0,-8 10 0,18-27 0,-23 25 0,6-21 0,-1-8 0,-1-27 0,-2 27 0,-3 2 0,-14-15 0,-7 47 0,-5-11 0,4 22 0,-2 3 0,8 51 0,4-6 0,13 50 0,4-16 0,1-1 0,-5-16 0,-10 0 0,-38 20 0,16 8 0,-46-34 0,22-32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5.042"/>
    </inkml:context>
    <inkml:brush xml:id="br0">
      <inkml:brushProperty name="width" value="0.08571" units="cm"/>
      <inkml:brushProperty name="height" value="0.08571" units="cm"/>
      <inkml:brushProperty name="color" value="#004F8B"/>
    </inkml:brush>
  </inkml:definitions>
  <inkml:trace contextRef="#ctx0" brushRef="#br0">24 43 5734,'-9'-24'0,"0"6"0,7 18 0,-1 5 0,3 7 0,2 17 0,6 27 0,1 5 0,0 2 0,17 33 0,5-6 0,-10-53 0,28 45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5.610"/>
    </inkml:context>
    <inkml:brush xml:id="br0">
      <inkml:brushProperty name="width" value="0.08571" units="cm"/>
      <inkml:brushProperty name="height" value="0.08571" units="cm"/>
      <inkml:brushProperty name="color" value="#004F8B"/>
    </inkml:brush>
  </inkml:definitions>
  <inkml:trace contextRef="#ctx0" brushRef="#br0">179 14 5734,'-59'29'0,"-1"-1"0,0 32 0,92-27 0,31-15 0,8-9 0,0-9 0,-14-1 0,-5 3 0,-21 6 0,-7-2 0,30 9 0,0-10 0,6 0 0,-13-7 0,-22-6 0,26-10 0,-11 9 0,21-7 0,-19 16 0,-21 3 0,5 4 0,-11-1 0,-2 1 0,-7-3 0,-5-2 0,-2-4 0,6-11 0,-1 1 0,18-63 0,-17 44 0,10-42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2.076"/>
    </inkml:context>
    <inkml:brush xml:id="br0">
      <inkml:brushProperty name="width" value="0.08571" units="cm"/>
      <inkml:brushProperty name="height" value="0.08571" units="cm"/>
      <inkml:brushProperty name="color" value="#004F8B"/>
    </inkml:brush>
  </inkml:definitions>
  <inkml:trace contextRef="#ctx0" brushRef="#br0">8 452 5734,'-6'-10'0,"4"2"0,5-6 0,4 2 0,5-2 0,33-27 0,11-7 0,9-6 0,2 7 0,15-7 0,-14 9 0,2 2 0,-3 7 0,-12 11 0,-44 25 0,-3 2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2.308"/>
    </inkml:context>
    <inkml:brush xml:id="br0">
      <inkml:brushProperty name="width" value="0.08571" units="cm"/>
      <inkml:brushProperty name="height" value="0.08571" units="cm"/>
      <inkml:brushProperty name="color" value="#004F8B"/>
    </inkml:brush>
  </inkml:definitions>
  <inkml:trace contextRef="#ctx0" brushRef="#br0">0 315 5734,'68'-39'0,"0"-1"0,0 0 0,6-6 0,2-4 0,-1 1 0,1-1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2.825"/>
    </inkml:context>
    <inkml:brush xml:id="br0">
      <inkml:brushProperty name="width" value="0.08571" units="cm"/>
      <inkml:brushProperty name="height" value="0.08571" units="cm"/>
      <inkml:brushProperty name="color" value="#004F8B"/>
    </inkml:brush>
  </inkml:definitions>
  <inkml:trace contextRef="#ctx0" brushRef="#br0">35 1006 5734,'-32'21'0,"30"-16"0,21-14 0,27-13 0,-2-3 0,20-12 0,20-14 0,-3 2 0,-17 10 0,-1 0 0,3-1-220,-2 1 1,4-3 0,2-1-1,-2 1 220,-2 1 0,0 0 0,-1 0 0,-2 1-39,11-11 1,-3 1 0,-2 2 38,-6 5 0,-2 1 0,-2 1 0,31-20 0,-35 14 0,-58 39 0,-18 17 0,-18 11 0,1 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12.278"/>
    </inkml:context>
    <inkml:brush xml:id="br0">
      <inkml:brushProperty name="width" value="0.08571" units="cm"/>
      <inkml:brushProperty name="height" value="0.08571" units="cm"/>
      <inkml:brushProperty name="color" value="#004F8B"/>
    </inkml:brush>
  </inkml:definitions>
  <inkml:trace contextRef="#ctx0" brushRef="#br0">0 1533 5734,'97'-23'0,"-1"0"0,1 0 0,0 0 0,-1 0 0,1 0 0,-1 0 0,1 0 0,-10 4 0,2-2 0,2 0 0,2 0 0,1 0 0,0 0 0,0 1 0,-1-1 0,-2 1 0,-3 1 0,-2 1-708,12-3 0,-5 2 1,-2 1-1,-1 0 1,0 0-1,1 0 1,2 0-1,3-2 708,-4 2 0,2-1 0,3-1 0,1 0 0,1 0 0,0 0 0,0 0 0,-2 0 0,-1 0 0,-4 1-10,10-3 1,-1 1 0,-1 0 0,-2 0 0,-1-1 0,-2 1 0,0 0 0,-1 0 9,3-2 0,1 0 0,-2-1 0,-2 1 0,-2 0 0,-3 1 0,-5 0 0,4 0 0,-5 0 0,-4 1 0,-1-1 0,-1-1 0,14-6 0,0-1 0,-5-1 0,-12 1 0,7-9 0,-15-3 0,-11-3 0,-27 3 0,-84 2 0,1 29 0,-12 9 0,-7 11 0,-9 7 0,7-1 0,6-2 0,1 0 0,-26 7 0,0-1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3.082"/>
    </inkml:context>
    <inkml:brush xml:id="br0">
      <inkml:brushProperty name="width" value="0.08571" units="cm"/>
      <inkml:brushProperty name="height" value="0.08571" units="cm"/>
      <inkml:brushProperty name="color" value="#004F8B"/>
    </inkml:brush>
  </inkml:definitions>
  <inkml:trace contextRef="#ctx0" brushRef="#br0">0 1097 5734,'76'-52'0,"0"-1"0,0 0 0,0 1 0,0-1 0,0 0 0,0 0 0,0 1 0,0-1 0,0 0 0,8-4 0,4-4 0,2 1 0,-3 0 0,-4 4 0,-10 5 0,-11 6 0,-15 9 0,22-32-537,-47 43 537,15-25 44,-69 55 0,3 3 0,-14 5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2:03.383"/>
    </inkml:context>
    <inkml:brush xml:id="br0">
      <inkml:brushProperty name="width" value="0.08571" units="cm"/>
      <inkml:brushProperty name="height" value="0.08571" units="cm"/>
      <inkml:brushProperty name="color" value="#004F8B"/>
    </inkml:brush>
  </inkml:definitions>
  <inkml:trace contextRef="#ctx0" brushRef="#br0">1 1317 5734,'79'-51'0,"1"0"0,0-1 0,0 1 0,0-1 0,0 1 0,-1 0 0,1-1 0,0 1 0,0 0 0,1-2 0,5-3 0,1-2 0,0 1 0,-4 2 0,-6 3 0,-7 6 0,-12 5 0,-12 9 0,32-30 0,-36-9 0,-16 1 0,-25 25 0,-3-8 0,0 1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2.665"/>
    </inkml:context>
    <inkml:brush xml:id="br0">
      <inkml:brushProperty name="width" value="0.08571" units="cm"/>
      <inkml:brushProperty name="height" value="0.08571" units="cm"/>
      <inkml:brushProperty name="color" value="#004F8B"/>
    </inkml:brush>
  </inkml:definitions>
  <inkml:trace contextRef="#ctx0" brushRef="#br0">4 1320 5734,'-3'-3'0,"11"-9"0,1 3 0,12-7 0,-1 4 0,7-4-848,25-13 0,24-14 0,5-3 0,-12 7 848,-10 5 0,7-3 0,-4 2 0,18-11 0,13-6 0,6-4 0,0-1 0,-4 3 0,-11 6 0,-16 9-757,-2 0 1,-14 8 0,10-5 756,5-3 0,14-8 0,6-3 0,-4 2 0,-10 5 0,-20 10-73,11-12 73,-9 4 0,-13 9 0,-3 1 0,1-2 0,24-25 0,-60 45 1685,1-3-1685,-17 15 3067,-2 4-3067,-45 28 0,-9 8 0,7-6 0,-13 9 0,0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2.971"/>
    </inkml:context>
    <inkml:brush xml:id="br0">
      <inkml:brushProperty name="width" value="0.08571" units="cm"/>
      <inkml:brushProperty name="height" value="0.08571" units="cm"/>
      <inkml:brushProperty name="color" value="#004F8B"/>
    </inkml:brush>
  </inkml:definitions>
  <inkml:trace contextRef="#ctx0" brushRef="#br0">0 1025 5734,'51'-51'0,"0"0"0,7 7 0,16-7 0,10-3 0,1-1 0,-3 3 0,-12 7-1887,6-5 0,-9 6 0,9-4 1887,-5 4 0,13-7 0,4-2 0,-4 3 0,-12 6 0,-20 14 1409,3-3-1409,4-1 0,1-2 860,7-4-860,-18 11 0,-8 4 0,-26 15 0,-39 23 0,-16 9 0,-5 2 0,-4 3 0,-25 14 0,23-13 0,0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03.314"/>
    </inkml:context>
    <inkml:brush xml:id="br0">
      <inkml:brushProperty name="width" value="0.08571" units="cm"/>
      <inkml:brushProperty name="height" value="0.08571" units="cm"/>
      <inkml:brushProperty name="color" value="#004F8B"/>
    </inkml:brush>
  </inkml:definitions>
  <inkml:trace contextRef="#ctx0" brushRef="#br0">0 1323 5734,'81'-50'0,"0"0"0,0 1 0,1-1 0,-1 0 0,0 0 0,0 0 0,0 0 0,0 0 0,1 1 0,3-6 0,-10 6 0,-3 2 0,2-1 0,9-4 0,-3 3 0,13-6 0,6-2 0,2-1 0,-5 2 0,-8 4 0,-15 8 0,-18 10 0,22-23-956,3 4 1,-16 8 955,-55 32 594,-6 18-594,5 11 312,6 3-312,9 8 0,0-9 0,2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0.199"/>
    </inkml:context>
    <inkml:brush xml:id="br0">
      <inkml:brushProperty name="width" value="0.08571" units="cm"/>
      <inkml:brushProperty name="height" value="0.08571" units="cm"/>
      <inkml:brushProperty name="color" value="#004F8B"/>
    </inkml:brush>
  </inkml:definitions>
  <inkml:trace contextRef="#ctx0" brushRef="#br0">1 1612 5734,'84'-51'0,"-1"0"0,1-1 0,0 1 0,-1-1 0,1 1 0,0-1 0,-1 1 0,1-1 0,0 1 0,0-1 0,-1 1 0,1-1 0,0 1 0,7-6 0,-4 3 0,-3 2 0,-4 1 0,0 2 0,-2-1 0,2 1 0,2-2 0,5-2 0,7-4 0,2-1 0,-1 1 0,-5 2 0,-9 6 0,-14 7 0,-17 8 0,19-22 0,-77 38 0,-55 37 0,-26 24 0,28-15 0,-1 3 0,-1 0 0,-2 1 0,-1 0 0,1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0.550"/>
    </inkml:context>
    <inkml:brush xml:id="br0">
      <inkml:brushProperty name="width" value="0.08571" units="cm"/>
      <inkml:brushProperty name="height" value="0.08571" units="cm"/>
      <inkml:brushProperty name="color" value="#004F8B"/>
    </inkml:brush>
  </inkml:definitions>
  <inkml:trace contextRef="#ctx0" brushRef="#br0">0 1565 5734,'80'-48'0,"1"0"0,-1 0 0,0 0 0,0 0 0,0 0 0,0 0 0,0 0 0,0-1 0,0 1 0,0 0 0,0 0 0,0 0 0,0 0 0,8-5 0,2-1 0,0-2 0,-1 2 0,-1-1 0,-1 2 0,-3 2 0,-3 2 0,-5 3 0,-4 3 0,-7 5 0,32-17 0,-11 9 0,-8 4 0,-7 4-1339,18-14 0,-17 10 1339,-7 1 0,-58 37 804,-1 0-804,-2 1 434,1-1-434,9 3 0,12 0 0,9 0 0,-2 0 0,-6-4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4.050"/>
    </inkml:context>
    <inkml:brush xml:id="br0">
      <inkml:brushProperty name="width" value="0.08571" units="cm"/>
      <inkml:brushProperty name="height" value="0.08571" units="cm"/>
      <inkml:brushProperty name="color" value="#004F8B"/>
    </inkml:brush>
  </inkml:definitions>
  <inkml:trace contextRef="#ctx0" brushRef="#br0">1 772 5734,'73'-39'0,"-3"2"0,-9 4 0,10-6 0,5-1 0,8-4 0,-4 2-1742,-16 8 1,-3 1-1,1-1 1742,15-7 0,3 0 0,-7 2 0,1-1 0,-6 3-104,-10 4 1,-1 1 103,8-4 0,-4 1 1000,7-5-1000,-67 26 0,-8 10 0,-15-1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4.309"/>
    </inkml:context>
    <inkml:brush xml:id="br0">
      <inkml:brushProperty name="width" value="0.08571" units="cm"/>
      <inkml:brushProperty name="height" value="0.08571" units="cm"/>
      <inkml:brushProperty name="color" value="#004F8B"/>
    </inkml:brush>
  </inkml:definitions>
  <inkml:trace contextRef="#ctx0" brushRef="#br0">0 979 5734,'84'-51'0,"-1"0"0,0 0 0,1 0 0,-1 1 0,0-1 0,1 0 0,-1 0 0,0 0 0,7-4 0,6-3 0,1-2 0,-1 1 0,-6 3 0,-11 7 0,-13 7 0,-19 11 0,9-12 0,11-24 0,-111 83 0,-22 14 0,-8-8 0,-4 18 0,-1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3:14.567"/>
    </inkml:context>
    <inkml:brush xml:id="br0">
      <inkml:brushProperty name="width" value="0.08571" units="cm"/>
      <inkml:brushProperty name="height" value="0.08571" units="cm"/>
      <inkml:brushProperty name="color" value="#004F8B"/>
    </inkml:brush>
  </inkml:definitions>
  <inkml:trace contextRef="#ctx0" brushRef="#br0">0 1050 5734,'85'-51'0,"-1"0"0,1 1 0,-1-1 0,1 1 0,-4 5 0,-2 3 0,1 0 0,2-2 0,4-4 0,-8 3 0,5-5 0,3-3 0,1 0 0,-3 2 0,-4 2 0,-6 6 0,15-6 0,-4 4 0,-9 4 0,-15 5 0,-20 6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2:12.566"/>
    </inkml:context>
    <inkml:brush xml:id="br0">
      <inkml:brushProperty name="width" value="0.08571" units="cm"/>
      <inkml:brushProperty name="height" value="0.08571" units="cm"/>
      <inkml:brushProperty name="color" value="#004F8B"/>
    </inkml:brush>
  </inkml:definitions>
  <inkml:trace contextRef="#ctx0" brushRef="#br0">1 1381 5734,'94'-23'0,"0"0"0,0 0 0,0 1 0,0-1 0,-13 4 0,-5 1 0,0 0 0,6 0 0,9-2 0,-13 4 0,9-1 0,7 0 0,3-1 0,3-1 0,1 1 0,-3 0 0,-3 1 0,-7 1 0,-7 2-1133,17-4 1,-9 2 0,-6 1 0,3 0 0,8-1 1132,-13 2 0,6-1 0,5-1 0,1 1 0,-1-1 0,-3 1 0,-5 1 0,-8 2 108,16-3 0,-11 2 1,-1 0-1,7-2-108,-4-1 0,7-1 0,3-1 0,-1 0 0,-2 0 0,-7 2 0,6 0 0,-6 1 0,-1 0 0,7-4 0,-3-1 0,11-2 0,3-2 0,-4-1 0,-11-2 0,-19 0 402,0-19 0,-11-4-402,2 9 0,4-2 0,-14-1 0,-21-4 0,-10 0 0,-5-25 0,-7 29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10.485"/>
    </inkml:context>
    <inkml:brush xml:id="br0">
      <inkml:brushProperty name="width" value="0.08571" units="cm"/>
      <inkml:brushProperty name="height" value="0.08571" units="cm"/>
      <inkml:brushProperty name="color" value="#004F8B"/>
    </inkml:brush>
  </inkml:definitions>
  <inkml:trace contextRef="#ctx0" brushRef="#br0">1 1044 5734,'80'-48'0,"1"-1"0,0 1 0,-1 0 0,1 0 0,0 0 0,-1-1 0,1 1 0,3-3 0,-12 8 0,14-9 0,-17 11 0,15-9 0,9-6 0,6-4 0,0 1 0,-4 2 0,-9 5 0,-14 8 0,-17 11 0,11-6 0,-36 18 0,-89 35 0,-23 26 0,19-9 0,0-1 0,1 1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10.761"/>
    </inkml:context>
    <inkml:brush xml:id="br0">
      <inkml:brushProperty name="width" value="0.08571" units="cm"/>
      <inkml:brushProperty name="height" value="0.08571" units="cm"/>
      <inkml:brushProperty name="color" value="#004F8B"/>
    </inkml:brush>
  </inkml:definitions>
  <inkml:trace contextRef="#ctx0" brushRef="#br0">1 1650 5734,'84'-40'0,"0"1"0,-2-4 0,7-4 0,2-2 0,-14 6 0,2-2 0,4-2 0,5-2-63,-18 10 1,5-1-1,2-2 1,3-1-1,1 0 1,1-1 0,-2 0 62,6-3 0,2-1 0,2-1 0,-1-1 0,-2 2 0,-2 2 0,-4 1-181,7-2 1,-4 2 0,-2 2 0,-2 0 0,-1-1 180,-2 1 0,2-3 0,-3 1 0,-8 4 0,-16 6 0,19-24 0,-5-1 0,-22 25 0,-1 1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5.941"/>
    </inkml:context>
    <inkml:brush xml:id="br0">
      <inkml:brushProperty name="width" value="0.08571" units="cm"/>
      <inkml:brushProperty name="height" value="0.08571" units="cm"/>
      <inkml:brushProperty name="color" value="#004F8B"/>
    </inkml:brush>
  </inkml:definitions>
  <inkml:trace contextRef="#ctx0" brushRef="#br0">0 33 5734,'52'-14'0,"-28"10"0,58-9-690,-47 12 690,1 1 15,18 4 0,-26 2 0,12 4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6.121"/>
    </inkml:context>
    <inkml:brush xml:id="br0">
      <inkml:brushProperty name="width" value="0.08571" units="cm"/>
      <inkml:brushProperty name="height" value="0.08571" units="cm"/>
      <inkml:brushProperty name="color" value="#004F8B"/>
    </inkml:brush>
  </inkml:definitions>
  <inkml:trace contextRef="#ctx0" brushRef="#br0">1 111 5734,'71'-20'0,"0"0"0,-1 0 0,19-5 0,0-1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6.377"/>
    </inkml:context>
    <inkml:brush xml:id="br0">
      <inkml:brushProperty name="width" value="0.08571" units="cm"/>
      <inkml:brushProperty name="height" value="0.08571" units="cm"/>
      <inkml:brushProperty name="color" value="#004F8B"/>
    </inkml:brush>
  </inkml:definitions>
  <inkml:trace contextRef="#ctx0" brushRef="#br0">44 23 5734,'-24'-14'0,"5"5"0,19 18 0,10 84 0,1-24 0,4 7 0,8 20 0,0 0 0,-6-22 0,1-7 0,17 15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7.018"/>
    </inkml:context>
    <inkml:brush xml:id="br0">
      <inkml:brushProperty name="width" value="0.08571" units="cm"/>
      <inkml:brushProperty name="height" value="0.08571" units="cm"/>
      <inkml:brushProperty name="color" value="#004F8B"/>
    </inkml:brush>
  </inkml:definitions>
  <inkml:trace contextRef="#ctx0" brushRef="#br0">479 33 5734,'-58'-33'0,"8"39"0,-3 7 0,-20 0 0,25 10 0,2 7 0,-18 20 0,36-27 0,-24 19 0,46-36 0,6 3 0,17-3 0,-1 2 0,62-2 0,-16-3 0,5 0 0,6-3 0,-1 0 0,-7 1 0,-3 1 0,29 7 0,-40-16 0,9 11 0,-6-17 0,-16 7 0,27 30 0,-8 17 0,8 3 0,-36 7 0,-10-4 0,-15-33 0,11 39 0,-27-81 0,-2-47 0,10 7 0,-3-17 0,33 8 0,21 35 0,22-10 0,-7 27 0,-9 17 0,-25 8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7.364"/>
    </inkml:context>
    <inkml:brush xml:id="br0">
      <inkml:brushProperty name="width" value="0.08571" units="cm"/>
      <inkml:brushProperty name="height" value="0.08571" units="cm"/>
      <inkml:brushProperty name="color" value="#004F8B"/>
    </inkml:brush>
  </inkml:definitions>
  <inkml:trace contextRef="#ctx0" brushRef="#br0">1 184 5734,'91'-17'0,"-34"7"0,2-2 0,-1-2 0,-1-1-414,-3 3 0,-10 1 414,-25 7 268,3-1-268,-6-1 137,-1 0-137,8-16 0,-13 10 0,12-13 0,-13 13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8.314"/>
    </inkml:context>
    <inkml:brush xml:id="br0">
      <inkml:brushProperty name="width" value="0.08571" units="cm"/>
      <inkml:brushProperty name="height" value="0.08571" units="cm"/>
      <inkml:brushProperty name="color" value="#004F8B"/>
    </inkml:brush>
  </inkml:definitions>
  <inkml:trace contextRef="#ctx0" brushRef="#br0">0 138 5734,'5'-36'0,"1"14"0,8-7 0,49 11 0,11 8 0,-22 2 0,26-5 0,-2 11 0,-34 36 0,-16 14 0,-23 33 0,-30-13 0,-31 8 0,25-42 0,-2-3 0,27-23 0,-4 3 0,7-4 0,0 0 0,93 13 0,-51-13 0,15 3 0,0 2 0,-11-3 0,-12-1 0,26 14 0,-33-12 0,16 20 0,-31-17 0,-10 29 0,-4-21 0,-23 16 0,-11 2 0,-27 1 0,-2-5 0,-4-3 0,-19-7 0,29-25 0,5-5 0,9-4 0,-8-17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8.899"/>
    </inkml:context>
    <inkml:brush xml:id="br0">
      <inkml:brushProperty name="width" value="0.08571" units="cm"/>
      <inkml:brushProperty name="height" value="0.08571" units="cm"/>
      <inkml:brushProperty name="color" value="#004F8B"/>
    </inkml:brush>
  </inkml:definitions>
  <inkml:trace contextRef="#ctx0" brushRef="#br0">34 758 5734,'-34'26'0,"88"-30"0,31 4-1723,-13-12 0,3-4 1723,-29 7 0,7-2 0,14-2 0,19-4 0,12-2 0,5-2 0,-1 1 0,-9 1 0,-4 1 0,-6 0 0,0 1 0,5-2 0,9-1 0,-11 3 0,9-2 0,6-1 0,4-1 0,1 0 0,-1 0 0,-5 1 0,-6 1 0,-10 2-448,7-2 0,-9 2 1,-5 0-1,-1 1 0,2 0 448,22-4 0,2 0 0,-5 1 0,-12 2 0,1 1 0,-2 1-13,-7 2 1,9-1 0,2-1 0,-8 2 12,-7 2 0,-5 0 0,3-1 0,26-3 0,5-1 0,-13 3 0,-21 5 0,-9 2 0,32 0 0,-36 2 0,-3 1 0,8 1 874,-33 1-874,-26 0 0,-87 11 0,22-5 0,-5 1 0,-9 2 0,-3 1 0,0-2 0,0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9.262"/>
    </inkml:context>
    <inkml:brush xml:id="br0">
      <inkml:brushProperty name="width" value="0.08571" units="cm"/>
      <inkml:brushProperty name="height" value="0.08571" units="cm"/>
      <inkml:brushProperty name="color" value="#004F8B"/>
    </inkml:brush>
  </inkml:definitions>
  <inkml:trace contextRef="#ctx0" brushRef="#br0">151 682 5734,'-60'10'0,"-1"0"0,32 17 0,74-28 0,51-15 0,-42 8 0,14-3 0,13-2 0,11-3 0,8-1 0,7-1 0,4-1 0,3-1 0,1 0 0,-1 0 0,-3 1 0,-6 0 0,-6 2 0,-10 1 0,-11 2-944,22-4 1,-15 3-1,-7 0 1,-1 1 0,8-2-1,14-2 944,-23 4 0,9-2 0,8-2 0,6 0 0,5-2 0,3 0 0,1 0 0,0-1 0,-2 1 0,-4 1 0,-4 0 0,-8 2 0,-8 1 0,-10 1 0,-11 3 0,39-9 0,-22 4 0,-20 3 1031,-12 0-1031,47-8 0,-27 6 911,-133 25-911,-21 2 0,29-4 0,-2-1 0,-2 1 0,-1-1 0,-5 0 0,1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9:35.389"/>
    </inkml:context>
    <inkml:brush xml:id="br0">
      <inkml:brushProperty name="width" value="0.08571" units="cm"/>
      <inkml:brushProperty name="height" value="0.08571" units="cm"/>
      <inkml:brushProperty name="color" value="#004F8B"/>
    </inkml:brush>
  </inkml:definitions>
  <inkml:trace contextRef="#ctx0" brushRef="#br0">4128 111 5734,'-97'6'0,"-1"-1"0,0 1 0,0-1 0,1 1 0,-1-1 0,0 1 0,1-1 0,-1 1 0,0-1 0,0 1 0,1 0 0,-1-1 0,0 1 0,1-1 0,-1 1 0,0-1 0,0 1 0,1-1 0,-1 1 0,0-1 0,1 1 0,-7-2 0,-4 0 0,-4-2 0,-4 0 0,0-1 0,-2 0 0,1 0 0,2 0 0,3 0 0,4 1 0,5 0 0,6 2 0,8 1 0,9 1 0,9 2 0,11 2 0,13 2 0,12 2 0,-14 61 0,3 9 0,23-39 0,-20 39 0,24-37 0,5-10 0,-1 10 0,-1 1 0,3-1 0,-10 49 0,17-46 0,3 7 0,3 4 0,6 33 0,1-23 0,4 2 0,7-7 0,6-1 0,9 8 0,6 1 0,-3-16 0,4 0 0,3-1-242,2-3 0,3-2 0,3-2 242,7 2 0,2-2 0,2-4 0,-1-4 0,0-4 0,3-1 0,11 1 0,3-1 0,2-4 0,4-2 0,3-4 0,2-2 0,-16-7 0,1-1 0,4-2 0,4-2 0,6-3 0,7-2 0,3-2 0,-3-1 0,-6-1 0,-6 0 0,-7-1 0,1-1 0,6 0 0,11-2 0,8-1 0,3 0 0,-5-2 0,-10 0 0,4-3 0,-8-2 0,-3 1-375,-1 1 0,-1-1 1,-4 0 374,24-7 0,-13-1 0,-11 0 0,-12-3 0,17-7 0,6-4 0,-7-2 0,7-10 0,-4-3 0,4-1-215,-6 9 1,3 1 0,0-1 0,-6-3 214,6-12 0,-7-3 0,-9 0 0,-4-8 0,-9-2 225,0-4 1,-3-5-226,-16 15 0,-1-2 0,-4 0 0,4-24 0,-9-5 0,-12 1 0,-7-7 0,-1 10 0,2 12 0,-4 3 535,-4-26 0,-11 2-535,-10 29 0,-7 8 0,2 13 0,-1-1 0,-5-18 0,-5 0 0,-12 13 0,0 8 0,-6 4 0,-10 6 0,-20-5 0,-2 6 0,7 9 0,-2 5 0,-14 4-129,14 5 1,-12 3-1,-8 1 1,-4 2 0,1 0-1,5 1 1,10-1 0,-13 0-1,9-1 1,1 3 0,-6 3-1,5 6 1,0 0-1,0 1 1,0-1 0,0 0-1,1 1 1</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09.574"/>
    </inkml:context>
    <inkml:brush xml:id="br0">
      <inkml:brushProperty name="width" value="0.08571" units="cm"/>
      <inkml:brushProperty name="height" value="0.08571" units="cm"/>
      <inkml:brushProperty name="color" value="#004F8B"/>
    </inkml:brush>
  </inkml:definitions>
  <inkml:trace contextRef="#ctx0" brushRef="#br0">0 613 5734,'96'-15'0,"0"-1"0,-1 0 0,1 1 0,0-1 0,-1 0 0,1 1 0,0-1 0,-1 0 0,1 1 0,0-1 0,-1 1 0,1-1 0,0 0 0,-1 1 0,1-1 0,0 0 0,-1 1 0,1-1 0,8-1 0,5 0 0,4 0 0,0-1 0,2 1 0,-1 0 0,-2 0 0,-4 0 0,-4 0 0,-6 2 0,-7 0 0,-9 0 0,-10 2 0,-10 1 0,-13 0 0,33-9 0,-46 2 0,-64-2 0,0 5 0,-31 13 0,-12 8 0,4 3 0,0 1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38.727"/>
    </inkml:context>
    <inkml:brush xml:id="br0">
      <inkml:brushProperty name="width" value="0.05" units="cm"/>
      <inkml:brushProperty name="height" value="0.05" units="cm"/>
      <inkml:brushProperty name="color" value="#004F8B"/>
    </inkml:brush>
  </inkml:definitions>
  <inkml:trace contextRef="#ctx0" brushRef="#br0">0 0 24575,'0'0'0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0:49.130"/>
    </inkml:context>
    <inkml:brush xml:id="br0">
      <inkml:brushProperty name="width" value="0.08571" units="cm"/>
      <inkml:brushProperty name="height" value="0.08571" units="cm"/>
      <inkml:brushProperty name="color" value="#004F8B"/>
    </inkml:brush>
  </inkml:definitions>
  <inkml:trace contextRef="#ctx0" brushRef="#br0">215 119 5734,'-19'1'0,"4"0"0,-32-2 0,27 1 0,-27-3 0,31 2 0,5 0 0,-9 0 0,12 1 0,-3-1 0,27-1 0,30-3 0,9-1 0,13 0 0,21-3 0,12 2 0,-35 5 0,1 2 0,3 1-1131,17 2 0,4 1 1,-4 0 1130,-12-1 0,-2 0 0,-4 1 0,18 5 0,-3 1-45,-8 0 1,-5-1 44,17-1 0,-13 0 0,-7-2 0,-25-6 0,-22-1 0,-34-9 0,1 5 0,-19-6 1674,-25 3 0,-14 1-1674,-16-4 0,-3 1 0,4 0 0,-2 0 44,17 2 0,-2 0 1,0 0-45,-3 0 0,0 1 0,7 0 0,5 1 0,2 0 0,-51-8 0,40 11 0,130 32 0,19-15 0,-26 3 0,5-2-668,8-8 0,-4-5 668,6-2 0,32-2 0,3-2 0,-14 0 0,9-1 0,-3-1 0,-22-2 0,-14 0 0,-2 0 0,-2-3 0,-12-7 0,-84 19 0,-25 5 0,-21-3 0,21 4 0,-4 1 0,4-1 0,-1-1 0,-9 0 0,-1 0 0,0 0 0,-2-1 445,9 0 0,-3 0 1,10-1-446,-21 2 0,23 17 0,59-14 0,95 16 0,-7-15 0,2 0 0,-11-4 0,25-4 0,-42-5 0,-8 2 0,1-1 0,3-8 0,-21 3 0,10-2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0:50.606"/>
    </inkml:context>
    <inkml:brush xml:id="br0">
      <inkml:brushProperty name="width" value="0.08571" units="cm"/>
      <inkml:brushProperty name="height" value="0.08571" units="cm"/>
      <inkml:brushProperty name="color" value="#004F8B"/>
    </inkml:brush>
  </inkml:definitions>
  <inkml:trace contextRef="#ctx0" brushRef="#br0">73 201 5734,'-17'1'0,"1"0"0,0 1 0,6 0 0,5 0 0,-4 1 0,11-2 0,0 1 0,66-8 0,4 0 0,11-1 0,7 0 0,-22 2 0,7 2-679,-1 2 1,16 0-1,6 1 1,-4 0 0,-15 0 678,12-1 0,-3 1 0,-1 1 0,14 1 0,-6 0 0,-23-1 0,-5 0 0,1 1 0,15 0 0,-4 0 0,6 0 0,4 0 0,-4 0 0,12 0 0,1 1 0,-10-1 0,-11-1 0,-7 0 0,0 0-207,29 1 0,-5-1 207,-27-1 0,-3 0-71,0 1 0,0-1 71,5 1 0,8 1 779,-7-2 0,9 1 1,5 0-1,1-2-779,-2 0 0,4 0 0,1-2 0,-2 1 0,-5 1-1039,21 0 0,-6 0 0,0 0 1039,-13-2 0,3 0 0,-4 0 0,-14 0-213,-8 2 0,-11-1 213,7 1 66,-5-1 0,5 1-66,4 1 0,2 0 0,-5-1 0,7 1 0,25-1 0,13 0 0,-8 0 0,-6 0 0,-4 0 789,-15-1 0,3 1 0,-7-1-789,-10 1 0,2 0 0,25-1 0,12-1 0,-10 1 0,-18 0 0,-1 0 0,17 0 0,8 0 0,-11-1 0,-22 1 0,-9-1 0,21-1 0,11-1 0,-1 0 0,-7-1 0,21 0 0,-1-1 0,-17 2 0,11-1 0,-2 0 0,-26 2 592,20-2 1,2-1-593,-12-2 0,-11 2 0,-3 0 0,-15-2 0,-41-9 0,-47 7 0,-7-4 0,-28 10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0:51.162"/>
    </inkml:context>
    <inkml:brush xml:id="br0">
      <inkml:brushProperty name="width" value="0.08571" units="cm"/>
      <inkml:brushProperty name="height" value="0.08571" units="cm"/>
      <inkml:brushProperty name="color" value="#004F8B"/>
    </inkml:brush>
  </inkml:definitions>
  <inkml:trace contextRef="#ctx0" brushRef="#br0">32 140 5734,'-16'2'0,"1"-1"0,15 3 0,19 0 0,47-5 0,35-4 0,-1 1 0,-17 0 0,0-1 0,4 1-720,-1-1 0,5 0 0,2 0 0,-4-1 720,-6 1 0,1-1 0,-5 1 0,-7 1 0,9-1 0,5 1 0,-11 1 0,16 0 0,8 0 0,2 0 0,-6 1 0,-12 0-530,4 0 1,-11 1 0,12 0 529,-2 1 0,14-1 0,6 0 0,-1 1 0,-8-1 0,-15 2 0,-9 0 0,-12 0 0,8 2 0,6-1 0,11 1 0,4 0 0,-4 0 0,-10-1 0,-4 1 0,-9-1 0,14 1 0,-1 1 0,13 0 0,9 1 0,4 0 0,-1 0 0,-5 1 0,-9-2-212,12 2 1,-9 0 0,-1-1 0,9 1 211,-18-1 0,5 0 0,5 0 0,0 1 0,-1-1 0,-3-1 0,-6 0 0,23 1 0,-5 1 0,-7-3 0,-6-4 0,-8-4 0,-7-4 0,-4 0 0,14 6 0,-21-9 1384,-41-25-1384,-40 24 2429,-6-1-2429,-26-2 0,-8 0 0,-14-2 0,3 2 0,1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0:51.640"/>
    </inkml:context>
    <inkml:brush xml:id="br0">
      <inkml:brushProperty name="width" value="0.08571" units="cm"/>
      <inkml:brushProperty name="height" value="0.08571" units="cm"/>
      <inkml:brushProperty name="color" value="#004F8B"/>
    </inkml:brush>
  </inkml:definitions>
  <inkml:trace contextRef="#ctx0" brushRef="#br0">1 77 5734,'98'0'0,"1"0"0,0 0 0,0 0 0,-1 0 0,1 0 0,0 0 0,0 0 0,0 1 0,-10-2 0,-16 0 0,2 0 0,16 0-515,-19 2 0,12-1 1,8 1-1,7 0 1,3 0-1,1 0 1,0 1-1,-5-1 0,-6 0 1,-8 0-1,-12 0 515,19 1 0,-17-1 0,-1 0 0,13 1 0,-7-1 0,10 0 0,6 1 0,3 0 0,2-1 0,-3 1 0,-4-1 0,-8 1 117,6-1 1,-10 1-1,-1-1 1,6 0-1,14 1-117,-23-1 0,9 0 0,7 0 0,7 1 0,4-1 0,3 1 0,1-1 0,-1 0 0,-2 1 0,-4-2 0,-6 1 0,-7 0 0,-8-1 0,32-1 0,-14 0 0,-7 0 0,1-1 0,10 1-83,-17 1 1,8 0-1,3 1 1,2-1-1,-2 1 1,-5-1-1,-7 0 1,-11-1 82,31-2 0,-14 0 0,-29-1 0,-31 0 0,-49-28 0,8 16 0,-49-24 0,13 23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5.704"/>
    </inkml:context>
    <inkml:brush xml:id="br0">
      <inkml:brushProperty name="width" value="0.08571" units="cm"/>
      <inkml:brushProperty name="height" value="0.08571" units="cm"/>
      <inkml:brushProperty name="color" value="#004F8B"/>
    </inkml:brush>
  </inkml:definitions>
  <inkml:trace contextRef="#ctx0" brushRef="#br0">60 7 5734,'-4'2'0,"1"-1"0,2 0 0,8-6 0,-4 5 0,5-5 0,-7 8 0,-3 1 0,-9 67 0,4-36 0,-5 51 0,7-29 0,2-12 0,0 15 0,-1 16 0,1-7 0,1-17 0,0 5 0,0 11 0,0 20 0,0 5 0,0-5 0,0-18 0,1-12 0,1-4 0,-3 33 0,1 9 0,3-50 0,5-60 0,4-21 0,3-7 0,3-3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7.148"/>
    </inkml:context>
    <inkml:brush xml:id="br0">
      <inkml:brushProperty name="width" value="0.08571" units="cm"/>
      <inkml:brushProperty name="height" value="0.08571" units="cm"/>
      <inkml:brushProperty name="color" value="#004F8B"/>
    </inkml:brush>
  </inkml:definitions>
  <inkml:trace contextRef="#ctx0" brushRef="#br0">962 84 5734,'-65'45'0,"1"1"0,0 0 0,-21 6 0,25-6 0,-7 8 0,14-14-874,14-15 874,1-2 0,1 0 0,-18 4 0,-2 0 0,9-4 0,-25 5 0,4-6 0,45-18 0,-27 3 283,47-9-283,-1 1 144,3 0-144,0-1 0,5 5 0,12 6 447,8 8-447,2-1 0,27 20 0,-27-19 0,42 29 0,-24-21 0,9 6 0,4-3 0,24-2 0,-18-14 0,2-3 0,29 7 0,-19-20 0,-5-11 0,-6-26 0,11-1 0,-21-17 0,-35 29 0,19-50 0,-23 47 0,12-38 0,-19 40 0,-3 14 0,-1 3 0,-6 31 0,-7 50 0,2-4 0,-1 16 0,24-16 0,7-6 0,-5-24 0,32 49 0,-31-82 0,28-30 0,4-16 0,-17-2 0,-1-3 0,17 1 0,-3 0-234,-10-35 234,-34 75 0,0 2 0,3 10 0,-3 4 0,3 11 0,-2 14 0,9 31 0,2 4 0,-4-11 117,4 9 0,0-10-117,-9-45 0,19-23 0,13-33 0,-1 2 0,11-37 0,-27 44 0,2-6 0,2-4 0,14-22 0,3-3 0,-4 29 0,-14 51 0,20 70 0,-21-30 0,7 44 0,-8-24 0,1-6 0,2-13 0,-3 15 0,6-11 0,11-52 0,-16-4 0,51-37 0,-40 15 0,8-15 0,-1-4 0,-10 1-848,-12-20 0,-1-29 0,-2-2 0,-2 19 848,3-18 0,-5-2 0,0-17 0,-7 41 0,-6 60 0,-1 4 0,2 6 0,0 6 0,0 10 0,-2 56 0,2 16 0,0 6 0,0-31 0,0 1 0,1 5 0,1 5 0,0-9 0,2 29 0,0-17 0,2 18 3392,-2-37-3392,0-5 0,-3-14 0,-2-29 0,-2-14 0,-4-8 0,-1-4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8.321"/>
    </inkml:context>
    <inkml:brush xml:id="br0">
      <inkml:brushProperty name="width" value="0.08571" units="cm"/>
      <inkml:brushProperty name="height" value="0.08571" units="cm"/>
      <inkml:brushProperty name="color" value="#004F8B"/>
    </inkml:brush>
  </inkml:definitions>
  <inkml:trace contextRef="#ctx0" brushRef="#br0">1 293 5734,'93'-15'0,"0"-1"0,-16 2 0,-3 2 0,-1 6 0,-7 2 0,-2 2 0,-47 60 0,-19-25 0,9 47 0,3 4 0,0-32-666,4 12 1,1-7 665,-4-35 423,7 4-423,19 2 219,0-20-219,5-20 0,-40-45 0,-13-12 0,4 5-288,-11 0 1,-4 8 287,6 35 647,-5-1-647,-4 7 0,16 30 0,30-8 0,5 20 0,59-42 617,-36-7-617,6-6 0,0-3 0,-1-2 0,-10 5 0,-4 1 0,-8 8 0,51-7 0,-48 21 0,39 13 0,-54 11 0,11 58 0,-37-17 0,-7 3 0,11 34 0,-26-18 0,-7-13 0,11-39 0,-12 16 0,25-48 0,35-48 0,7 15 0,32-7 0,8 3 0,-6 11-410,-4 11 1,-4 3 409,-26 10 0,11-5 0,10-19 0,2-5 0,-1 3 0,-4-2 0,-9 4 0,-31 19 0,-4 39 0,1 24 0,1 1 0,1 21 0,-2-42 0,19 40 0,-10-39 0,36 30 0,38-84 0,8-20 0,-12 23 108,-22-8 0,8-9 1,-18-2-109,-16-26 0,-14 13 0,-3-9 0,-3-3 0,-6-7-620,2-24 620,-15 53 0,-6 8 0,-7 42 463,4 1-463,14 76 0,11 21 0,-5-27-581,8 16 1,0-10 580,-10-54 0,-1-4 517,-1 24-517,-5-26 0,-82 13 0,18-52 0,5 7 0,0-3 0,-12-26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8.467"/>
    </inkml:context>
    <inkml:brush xml:id="br0">
      <inkml:brushProperty name="width" value="0.08571" units="cm"/>
      <inkml:brushProperty name="height" value="0.08571" units="cm"/>
      <inkml:brushProperty name="color" value="#004F8B"/>
    </inkml:brush>
  </inkml:definitions>
  <inkml:trace contextRef="#ctx0" brushRef="#br0">62 1 5734,'-17'8'0,"1"1"0,-13 14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9:40.643"/>
    </inkml:context>
    <inkml:brush xml:id="br0">
      <inkml:brushProperty name="width" value="0.08571" units="cm"/>
      <inkml:brushProperty name="height" value="0.08571" units="cm"/>
      <inkml:brushProperty name="color" value="#004F8B"/>
    </inkml:brush>
  </inkml:definitions>
  <inkml:trace contextRef="#ctx0" brushRef="#br0">6 463 5734,'-6'-5'0,"11"-3"0,25-5 0,-1 1 0,15-6 0,-10 6 0,29-9 0,-10 7 0,3-1 0,39-10 0,-24 10 0,13-1 0,6 2-451,-2 5 0,6 3 1,3 1-1,-3 0 451,-10-1 0,-1 1 0,0 0 0,6 3 0,8 2 0,9 1 0,0 3 0,-7 0 0,-15 1-902,5 3 0,-9 2 902,21 6 0,-16-2 0,-45-5 0,-4-1 0,40 10 0,-51-15 0,29 7 0,-97-52 0,-3 4 0,-15-16 0,-21 1 0,43 30 708,-19-6 1,-5 0-709,-10-1 1095,20 6 0,9 6-1095,26 16 0,20 5 0,51 25 0,-8-6 0,1-1 0,7 2 0,23 8 0,6 1 0,-5-1 0,0 0 0,-5-4 0,-8-2 0,1 2 0,-56-20 0,-7-3 0,-4 0 0,-5 0 0,-2 1 0,-10 7 0,3-2 0,-25 26 0,-5 9 0,6-4 0,-5 5 0,-4 4 0,-3 2 0,-18 12 0,1-2 0,24-21 0,2-3 0,-6 0 0,6-7 0,13-12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8.861"/>
    </inkml:context>
    <inkml:brush xml:id="br0">
      <inkml:brushProperty name="width" value="0.08571" units="cm"/>
      <inkml:brushProperty name="height" value="0.08571" units="cm"/>
      <inkml:brushProperty name="color" value="#004F8B"/>
    </inkml:brush>
  </inkml:definitions>
  <inkml:trace contextRef="#ctx0" brushRef="#br0">127 409 5734,'-75'23'0,"24"-3"0,104-14 0,38-5 0,0-2 0,8-2-1495,-14 2 0,7 0 0,4-1 1495,-7-3 0,5-1 0,1-2 0,0 1-296,-6 1 0,-1-1 0,3 0 1,8-1 295,-18 1 0,6 0 0,5 0 0,1-1 0,0 1 0,-4-1 0,-4 2 0,5-2 0,-6 1 0,-1 1 0,4-1 0,9-1 0,-10 1 0,9 0 0,6 0 0,4-1 0,0 0 0,-1 0 0,-6 1 0,-6 0 0,-11 1 0,12 0 0,-15 0 0,1 1 0,20-3 0,-22 3 0,15-2 0,10-1 0,8 0 0,5-1 0,2 0 0,-1 0 0,-4 0 0,-8-1 0,-9 1 0,-14 1 0,-15 0 459,32-10 0,-9 0-459,-6 6 0,24-1 0,7 0 0,-11 0 0,-29 1 0,-45 4 0,-99 0 0,-50 3 0,43 5 0,1-1 0,-1 1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9.141"/>
    </inkml:context>
    <inkml:brush xml:id="br0">
      <inkml:brushProperty name="width" value="0.08571" units="cm"/>
      <inkml:brushProperty name="height" value="0.08571" units="cm"/>
      <inkml:brushProperty name="color" value="#004F8B"/>
    </inkml:brush>
  </inkml:definitions>
  <inkml:trace contextRef="#ctx0" brushRef="#br0">55 501 5734,'-54'12'0,"81"-12"0,45-6 0,28-2 0,12-2 0,-4 0 0,-21 3-1887,8 0 0,-10 1 0,15-2 1887,-24 2 0,12-1 0,8-2 0,4 1 0,-1-1 0,-2 1 0,-9 0 0,-10 3-25,30-3 1,-14 3 0,1-1 24,-19 2 0,1-1 0,-1 1 0,1 0 0,1 0 0,0-1 0,0 1 0,0 0 0,-3 0 0,-1 1 0,3-1 0,10-1 0,-9 1 0,8 0 0,8 0 0,2-1 0,2 0 0,-3 1 0,-5 0 0,-8 0 0,3 0 0,-11 0 0,-1 1 0,5-1 0,14 0 0,-15 0 0,11 1 0,8 0 0,7 0 0,4-1 0,2 0 0,-1-1 0,-2 0 0,-5 0 0,-7-2 0,-8-1 0,-12 0 0,26-11 0,-18-2 0,-4 0 0,10 3 0,3 8 0,15 5 0,4 2 0,-9-3 0,-20-5 0,-34-10 0,-38-53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9.425"/>
    </inkml:context>
    <inkml:brush xml:id="br0">
      <inkml:brushProperty name="width" value="0.08571" units="cm"/>
      <inkml:brushProperty name="height" value="0.08571" units="cm"/>
      <inkml:brushProperty name="color" value="#004F8B"/>
    </inkml:brush>
  </inkml:definitions>
  <inkml:trace contextRef="#ctx0" brushRef="#br0">0 629 5734,'84'1'0,"-1"0"0,0 0 0,-5 0 0,0-1 0,11-2 0,-12-3 0,7-1 0,7-1 0,3-2 0,3 1 0,-1-1-449,-4 2 1,0-1 0,2 1 0,2-1-1,5-1 1,5 0 0,8-1 448,-34 3 0,4 0 0,6-1 0,4 0 0,2-1 0,4 0 0,1 0 0,1 0 0,0 0 0,0 0 0,-2 0 0,-2 0 0,-3 0 0,-3 1 0,-5 0 0,-6 1-302,28-3 1,-7 1 0,-5 0 0,-4 1 0,-1-1-1,1 1 1,2-1 0,6 0 301,-2-1 0,9 0 0,6 0 0,3-1 0,-2 0 0,-4 1 0,-9 0 0,-11 1 0,-15 1 0,-19 1 1011,37-8-1011,-26 2 0,1-4 0,-19-5 0,-3-2 0,3 2 0,-7-1 0,-9-23 0,-46 20 0,1 6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44.717"/>
    </inkml:context>
    <inkml:brush xml:id="br0">
      <inkml:brushProperty name="width" value="0.08571" units="cm"/>
      <inkml:brushProperty name="height" value="0.08571" units="cm"/>
      <inkml:brushProperty name="color" value="#004F8B"/>
    </inkml:brush>
  </inkml:definitions>
  <inkml:trace contextRef="#ctx0" brushRef="#br0">4 3 5734,'-4'-2'0,"4"35"0,3 46 0,1 10 0,0 9-1477,0-2 1,-2-8 1476,-2-39 274,-1 6 1,0 2-275,-1 22 0,4 11 0,1-3 0,2-27 135,23 0 1,-12-76-1,14-23 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46.044"/>
    </inkml:context>
    <inkml:brush xml:id="br0">
      <inkml:brushProperty name="width" value="0.08571" units="cm"/>
      <inkml:brushProperty name="height" value="0.08571" units="cm"/>
      <inkml:brushProperty name="color" value="#004F8B"/>
    </inkml:brush>
  </inkml:definitions>
  <inkml:trace contextRef="#ctx0" brushRef="#br0">633 34 5734,'-82'41'0,"19"-3"0,0 4 0,17-10 0,1 2-628,-12 8 1,10-5 627,26-19 400,-17 12-400,-3 5 0,4-5 0,5-3 207,17-17-207,-1 1 0,1 0 0,3-4 648,10-5-648,1-1 0,9-3 0,12 7 0,35 21 0,-10 1 0,1 2 0,23 13 0,4 8 0,-45-39 0,35-4 0,0-10 0,7-2 0,4-32 0,-44 18 0,9-15 0,2-5 0,11-25 0,-3 7 0,-15 11 0,-32 44 0,-2 2 0,2 4 0,-1 7 0,13 47 0,4 11 0,-5-21 0,5 20 0,1-6 0,-4-39 0,-3-9 0,25 6 0,-12-22 0,47-52 0,-42 0 0,-5-5 0,2 13 0,-2 0 0,-5-14 0,-7 8 0,-9 30 0,4-22 0,-3 21 0,0-4 0,-1 17 0,-4 9 0,29 8 0,-7-1 0,29 7 0,-23-4 0,11 6 0,-23-7 0,6 8 0,-15-7 0,0 18 0,-5-10 0,-3 40 0,5 8 0,1-1 0,32-17 0,7-7 0,-7-17 0,50 10 0,-52-43 0,-9 0 0,38-38 0,-29 7 0,21-33 0,-33 7 0,-7 1 0,5-5 0,-7-4 0,-4-1 0,-7 3 0,-1-19 0,1 175 0,-3-64 0,2 53 0,0 17 0,2-24 0,1-5 0,3 23 0,6-13 0,2-8 0,-4-27 0,11-30 0,-22-34 0,0-4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47.372"/>
    </inkml:context>
    <inkml:brush xml:id="br0">
      <inkml:brushProperty name="width" value="0.08571" units="cm"/>
      <inkml:brushProperty name="height" value="0.08571" units="cm"/>
      <inkml:brushProperty name="color" value="#004F8B"/>
    </inkml:brush>
  </inkml:definitions>
  <inkml:trace contextRef="#ctx0" brushRef="#br0">1 250 5734,'85'-15'0,"-1"0"0,1-1 0,-1 1 0,1 4 0,-6 1 0,-13-2 0,12-16 0,-76 28 0,-1 0 0,-17 28 0,1 19 0,8 25 0,9 9 0,15-16 0,5-2 0,-5 10 0,4-7 0,39 2 0,-4-59 0,-12-24 0,-75-69 0,-10-14 0,90 30 0,-73 4 0,-26-11 0,5 26 0,14 38 0,4 7 0,4 24 0,115-13 0,-55 12 0,53-35 0,5-19 0,-32-14 0,-17 17 0,-3 0 0,-1-9 0,-30 29 0,21-6 0,-16 14 0,40 50 0,5 26 0,-39-26 0,-2 3 0,31 29 0,-6-1-656,-35 3 656,-16-48 0,-58 42 0,8-64 0,-3-4 0,11 18 0,2-4-169,-13-26 1,11-12 168,27-4 0,-14-40 0,20 31 0,-7-24 632,82 55-632,-16 12 0,24 4 0,21 3 0,-13-2 0,3 1-546,18 3 0,-14-10 546,-63-24 128,4-29 0,-2-8-128,-2-6 0,0-23 0,-5 2 0,-14 30 0,-2-21 0,0 67 0,1 66 0,6 4 0,-1 26 562,5-37 0,6-3-562,23 16 0,21 8 0,-10-40 0,37-63 0,-50-1 0,9-18 0,-3-6 0,-13-2 36,3-23 1,-5-9-37,-17 16 0,-10 2 0,-14 3 0,-2 4 0,5-12 0,-32 88 0,55 19 0,2 1 0,24 48 0,-11-25-717,10 25 717,-21-41 0,-7 15 0,-20-1 0,-11 9 0,-45-53 0,-11-16 0,2-3 0,-4-14 0,4-8 0,21-6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47.589"/>
    </inkml:context>
    <inkml:brush xml:id="br0">
      <inkml:brushProperty name="width" value="0.08571" units="cm"/>
      <inkml:brushProperty name="height" value="0.08571" units="cm"/>
      <inkml:brushProperty name="color" value="#004F8B"/>
    </inkml:brush>
  </inkml:definitions>
  <inkml:trace contextRef="#ctx0" brushRef="#br0">0 1 5734,'54'3'0,"1"0"0,12 0 0,27 5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48.397"/>
    </inkml:context>
    <inkml:brush xml:id="br0">
      <inkml:brushProperty name="width" value="0.08571" units="cm"/>
      <inkml:brushProperty name="height" value="0.08571" units="cm"/>
      <inkml:brushProperty name="color" value="#004F8B"/>
    </inkml:brush>
  </inkml:definitions>
  <inkml:trace contextRef="#ctx0" brushRef="#br0">178 595 5734,'-80'56'0,"76"17"0,7 7 0,-26-25 0,4-1-1165,36 32 0,15-10 1165,7-32 0,4-3 711,1-3-711,40 5 0,-8-29 189,-59-76 1,-29-23-190,-31 13 0,-13 0 0,10-17 0,-11 8 0,-13 37 0,-10 9 0,37 28 0,69 51 0,24 15 0,15 8 413,11-35 0,22-9 1,-14-25-414,-24-48 0,-2-10 0,9 38 0,7 8 0,-17-14-678,-21-50 1,-23-3 677,-18 11 0,-6-2 0,-7-1 0,-3-1 0,-2-5 0,-4-1 0,0 7 0,11 34 0,-13 1 0,27 79 0,6 21 0,-7 1 0,12 11 0,5 18 0,2-10 0,-1-17 0,4 1 0,1 4 0,5 10 0,1 2 0,-2-11-1092,5 10 0,0-5 1092,-4-10 0,2 1 0,-4-9 0,9 19 0,7 9 0,-40-123 0,20 59 0,-42-117 511,8 32 1,0-2-512,4 4 0,2-2 0,-1-16 0,3 3 0,7-17 0,50 43 0,2 23 0,3 4 0,22-14 796,-18 11 0,-7 0-796,-20 5 0,0 0 0,-1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49.239"/>
    </inkml:context>
    <inkml:brush xml:id="br0">
      <inkml:brushProperty name="width" value="0.08571" units="cm"/>
      <inkml:brushProperty name="height" value="0.08571" units="cm"/>
      <inkml:brushProperty name="color" value="#004F8B"/>
    </inkml:brush>
  </inkml:definitions>
  <inkml:trace contextRef="#ctx0" brushRef="#br0">12 112 5734,'-6'-2'0,"1"-7"0,5-3 0,2-2 0,54-8 0,16 4 0,-26 9-432,26-7 0,-6 6 432,-43 20 209,4 13-209,-8 46 0,-45 7 0,-9 4 0,27-30 0,-2-1 0,-31 23 0,4-16 0,32-47 0,5-7 655,8-2-655,6 0 0,14 1 0,-2 1 0,29 6 0,7 30 0,0 7 0,3-9 0,-4 9 0,-14 1 0,-45-19 0,-8 2 0,-16 17 0,-10-6 0,-17 4 0,8-18 0,-30 8 0,31-18 0,-7 1 0,-5-2 0,-25-6 0,3 3 0,16-16 0,21-48 0,27-28 0,-12-4-182,30-2 1,-3 46 0,0 2-1</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0.894"/>
    </inkml:context>
    <inkml:brush xml:id="br0">
      <inkml:brushProperty name="width" value="0.08571" units="cm"/>
      <inkml:brushProperty name="height" value="0.08571" units="cm"/>
      <inkml:brushProperty name="color" value="#004F8B"/>
    </inkml:brush>
  </inkml:definitions>
  <inkml:trace contextRef="#ctx0" brushRef="#br0">14 33 5734,'-5'-4'0,"0"2"0,2-2 0,2 2 0,4-1 0,2 2 0,13 0 0,71-2 0,-20 2 0,12-1 0,20 0 0,-16 0 0,7-1 0,-22 2 0,8-1 0,-24 2 0,-35 2 0,4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0:33.370"/>
    </inkml:context>
    <inkml:brush xml:id="br0">
      <inkml:brushProperty name="width" value="0.08571" units="cm"/>
      <inkml:brushProperty name="height" value="0.08571" units="cm"/>
      <inkml:brushProperty name="color" value="#004F8B"/>
    </inkml:brush>
  </inkml:definitions>
  <inkml:trace contextRef="#ctx0" brushRef="#br0">61 551 5734,'-23'-12'0,"5"3"0,14 8 0,-3 5 0,4-1 0,-2 2 0,5-2 0,51 4 0,49-2 0,-4-3 0,-11-4 0,4-1-386,-12 4 1,8 2-1,5-1 1,-3-3 385,2-5 0,3-2 0,-4-1 0,-8 1 0,-13 3 0,-7-1 0,15 0 0,-2-1 0,15-1 0,10-1 0,6-1 0,3 0 0,-2 0 0,-6 0 0,-9 1 0,7 0 0,-11 0 0,-1 1 0,5-2 0,16-2 0,-28 2 0,10-1 0,7-1 0,7-2 0,3 0 0,4 0 0,-1-1 0,0 0 0,-2 0 0,-5 1 0,-6 1 0,-8 1 0,-9 2-577,24-4 1,-14 2 0,-6 1 0,1-1 0,10-2 576,-7 1 0,11-3 0,8-1 0,-1 0 0,-4 0 0,-11 2 0,-17 2 0,-21 4 0,2-3 0,2-1 0,-11-1 0,-85 14 0,-22 4 0,11-5 0,-39 8 0,-5 4 0,6-3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1.134"/>
    </inkml:context>
    <inkml:brush xml:id="br0">
      <inkml:brushProperty name="width" value="0.08571" units="cm"/>
      <inkml:brushProperty name="height" value="0.08571" units="cm"/>
      <inkml:brushProperty name="color" value="#004F8B"/>
    </inkml:brush>
  </inkml:definitions>
  <inkml:trace contextRef="#ctx0" brushRef="#br0">0 187 5734,'70'-20'0,"0"0"0,0 0 0,13-3 0,-14 6 0,12-3 0,-6 5 0,-1 5 0,-8 3 0,16-5 0,-8 1 0,1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1.852"/>
    </inkml:context>
    <inkml:brush xml:id="br0">
      <inkml:brushProperty name="width" value="0.08571" units="cm"/>
      <inkml:brushProperty name="height" value="0.08571" units="cm"/>
      <inkml:brushProperty name="color" value="#004F8B"/>
    </inkml:brush>
  </inkml:definitions>
  <inkml:trace contextRef="#ctx0" brushRef="#br0">410 33 5734,'-55'-16'0,"-1"-1"0,-37 35 0,39-18 0,3 5-574,-8 47 574,46-22 0,2 3 94,10 19 0,9 6-94,31 25 0,12-14 0,6-6 0,11-11-363,27-24 363,-82-31 0,-5-28 0,-15 12 277,-4-16-277,-48 16 0,-7 22 0,-16 8 0,21 9 0,14 39 0,32-30 236,7 19 0,9 4-236,27 4 0,46-5 0,13-6 0,-2-10-760,2-17 0,-4-11 760,-29-17-166,-5-5 0,1-2 1,11-5-1,-14 4 0,-1 0 1</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2.064"/>
    </inkml:context>
    <inkml:brush xml:id="br0">
      <inkml:brushProperty name="width" value="0.08571" units="cm"/>
      <inkml:brushProperty name="height" value="0.08571" units="cm"/>
      <inkml:brushProperty name="color" value="#004F8B"/>
    </inkml:brush>
  </inkml:definitions>
  <inkml:trace contextRef="#ctx0" brushRef="#br0">1 0 5734,'24'9'0,"40"35"0,15 14 0,-7-4 0,0 2 0,9 4 0,-2-3 0,-24-17 0,0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2.318"/>
    </inkml:context>
    <inkml:brush xml:id="br0">
      <inkml:brushProperty name="width" value="0.08571" units="cm"/>
      <inkml:brushProperty name="height" value="0.08571" units="cm"/>
      <inkml:brushProperty name="color" value="#004F8B"/>
    </inkml:brush>
  </inkml:definitions>
  <inkml:trace contextRef="#ctx0" brushRef="#br0">740 8 5734,'-54'-8'0,"-19"40"0,16-10-1007,-4 33 1007,36-26 0,-1 3 324,1 1-324,-12 15 0,-1 3 0,0-1 0,1-1 0,0-1 0,-2-3 0,0-5 0,-2-2 0,-3 4 0,-24 15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3.418"/>
    </inkml:context>
    <inkml:brush xml:id="br0">
      <inkml:brushProperty name="width" value="0.08571" units="cm"/>
      <inkml:brushProperty name="height" value="0.08571" units="cm"/>
      <inkml:brushProperty name="color" value="#004F8B"/>
    </inkml:brush>
  </inkml:definitions>
  <inkml:trace contextRef="#ctx0" brushRef="#br0">328 272 5734,'-66'-57'0,"-28"56"0,30 59 0,-1 11 0,34 4 0,24-22 0,16 36 0,43-15 0,9-2 0,-37-20 0,8-11 0,33-30 0,27-18 0,0-10 0,-22-2 0,2-25-166,0 0 0,11-10 0,-27 8 166,-41 4 0,-13-35 0,-8 20 0,-42-7 0,20 53 0,-20 18 0,34 10 0,1 2 0,-3 14 0,2 35 0,4-18 0,9 34 0,8-49 498,40 48-498,-8-42 0,28-33 0,24-14 0,-13-2 0,4-8-158,-14-5 1,10-8-1,-22-2 158,-26-22 0,-9 10 0,-3-14 0,-4-6 0,-2-15 0,33 21 0,-13 63 0,11 53 0,-3 11 0,-22-10 0,-5 3 0,-4 29 0,-22-7 0,-9-7 0,-7-26 0,-29 1 0,48-53 473,1-2-473,2-21 0,13-2 0,33-45 0,-6 34 0,8-5 0,13-25 0,7-13 0,-6 10 0,-9 17 0,-3 2-427,2-9 1,1-6 0,-17 17 426,-25 23 0,-21-30 0,1 35 0,-22 46 0,24 6 0,2 54 0,20-51 0,9 18 0,4 7 1279,11 30-1279,-12-4 0,-5-1 0,-2-10 0,-24 0 0,-11-54 0,-18-7 0,14-3 0,-8-8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3.736"/>
    </inkml:context>
    <inkml:brush xml:id="br0">
      <inkml:brushProperty name="width" value="0.08571" units="cm"/>
      <inkml:brushProperty name="height" value="0.08571" units="cm"/>
      <inkml:brushProperty name="color" value="#004F8B"/>
    </inkml:brush>
  </inkml:definitions>
  <inkml:trace contextRef="#ctx0" brushRef="#br0">8 1 5734,'-7'5'0,"8"78"0,10 32 0,-5-41 0,0 2-152,1 3 0,1 6 0,-1-8 152,-4-5 0,3-14 0,16-13 0,-3 1 0,12-31 0,-9-18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4.643"/>
    </inkml:context>
    <inkml:brush xml:id="br0">
      <inkml:brushProperty name="width" value="0.08571" units="cm"/>
      <inkml:brushProperty name="height" value="0.08571" units="cm"/>
      <inkml:brushProperty name="color" value="#004F8B"/>
    </inkml:brush>
  </inkml:definitions>
  <inkml:trace contextRef="#ctx0" brushRef="#br0">500 286 5734,'-70'30'0,"0"0"0,0 0 0,-1 0 0,-19 4 0,3-1 0,45-2 0,98 20 0,-22-29 0,7 2 0,7-1 0,38-3 0,-35-14 0,1-1 0,-2 3 0,3-3 0,36-9 0,-5-6 0,-15-4 0,-9 1 0,-6-1 0,-25 1 0,-16 5 0,-8 5 0,-8 31 0,3-15 0,6 40 0,19-38 0,-2 7 0,19-27 0,-21-6 0,50-38 0,-40 25 0,40-28 0,-49 38 0,64 25 0,-37 41 0,-2 10 0,3-20 0,-2 1 0,-3 23 0,-11-2 0,-14-11 0,-14-33 0,1 9 0,-6-21 0,-6-1 0,-1-13 0,24-63 0,14-16 0,-8 30-570,11-30 1,4 7 569,-9 49 0,28-27 0,4-9 0,-29 19 0,-1-2 0,27-16 0,-7 0 0,-26-17 0,-47 2 0,8 29 0,-21-12 1139,18 69-1139,0 40 0,5 24-848,4-2 0,3 11 0,1 4 0,-2-9 848,-4 22 0,0-1 0,5 4 0,1 6 0,1-29 0,1-42 0,-9 13 0,2-33 0,-8 5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5.777"/>
    </inkml:context>
    <inkml:brush xml:id="br0">
      <inkml:brushProperty name="width" value="0.08571" units="cm"/>
      <inkml:brushProperty name="height" value="0.08571" units="cm"/>
      <inkml:brushProperty name="color" value="#004F8B"/>
    </inkml:brush>
  </inkml:definitions>
  <inkml:trace contextRef="#ctx0" brushRef="#br0">1 202 5734,'68'-19'0,"0"0"0,0 0 0,-22 63 0,1 6 0,22-50 0,11-15 0,-16 25 0,-26 59 0,-18 31 0,-7-19 0,1-24 0,4 19 0,8-11 0,12-52 0,-6-5 0,42-17 0,-26-41 0,-22 6 0,-13-8 0,-50-22 0,-15 0 0,28 26 0,-5 6 0,-37-10 0,0 24 0,28 50 0,13-1 0,96 20 0,13-52 0,-22 13 0,-2-4 0,18-36 0,-6-4 0,-11 32 0,2 4 0,25-15 0,-30 20 0,-7 15 0,-14 72 0,-40-30 0,-6 3 0,11 1 0,-8-2 0,-34 11 0,-8-13 0,11-26 0,-22 0 0,58-58 0,28 2 0,37-19 0,10 20 0,-19 13 0,1 1 0,22-1 0,-14-3 0,0-4 0,5-8 0,-12-42 0,-8-7 0,-22 27-167,-6-17 0,-8 11 167,-12 49 0,1 6 0,0 21 0,1 11 0,1 40 0,-2-21 0,6 42 0,-3-51 0,52-7 0,32 0 0,-11-10 0,-3-14-508,3 3 1,15 0 0,-25-16 507,-31-34 0,-3-7 0,-6-16 0,-4-4 0,1-8-58,-5-12 0,-7-2 58,-18 15 0,-10 15 0,-8 15 0,-7 43 0,14 40 0,10 18 0,7 3 0,7 3-158,3 11 0,5-3 158,1-20 0,0-6 0,3 12 721,1-10 1,-12 0-722,-79 14 0,44-9-89,-27-44 0,-4-14 89,10-16 0,1-4 0,-2-4 0,-12-7 0,13 5 0,-1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5.994"/>
    </inkml:context>
    <inkml:brush xml:id="br0">
      <inkml:brushProperty name="width" value="0.08571" units="cm"/>
      <inkml:brushProperty name="height" value="0.08571" units="cm"/>
      <inkml:brushProperty name="color" value="#004F8B"/>
    </inkml:brush>
  </inkml:definitions>
  <inkml:trace contextRef="#ctx0" brushRef="#br0">0 9 5734,'70'-5'0,"-16"2"0,-11 13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6.649"/>
    </inkml:context>
    <inkml:brush xml:id="br0">
      <inkml:brushProperty name="width" value="0.08571" units="cm"/>
      <inkml:brushProperty name="height" value="0.08571" units="cm"/>
      <inkml:brushProperty name="color" value="#004F8B"/>
    </inkml:brush>
  </inkml:definitions>
  <inkml:trace contextRef="#ctx0" brushRef="#br0">335 489 5734,'-45'-68'0,"10"17"0,-30 19 0,32 26 0,-28 6 0,22 27 0,-3 50 0,27-8 0,79-84 0,5 1 0,-66 67 0,0-4 0,49-67 0,21-33 0,-27 10 0,-41 26 0,0 70 0,26-11 0,11 2 0,-1 3 0,5-4 0,6-5 0,5-15 0,0-28 0,-5-11 0,-6-5 0,15-36 0,-2-15 0,-29 19 0,-7-7 0,0-22 0,-2-12 0,-8 12 0,-7 24 0,-8 5 0,-12-27 0,-7 28 0,-17 98 0,48 7 0,7 5 0,-25 36 0,42-20 0,21 10 0,-8-18 0,-6-9 0,12 11 0,-7-6 0,-32-36 0,-7-9 0,-27 26 0,-9-22 0,-29 3 0,-8-4 0,-6-8 0,16-4 0,4-3 0,14-8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0:33.855"/>
    </inkml:context>
    <inkml:brush xml:id="br0">
      <inkml:brushProperty name="width" value="0.08571" units="cm"/>
      <inkml:brushProperty name="height" value="0.08571" units="cm"/>
      <inkml:brushProperty name="color" value="#004F8B"/>
    </inkml:brush>
  </inkml:definitions>
  <inkml:trace contextRef="#ctx0" brushRef="#br0">0 749 5734,'20'-8'0,"6"1"0,42-4 0,11 0 0,8-1-736,2-1 0,10-1 736,-31 5 0,3-1 0,2 0-480,19-3 0,5-1 0,9-1 480,-26 4 0,6-1 0,5 0 0,2 0 0,0 0 0,-3 0-256,-2 1 1,-1-1 0,0 1-1,0 0 1,2 0 0,1 0 255,-6 0 0,3 1 0,0 0 0,1 0 0,0 0 0,0 0 0,-2 1 0,10-2 0,-2 1 0,0 1 0,0-1 0,2-1 0,1 0-185,-4-1 1,3 0 0,1-1-1,0 0 1,-2 1 0,-3 0 0,-6 0 184,0 2 0,-5 0 0,-3 0 0,-1 1 0,3-2 0,11-3 0,7-1 0,-3 0 0,-10 0 0,-20 4 0,19-7 0,-12 3 0,0-1 0,16-6 237,-31 9 1,-12-2-238,-33-1 0,-107 7 0,46 8 0,-3 1 0,-28 0 0,0 2 0,-12 2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4:57.383"/>
    </inkml:context>
    <inkml:brush xml:id="br0">
      <inkml:brushProperty name="width" value="0.08571" units="cm"/>
      <inkml:brushProperty name="height" value="0.08571" units="cm"/>
      <inkml:brushProperty name="color" value="#004F8B"/>
    </inkml:brush>
  </inkml:definitions>
  <inkml:trace contextRef="#ctx0" brushRef="#br0">481 164 5734,'-34'-64'0,"13"28"0,-19-11 0,25 39 0,-11-1 0,2 18 0,-11 19 0,-5 11 0,-5 12 0,3 14-848,14 5 0,4 16 0,1 2 0,3-10 848,-9 7 0,7-1 0,13 6 0,6 7 0,9-25 0,17-31 0,16 13 0,36-7 0,18-13 0,-2-36 0,2-8 0,5 29 0,-5-11 0,-19-36 0,-14-21 0,-22-21 0,-13-9 0,-6 9 0,-2-2 1389,11-15 1,-3 0-1390,-15 13 0,-5 10 0,-4 16 0,-6-8 0,-2 0 0,-1 11 0,-25-14 0,-17 5 0,-13 38 0,-9 8 0,6-6 0,-6-3 0,3 5 0,-23 9 0,4 4 0,8-1 0,0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3.075"/>
    </inkml:context>
    <inkml:brush xml:id="br0">
      <inkml:brushProperty name="width" value="0.08571" units="cm"/>
      <inkml:brushProperty name="height" value="0.08571" units="cm"/>
      <inkml:brushProperty name="color" value="#004F8B"/>
    </inkml:brush>
  </inkml:definitions>
  <inkml:trace contextRef="#ctx0" brushRef="#br0">47 212 5734,'-47'0'0,"64"18"0,-25-9 0,69 13 0,-13-13 0,5-6 0,23-1 0,14 0 0,8 0 0,-1-1 0,-8-1 0,5 1 0,-2-1 0,-1 0 0,4 0 0,3 0-535,-11 0 1,4 1 0,1 0 0,3 0-1,0 0 1,-1 0 0,0-1 534,-2 0 0,-1-1 0,0 0 0,0 0 0,1 0 0,2 0 0,2-1 0,-10 1 0,2 0 0,0 0 0,1-1 0,2 1 0,1 0 0,0-1 0,1 0 0,1 1 0,-1-1 0,3 0 0,0 0 0,2 0 0,0-1 0,0 1 0,0 0 0,-1-1 0,-1 1 0,-1 0-182,4 0 1,-1 0 0,0-1 0,-1 1 0,0 0 0,-1 0 0,-2 0 0,-1-1 0,-1 1 181,11-2 0,-2 1 0,-3 0 0,0-1 0,0 0 0,1 0 0,2-1 0,-4 0 0,3-1 0,3-1 0,0 0 0,-3 1 0,-3-1 0,-6 1 0,-8 1-91,15-1 0,-12 1 0,-1 0 0,10 0 91,-3-1 0,13-1 0,8-1 0,-2 1 0,-7 0 0,-16 1 0,-24 1 0,20 0 0,-28 1 0,38-4 0,-63 6 1317,16-4-1317,-109-6 0,9 5 0,-6 1 0,-7-3 0,-3 0 0,-8 2 0,1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3.505"/>
    </inkml:context>
    <inkml:brush xml:id="br0">
      <inkml:brushProperty name="width" value="0.08571" units="cm"/>
      <inkml:brushProperty name="height" value="0.08571" units="cm"/>
      <inkml:brushProperty name="color" value="#004F8B"/>
    </inkml:brush>
  </inkml:definitions>
  <inkml:trace contextRef="#ctx0" brushRef="#br0">0 425 5734,'24'-6'0,"7"0"0,10 0 0,20-2 0,20-1 0,5 1 0,-6 1 0,5 0 0,5 0 0,4 0-579,-12 1 0,3-1 1,3 1-1,4-1 1,5 1-1,5-1 579,-20 3 0,5-1 0,4 1 0,3 0 0,3-1 0,1 1 0,1 0 0,-1 0 0,-1 0 0,-3 1 0,-3-1-248,6 0 1,-4 0 0,-1 1 0,-1 0 0,0-1 0,1 1 0,1 0 0,3 0 0,4-1 247,-6 1 0,4 0 0,4 0 0,2 0 0,2 0 0,0 0 0,-1 1 0,-1-1 0,-3 0 0,-4 0 0,-4 1 0,-5 0-6,13-1 1,-7 0-1,-4 1 1,-3 0-1,-1-1 1,1 1 0,4 0 5,8 0 0,3-1 0,1 1 0,0 0 0,-2 0 0,-5-1 0,-6 1 0,-1 0 0,-6 0 0,-4-1 0,2 1 0,5 0 0,8-1 0,5 0 0,3 0 0,-1 0 0,-3 0 0,-7 0 0,7 0 0,-7 0 0,-2 0 0,3 0 0,-6 0 0,5-1 0,-1 1 0,-6 0 0,-13 0 0,10 2 0,-9-4 0,29-15 0,-23-6 0,-61 9 0,-24-29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3.936"/>
    </inkml:context>
    <inkml:brush xml:id="br0">
      <inkml:brushProperty name="width" value="0.08571" units="cm"/>
      <inkml:brushProperty name="height" value="0.08571" units="cm"/>
      <inkml:brushProperty name="color" value="#004F8B"/>
    </inkml:brush>
  </inkml:definitions>
  <inkml:trace contextRef="#ctx0" brushRef="#br0">0 167 5734,'58'0'0,"-10"-1"0,13-2 0,11-1 0,17-1 0,12-1 0,7-1 0,1 1-629,-27 1 0,5 1 0,4 0 0,2-1 0,2 1 0,1 0 0,-1-1 0,-3 1 0,-2 0 629,0-1 0,-3 0 0,-2 0 0,0 1 0,1-1 0,2 1 0,5-1 0,6 1 0,-10 1 0,8 0 0,6 0 0,4 0 0,2 1 0,2-1 0,0 1 0,-2-1 0,-4 1 0,-4 1 0,-7-1 0,-7 1 0,-10 0-15,16 0 0,-14 0 1,-6 1-1,2 0 1,11 1 14,2-2 0,7 1 0,7 0 0,2 0 0,2 0 0,-2 1 0,-5-1 0,-6 1 0,-1 0 0,-7 0 0,-2 1 0,-1 0 0,4 0 0,8 0 0,-9-1 0,5 1 0,4 0 0,2 0 0,2 0 0,1 0 0,0 1 0,-2-1 0,-1 0 0,-4 0 0,0 0 0,-1 0 0,0 0 0,1 0 0,-1 0 0,1 0 0,1 1 0,0-1 0,-2 0 0,2 0 0,2 1 0,2-1 0,-2 0 0,-1 1 0,-2-1 0,-4 0 0,-6 0 0,-5 0 0,19 0 0,-7 0 0,-6-1 0,-5 1 0,-6-1 0,13 4 0,-8-1 0,-27-10 0,-33-14 0,-57 8 0,-31-6 0,-9 1 0,24 7 0,-1 2 0,-23-4 0,0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04.336"/>
    </inkml:context>
    <inkml:brush xml:id="br0">
      <inkml:brushProperty name="width" value="0.08571" units="cm"/>
      <inkml:brushProperty name="height" value="0.08571" units="cm"/>
      <inkml:brushProperty name="color" value="#004F8B"/>
    </inkml:brush>
  </inkml:definitions>
  <inkml:trace contextRef="#ctx0" brushRef="#br0">0 69 5734,'77'3'0,"0"1"0,0-1 0,-1 0 0,18 1 0,-2 0 0,8-2 0,-14-1 0,9-2 0,2 0 0,-3-1 0,-8 1-1887,8 0 0,-7 1 0,9-1 1887,-20 0 0,5 0 0,5 0 0,2 0 0,2 0 0,0-1 0,-8 1 0,-1 0 0,1 0 0,2 0 0,4 1 0,4-1 0,7 0-6,-16 1 0,5-1 1,5 1-1,3 0 0,3 0 1,3 0-1,1 0 1,0 0-1,1 0 0,-3 0 1,-1 0-1,-2 0 1,-5 0 5,2-1 0,-2 1 0,-2-1 0,-1 0 0,-1 1 0,0-1 0,0 0 0,0 1 0,1-1 0,2 0 0,2 1 0,2 0 0,5 0 0,3 0 0,2 0 0,1 0 0,-1 0 0,-2 0 0,-3 1 0,-3-1 0,-6 0 0,-7-1 0,-7 1 0,22-1 0,-13 0 0,-6 0 0,-3-1 0,3 0 0,18-1 0,-1-1 0,-2 1 0,-7-1 0,-1 1 0,-7 0 0,6-1 0,6-1 0,10-1 0,-8-1 0,-23 3 0,-8-1 0,3-2 0,-95 11 0,-14 0 0,-8-1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10.163"/>
    </inkml:context>
    <inkml:brush xml:id="br0">
      <inkml:brushProperty name="width" value="0.08571" units="cm"/>
      <inkml:brushProperty name="height" value="0.08571" units="cm"/>
      <inkml:brushProperty name="color" value="#004F8B"/>
    </inkml:brush>
  </inkml:definitions>
  <inkml:trace contextRef="#ctx0" brushRef="#br0">83 234 5734,'-21'36'0,"9"-12"0,-13 48-1313,12-22 1313,2 4 0,11 17 0,7 20 0,3-9 0,1-17 0,10-2 0,14-2 0,13 8 0,4-5 0,-5-19 0,46-7-761,1-34 1,-5-18 760,-29-27-109,-14 0 1,10-14-1,4-5 1,-7 5 108,-2 0 0,-4 2 0,6-8-462,5-6 0,9-10 0,3-4 0,-6 3 0,-10 13 462,4-12 0,-8 7 0,20-24 0,-26 25 332,-47 60-332,-6 9 0,-33 23 0,-11 10 0,-12 6 0,-1 1 0,1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5:10.579"/>
    </inkml:context>
    <inkml:brush xml:id="br0">
      <inkml:brushProperty name="width" value="0.08571" units="cm"/>
      <inkml:brushProperty name="height" value="0.08571" units="cm"/>
      <inkml:brushProperty name="color" value="#004F8B"/>
    </inkml:brush>
  </inkml:definitions>
  <inkml:trace contextRef="#ctx0" brushRef="#br0">1 343 5734,'6'93'0,"1"1"0,0-1 0,-1 0 0,1 1 0,8-1 0,4 7 0,2-5 0,3-18 0,0-29-1156,20-28 1156,9 0 0,0-12-596,-4-54 596,7-8-893,8-5 893,7-6 0,-24 23 0,7-4 0,-4 2 0,-1 2 0,2-2 0,20-17 0,10-9 0,-8 7 0,-9 9 0,-3 2 0,-4 3 0,3-2 0,-3 3 0,3-1 0,-2 2 0,2-2 0,-1 4 0,-10 13 0,-3 3 0,18-15 0,-25 29 469,-37 19-469,6-20 0,1-3 0,6-20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6:36.623"/>
    </inkml:context>
    <inkml:brush xml:id="br0">
      <inkml:brushProperty name="width" value="0.08571" units="cm"/>
      <inkml:brushProperty name="height" value="0.08571" units="cm"/>
      <inkml:brushProperty name="color" value="#004F8B"/>
    </inkml:brush>
  </inkml:definitions>
  <inkml:trace contextRef="#ctx0" brushRef="#br0">11 311 5734,'-10'-4'0,"22"5"0,-4-1 0,45 2 0,13 1 0,1-4-446,1 1 0,6-2 446,-16-1 0,11-2 0,-6 0 0,15-2 0,10-1 0,7 0 0,3-1 0,1 0 0,-5 0 0,-6 2 0,1-1 0,2 0 0,0 0 0,0 0 0,1 0 0,0 0 0,-2 0-369,1 0 0,1-1 0,0 1 0,0 0 0,-1 0 0,-1 0 0,-2 0 0,-3 0 369,15-1 0,4-1 0,-2 1 0,-8 1 0,-14 0 0,-19 3-530,13-2 530,-8 0 0,-9-1 0,-1 0 0,-4 1-128,38-7 128,-77 12 405,-10-5-405,-9 4 3043,-25-4-3043,-40 9 0,-22 3 0,40-1 0,0 1 0,-47 6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6:37.030"/>
    </inkml:context>
    <inkml:brush xml:id="br0">
      <inkml:brushProperty name="width" value="0.08571" units="cm"/>
      <inkml:brushProperty name="height" value="0.08571" units="cm"/>
      <inkml:brushProperty name="color" value="#004F8B"/>
    </inkml:brush>
  </inkml:definitions>
  <inkml:trace contextRef="#ctx0" brushRef="#br0">0 488 5734,'97'-11'0,"-1"0"0,1 1 0,0-1 0,-1 0 0,1 0 0,-1 1 0,-6 0 0,-1 0 0,-2 1 0,-3-1 0,-4 2 0,-5-1-653,27-2 1,-10 0 0,4 1 652,-5 0 0,4-1 0,-1 1 0,-6 0 0,-1 0 0,-5 1 0,10-1 0,-11 0 0,11-1 0,6-1 0,-2 0 0,-6 1 0,-13 1 202,-2 1 0,-11 2 0,6-3-202,25-5 0,13-3 0,-5 0 0,-25 3 0,3 0 13,4-4 0,-12 2-13,-55 11 0,37-12 0,9 12 0,12-7 0,-4 12 0,-25-1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6:37.779"/>
    </inkml:context>
    <inkml:brush xml:id="br0">
      <inkml:brushProperty name="width" value="0.08571" units="cm"/>
      <inkml:brushProperty name="height" value="0.08571" units="cm"/>
      <inkml:brushProperty name="color" value="#004F8B"/>
    </inkml:brush>
  </inkml:definitions>
  <inkml:trace contextRef="#ctx0" brushRef="#br0">0 116 5734,'98'-3'0,"-1"0"0,0 1 0,-10-2 0,2 1 0,2-1 0,0 0-1416,4 1 1,0-1 0,0 1 0,-2-1 1415,-8 0 0,-2 0 0,-1 0 0,-1 0 0,-3 0 0,1 1 0,-3-1 0,-5 1-37,23-2 1,0-1 36,0 2 0,6-1 0,-14 0 156,-23 1 0,-10 0-156,11-4 0,-88 3 0,16 2 0,-92 6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0:34.256"/>
    </inkml:context>
    <inkml:brush xml:id="br0">
      <inkml:brushProperty name="width" value="0.08571" units="cm"/>
      <inkml:brushProperty name="height" value="0.08571" units="cm"/>
      <inkml:brushProperty name="color" value="#004F8B"/>
    </inkml:brush>
  </inkml:definitions>
  <inkml:trace contextRef="#ctx0" brushRef="#br0">1 562 5734,'76'-4'0,"-12"-3"0,17-1 0,2-2 0,-9 1-2831,7-1 1,2-1 2830,-2 1 0,12-1 0,1-1 0,-13 1 321,1 0 0,5-1-321,-17 4 0,11-2 0,8 0 0,6 0 0,5 0 0,2 1 0,-16 2 0,5 0 0,5 1 0,3 0 0,2 0 0,1 0 0,-1 0 0,-2 0 0,-3-1 0,-5 1-90,2-2 1,-3 1-1,-3-1 1,-2 0 0,1 0-1,0 1 1,2 0 0,2 0 89,4 1 0,6 0 0,3 1 0,2-1 0,-3 1 0,-2 0 0,-7 1 0,-9-1 0,-9 0 0,23-2 0,-16 1 0,3-2 0,-5-1 0,3 0 0,1-1 0,0 1 0,-3 0 0,0 1 0,-1-2 0,-4-2 0,11-7 0,-4-4 0,-20 3 0,-12-2 680,-103-5-680,-30 29 0,-9 1 0,-6 1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6:38.084"/>
    </inkml:context>
    <inkml:brush xml:id="br0">
      <inkml:brushProperty name="width" value="0.08571" units="cm"/>
      <inkml:brushProperty name="height" value="0.08571" units="cm"/>
      <inkml:brushProperty name="color" value="#004F8B"/>
    </inkml:brush>
  </inkml:definitions>
  <inkml:trace contextRef="#ctx0" brushRef="#br0">1 1 3981,'95'6'0,"0"0"0,0 0 0,0 0 0,0 0 0,0 1 0,0-1 0,0 0 0,0 0 0,0 0 0,0 0 0,0 0 0,0 0 0,1 0 0,-1 1 0,0-1 0,3 0 0,3 0 0,4 1 0,1-1 0,1 1 0,0-1 0,-2 1 0,-2-1 0,-3 0 0,-4 0 0,-5 0 0,-6-1 0,-7 0 0,-9 0 0,-8-1-1327,36 2 0,-22 0 0,2-1 1327,5 0 0,5 0 0,-5-1 0,-18-1 0,7-1 1251,-13-2-1251,4-5 0,-24 2 0,5-4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6:59.117"/>
    </inkml:context>
    <inkml:brush xml:id="br0">
      <inkml:brushProperty name="width" value="0.08571" units="cm"/>
      <inkml:brushProperty name="height" value="0.08571" units="cm"/>
      <inkml:brushProperty name="color" value="#004F8B"/>
    </inkml:brush>
  </inkml:definitions>
  <inkml:trace contextRef="#ctx0" brushRef="#br0">1 252 5734,'1'9'0,"-1"-2"0,2-6 0,-1 0 0,4 1 0,-2-1 0,2 3 0,1 1 0,21 9 0,18 2 0,10-2 0,6-1 0,-11-4 0,0-2 0,5 1 0,-1-1 0,28-4 0,-40-2 0,24-1 0,2 1 0,-9-1 0,35 3 0,8 0 0,-44 1 0,-1 1 0,21 0 0,5 1 0,11 2 0,-3-1 0,-28-2 0,-3 0 0,5 0 0,0-1 0,-3-1 0,-1 1 0,-10-1 0,0 1 0,14-1 0,4 1 0,19 3 0,0-1 0,-16-2 0,-3 0 0,-3 0 0,-2 0 0,-3-2 0,3-1 0,7-3 0,6-2 0,-5 1 0,-6 1 0,3 1 0,2-2 0,12-1 0,-2-1 0,-15 2 0,27-1 0,-13 0 0,14 0 0,-15 0 0,4 0-595,2 0 1,-8 0 594,-43 2 0,1 1 0,29-4 0,5-1 0,-3 1 0,15-3 0,22-1 0,2-1 0,-28 3 0,0-1 0,1 1 0,-3 0-907,10-1 0,-2 0 0,1 0 907,11-1 0,2 0 0,-21 2 0,-8 1-824,27 0 0,4 1 824,0-1-36,-27 3 1,24 0 0,7 0 0,-7-1 0,-21 2 35,-18 0 0,-2 0 0,13 0 0,12 0 0,3-1 0,-5 0 0,9-3 0,-3-1 0,-12 0 0,-22 3 0,4 0 0,15-1 0,21-2 0,6-1 0,-7 1 0,-20 1 0,-17 2 0,-4 1 0,27-3 0,10-1 0,-13 2 0,14 0 0,-24 2 0,8-1 0,2 1 0,-4-1 0,2 1 0,6 0 0,-2 0 0,10 0 0,2-1 0,-3 1 0,-10 0 0,29-1 0,-7 0 0,-11 1 0,2 0 0,-18 0 0,-11 1 556,21-2-556,-14 1 0,13-2 0,-4 1 0,2-1 0,5 0 0,4 0 0,15-2 0,-1 0 0,-18 1 0,-20 2 0,-5-1 0,43-3 0,-19 0 0,-61 6 0,-4-2 446,-6-4 1,-7 0-1,-5-5 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9.356"/>
    </inkml:context>
    <inkml:brush xml:id="br0">
      <inkml:brushProperty name="width" value="0.08571" units="cm"/>
      <inkml:brushProperty name="height" value="0.08571" units="cm"/>
      <inkml:brushProperty name="color" value="#004F8B"/>
    </inkml:brush>
  </inkml:definitions>
  <inkml:trace contextRef="#ctx0" brushRef="#br0">112 119 5734,'-3'-5'0,"1"0"0,-2-2 0,-2 3 0,0-1 0,-1 4 0,7 0 0,-1 0 0,4-1 0,-1 1 0,8-3 0,2-4 0,1 2 0,-3-6 0,-20-6 0,-6 4 0,-4-3 0,-18 28 0,19 51 0,-4-27 0,17 29 0,12-54 0,61-19 0,-31-44 0,29 19 0,-52-28 0,-19 48 0,-34-4 0,16 20 0,-21-2 0,21 43 0,18-1 0,6 11 0,38-17 0,-10-27 0,12-12 0,-20-24 0,-17-3 0,-5-8 0,-8 11 0,-39 30 0,31 5 0,-24 16 0,34 11 0,11-1 0,7 7 0,6-17 0,25-23 0,-25-6 0,18-47 0,-40 22 0,-19-15 0,4 36 0,-9 19 0,27 5 0,1 0 0,7 25 0,-1-21 0,6 20 0,-6-31 0,5 3 0,-6-8 0,7-6 0,-5-4 0,-18-55 0,9 51 0,-15-37 0,18 62 0,2-6 0,4 11 0,-3-12 0,3 4 0,-4-11 0,-4-1 0,0 2 0,-3-1 0,-3 1 0,-2-1 0,-2 0 0,-1 1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7:59.694"/>
    </inkml:context>
    <inkml:brush xml:id="br0">
      <inkml:brushProperty name="width" value="0.08571" units="cm"/>
      <inkml:brushProperty name="height" value="0.08571" units="cm"/>
      <inkml:brushProperty name="color" value="#004F8B"/>
    </inkml:brush>
  </inkml:definitions>
  <inkml:trace contextRef="#ctx0" brushRef="#br0">4 2 5734,'-3'1'0,"7"-3"0,1 3 0,7-1 0,-5 4 0,46 17 0,-16-7 0,47 15 0,7 2 0,-25-11-542,7 3 0,-4-2 542,-33-13 0,36 4 0,-5-5 0,12 2 0,-25-7 0,10-2 0,23-5 0,15-1 0,-5-1 0,-24 3 0,-3 0 0,3-1-258,25-2 1,4 0 0,-15 0 257,-22 1 0,-14 1 993,-8 2-993,52-3 0,-52 3 0,56-1 0,-65 3 0,43 3 0,-43-1 0,49 2 0,-17 0 0,18 1 0,-25 1 0,26 1 0,-51-3 0,42 2 0,-49-3 0,28 1 0,-25-1 0,38 2 0,-28-2 863,56 4-863,-21-1 0,3 0 0,-1 0 0,-4-1 0,-20-2 0,-5 0 0,-11 0 0,1-2 0,57 1 0,8 1 0,-28-2-624,23 1 0,-11 0 624,-60-2 0,13 0 0,33-5 0,-4 0 0,6 0 0,-3-1 0,-1 0 0,-2 0 0,-5 1 0,15-2 0,-39 4 1248,30-2-1248,5 1 0,7 1 0,-15 0 0,-1 1 0,9-1 0,-5 2 0,-2-1 0,-22 0 0,10 1 0,7-1 0,-3-2 0,2 0 0,2 0 0,-3 0 0,18-6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01.726"/>
    </inkml:context>
    <inkml:brush xml:id="br0">
      <inkml:brushProperty name="width" value="0.08571" units="cm"/>
      <inkml:brushProperty name="height" value="0.08571" units="cm"/>
      <inkml:brushProperty name="color" value="#004F8B"/>
    </inkml:brush>
  </inkml:definitions>
  <inkml:trace contextRef="#ctx0" brushRef="#br0">71 286 5734,'-31'-3'0,"18"2"0,-13-2 0,26 2 0,0 0 0,5 1 0,-1-1 0,7-1 0,62-6 0,-34 4-848,23-1 0,25-2 0,4 1 0,-16 0 848,-18 2 0,0 1 0,37-3 0,14-1 0,-18 1 0,0 0 0,-25 3 0,17-1 0,10-1 0,1 1 0,-9 0 0,-2-1 0,-4 1 0,0-1 0,5 0-454,0 1 0,7 0 1,0-1-1,-5 1 0,-9 0 454,3-1 0,-8 1 0,-21 0 0,-22 1 0,-10 1 0,2-2 2269,-20 2-2269,-11-3 0,-77 1 0,31 2 0,-16 3 0,-26 2 0,-7 0 0,12 1 0,19-2 0,6 1 0,-12 0-325,6-1 1,-12 1 0,-8-1 0,-3 0 0,3 1 0,7-1 0,13-1 324,-9 1 0,12 0 0,-4-1 0,-4-1 0,-6 1 0,2-1 0,9-2 409,-21-5 0,17 0-409,15 1 0,-15 0 0,16-1 0,58 5 0,3 1 0,34-1 2674,-5 1-2674,27 0 0,7-1 0,8-1 0,26 0 0,9 0 968,-35 0 0,7 1-968,0 2 0,14 1 0,9 0 0,2 2 0,-1 1-220,-14 1 1,2 2-1,1 1 1,0 0-1,0 1 1,0-2 219,2 0 0,1 0 0,0-1 0,0 1 0,-2 0 0,-3 1 0,10 3 0,1 1 0,-3 0 0,-10-1 0,-14-1 0,11 2 0,-41-6 0,-108-17 0,-38-7 0,54 10 0,-4 0-735,-32-6 1,-14-2 0,15 3 734,-11 2 0,22 3 0,-25 0 0,-9-1 0,3 0 0,18 1-661,17 2 1,11 1 0,-11-1 660,-16-1 0,-15-1 0,-5-1 0,6 1 0,16 1 0,-10-1 0,11 1 176,-9-1 1,-1 0-177,-6-1 0,5 1 0,24 2 0,9 1 0,-6-1 0,60 7 1650,13 3-1650,50 7 0,42 4 0,-22-7 0,18 0 0,7 0 0,-5 0 745,-17-2 1,-4 0 0,4-1 0,14 2-746,-16-2 0,12 2 0,9-1 0,6 1 0,3 0 0,0 0 0,-3 0 0,-5 0 0,-9-1 0,-10-1-704,19 1 1,-15-1 0,-2-1-1,10 2 704,-7-1 0,13 2 0,6 0 0,-1 0 0,-8-1 0,-13-1 0,-21-1 0,23 2 0,-49-5 0,-101-17 0,3 9 0,-16 0 0,-5 0 0,0-1 0,-5-1 0,-6 0 0,-6 1-90,22 2 0,-6 1 1,-4 0-1,-2 1 1,0-1-1,1 1 0,4 0 90,-7 1 0,1-1 0,1 1 0,1 1 0,1-1 0,2 0-309,-11 0 0,0 0 0,3 0 0,3 1 1,8 0 308,-21 0 0,8 1 0,23 1 0,14 0 1698,39 1-1698,34 7 0,39 0 0,25 3 0,-15-6 0,17-2 0,5 0 0,-4 0-122,10-1 0,-1 0 0,14-1 122,-26 0 0,12 0 0,8 0 0,4-1 0,0 1 0,-2 0 0,-8-1 0,-10 0-333,11 1 0,-11-2 0,-2 1 0,7 0 333,12-1 0,9 1 0,1-1 0,-10 1 0,-21-1 0,-15 1 0,-12-1 1938,28 1-1938,0 0 0,-2 0 0,-22 0 0,1 1 0,-7-1 0,-27 2 101,8-2 0,-11 0 0,1-1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03.472"/>
    </inkml:context>
    <inkml:brush xml:id="br0">
      <inkml:brushProperty name="width" value="0.08571" units="cm"/>
      <inkml:brushProperty name="height" value="0.08571" units="cm"/>
      <inkml:brushProperty name="color" value="#004F8B"/>
    </inkml:brush>
  </inkml:definitions>
  <inkml:trace contextRef="#ctx0" brushRef="#br0">1 79 5734,'38'5'0,"34"-1"0,9 0 0,19-1-1133,-29-3 1,21 0 0,8-1 0,-3-1 0,-15 1 1132,13-1 0,0-1 0,-18 1 0,9-1 0,8 0 0,3-1 0,3 1-11,-8 0 1,7 0-1,3 0 1,2 0-1,-4 0 1,-5 0 0,-9 1 10,3-1 0,-9 0 0,-2 1 0,11-1 0,-4 0 0,10 0 0,7 0 0,0 0 0,-4 1 0,-12-1 0,-15 1 0,16 1 0,-17 0 0,-14 0 0,3-1 0,20 1 0,9-1 0,-13 1 0,17-2 0,-3 1 0,-21-1 0,-61 1 707,-12 1-707,-70 3 0,-38 7 0,23-2 0,-8 3 0,1-1 0,4-2 0,0 0 0,-1 0 0,-7 3 0,-2 1 0,15-2 0,29-4 0,-3 1 360,-17 1 1,-17 2 0,-10-1 0,-3 0-361,29-3 0,-5-1 0,-4 0 0,-1 0 0,-1 0 0,0 0 0,3 0 0,-12 1 0,1 1 0,-1-1 0,2 0 0,0 1 0,1-2-359,3 0 1,-4 0 0,2-1-1,4 0 1,8-1 0,12 0 358,-26-1 0,27 0 0,35-1 0,-9 0 0,24 0 2150,10 0-2150,28-1 0,34 0 0,31-2 0,13 0 0,-6 1 0,-11 1 0,-2 0 0,3 0 0,7 0-347,-3 0 1,9 0 0,3 0 0,1 0 0,-4 0 0,-8 1 346,6 0 0,-8 0 0,0 1 0,4 1 0,1 0 0,6 2 0,1 0 0,-7 0 0,-11 0 781,13 0 0,-2 1-781,5 0 0,16 2 0,-2 0 0,-19-2 0,-20 0 0,-2-1 0,28 3 0,13 2 0,-17-2 0,10 2 0,-9-1 0,-2 0 0,-6-1 0,-31-3 0,-40-7 0,-69-2 0,-45-1 0,27 1 0,-5-1 0,-1 1 0,7 1 0,-1-1 0,-15 0 0,19 0 0,-13 0 0,-9-1 0,-7-1 0,-1 1 0,1-1 0,5 1 0,9 0 0,12 0 0,-25-1 0,16 0 0,-14 0 0,12 0 0,-16 0 0,-8 0 0,-2-1 0,6 0 0,12 1 0,19 1 0,-12-4 0,21 3 707,1-1-707,7 1 0,5 0 0,24 3 0,8-1 0,38 6 0,54 2 0,41 2 0,4-1 0,-40-1 0,2 0 0,2 0 0,2 0 0,3 0-379,0 1 1,5 0 0,1 0 0,1 0 0,-2 0 0,-4 0 378,-2-1 0,-4 0 0,-1 1 0,2-1 0,6 0 0,-1 1 0,9 1 0,4-1 0,0 1 0,-5 0 0,-10-2 0,-14 0 0,16-1 0,-4 0 0,4 1 0,22 4 0,1-2 0,-18-3 0,-42-7 0,-39-4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08.172"/>
    </inkml:context>
    <inkml:brush xml:id="br0">
      <inkml:brushProperty name="width" value="0.08571" units="cm"/>
      <inkml:brushProperty name="height" value="0.08571" units="cm"/>
      <inkml:brushProperty name="color" value="#004F8B"/>
    </inkml:brush>
  </inkml:definitions>
  <inkml:trace contextRef="#ctx0" brushRef="#br0">1 824 5734,'10'40'0,"0"-2"0,-3-13 0,13 25 0,-9-24 0,11 15-851,29-47 1,32-27 0,15-14-1,-2-1 1,-19 10 850,2 3 0,1-3-39,-15 8 1,14-6 0,6-3 0,1-1 0,-5 0 0,-10 4 38,12-12 0,-9 2 0,-6 3 0,1 0 0,4 0 0,4-2 0,13-7 0,-1 1 0,-14 10 0,-15 8 0,-3 3 0,9-4 0,0 0 0,-1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2.524"/>
    </inkml:context>
    <inkml:brush xml:id="br0">
      <inkml:brushProperty name="width" value="0.08571" units="cm"/>
      <inkml:brushProperty name="height" value="0.08571" units="cm"/>
      <inkml:brushProperty name="color" value="#004F8B"/>
    </inkml:brush>
  </inkml:definitions>
  <inkml:trace contextRef="#ctx0" brushRef="#br0">98 0 5734,'-35'40'0,"18"-19"0,-15 25 0,25-25 0,1 2 0,6 58 0,5-37 0,15 6 0,4-4 0,-3-26 0,25-1 0,-34-32 0,-3 1 0,2-33 0,-13 14 0,-4-21 0,-6 26 0,-12-6 0,-19 32 0,18-7 0,-10 25 0,52 28 0,-6-24 0,12 20 0,-8-34 0,-8-6 0,8-25 0,-10 7 0,4-18 0,-24-11 0,5 24 0,-14-17 0,12 39 0,15 33 0,-2-15 0,25 9 0,-21-32 0,6-9 0,-18-3 0,-1 4 0,-10-9 0,9 13 0,-10 0 0,11 22 0,13 24 0,-1-13 0,21 7 0,-12-32 0,5-3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9:02.627"/>
    </inkml:context>
    <inkml:brush xml:id="br0">
      <inkml:brushProperty name="width" value="0.08571" units="cm"/>
      <inkml:brushProperty name="height" value="0.08571" units="cm"/>
      <inkml:brushProperty name="color" value="#004F8B"/>
    </inkml:brush>
  </inkml:definitions>
  <inkml:trace contextRef="#ctx0" brushRef="#br0">0 85 5734,'37'39'0,"-21"-19"0,23-14 0,-31-16 0,-4 0 0,-2-1 0,-10-18 0,2 13 0,-4-8 0,8 14 0,3 6 0,4-6 0,-4 4 0,-2-1 0,-6 14 0,3-3 0,-1 12 0,13-2 0,-2-7 0,6 4 0,-4-12 0,-3-2 0,-3-16 0,-5 5 0,-11-10 0,7 17 0,-2 4 0,11 6 0,0 0 0,5 7 0,-2-5 0,4 5 0,-4-7 0,6 5 0,-5-7 0,5 2 0,-6-6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7:53.936"/>
    </inkml:context>
    <inkml:brush xml:id="br0">
      <inkml:brushProperty name="width" value="0.08571" units="cm"/>
      <inkml:brushProperty name="height" value="0.08571" units="cm"/>
      <inkml:brushProperty name="color" value="#004F8B"/>
    </inkml:brush>
  </inkml:definitions>
  <inkml:trace contextRef="#ctx0" brushRef="#br0">7946 1 5734,'-2'4'0,"0"1"0,0-3 0,-1 1 0,-2 7 0,2-5 0,-2 7 0,2-3 0,-2 3 0,-4 9 0,2-5 0,-8 16 0,5-11 0,-4 6 0,-25 50 0,12-23 0,0 4 0,1-1 0,4-8 0,-7 39 0,3 0 0,12-39-391,-8 26 0,4-5 391,14-47 0,-1 0 0,-5 32 0,-1-8 0,-1 9 0,-12 32 0,-1-31 0,-3 20 0,5-34 0,8-22 782,5-8-782,-26 27 0,-1-6 0,-32 25 0,5-14 0,-13 1 0,19-16 0,10-10 0,-2-2 0,-42 9 0,22-13 0,-13-2 0,10 0 0,18-3 0,2-1-484,-38 1 0,12-4 484,48-5 0,-66 0 0,12-2 0,21 2 0,-9 1 0,8 0 0,-29-1-457,27 2 1,7 0 456,26 1 0,-20 3 0,-8 2 0,13-2 0,-6 1-547,-19 3 1,-17 1 0,-2 1 0,15-2 546,8-1 0,2 0 0,-10 1 0,-9 2 0,7-3-604,-5-1 0,13-1 604,4-1 0,-17 3 0,-20 2 0,20-2 0,15-2 0,-10 2 0,0 0 541,15-1-541,-4-1 0,-15 2 0,9-1 0,20-2 0,-3 0-251,-30 4 1,-23 1 0,0 1 0,26-4 250,-11 1 0,23-1 0,-11 0 0,16-2 1001,9-1-1001,-16 0 0,-20 1 0,11 0 0,30-3 0,0 0 0,-26 2 0,-11 1 0,8-2 0,16-1 0,-4-2-232,-2 0 0,-13-1 0,-2 0 0,9 1 232,-19 0 0,2 1 0,-9-2 0,-6 0 0,28 0 0,37 0 0,-35 1 0,-10 0 0,33-1 0,-4 0 0,-10 0 0,-14-1 0,1 0 0,13 0 0,11 0 0,4 0 755,-35-2 0,11 0-755,44 1-41,-18-4 1,-3-1 40,2-4 0,1 4 0,5-4 744,20-10 0,15 4 0,-1-6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0:34.673"/>
    </inkml:context>
    <inkml:brush xml:id="br0">
      <inkml:brushProperty name="width" value="0.08571" units="cm"/>
      <inkml:brushProperty name="height" value="0.08571" units="cm"/>
      <inkml:brushProperty name="color" value="#004F8B"/>
    </inkml:brush>
  </inkml:definitions>
  <inkml:trace contextRef="#ctx0" brushRef="#br0">1 637 5734,'11'0'0,"13"-1"0,31-2 0,-3 0 0,10-2-1887,6 0 0,9-2 0,-2 0 1887,18-1 0,6-1 0,-20 2 0,9-2 0,1 0 0,-3 0 27,7-1 0,-4 1 0,12-2-27,-16 3 0,9-2 0,6 0 0,3 0 0,-1 0 0,-3 1 0,-4 0 0,-2 1 0,0 0 0,1 1 0,1-1 0,4 0-20,-11 0 1,2 1 0,1 0 0,2-1-1,1 1 1,-1 0 0,0-1 0,-3 1 19,9-1 0,-1 1 0,-1-1 0,0 1 0,0 0 0,-2-1 0,-1 0 0,-6 1 0,0-1 0,-1 1 0,0-1 0,-2 1 0,-2-1 0,-1 0 0,16-1 0,-2 0 0,-3 0 0,0-1 0,-1-1 0,0-1 0,1-1 0,-1-1 0,-7 0 0,-9 2 0,25-6 0,-10 0 0,-14 4 0,1-2 0,-28-2 1838,-37-4-1838,-21 6 0,-67 5 0,21 3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7:55.301"/>
    </inkml:context>
    <inkml:brush xml:id="br0">
      <inkml:brushProperty name="width" value="0.08571" units="cm"/>
      <inkml:brushProperty name="height" value="0.08571" units="cm"/>
      <inkml:brushProperty name="color" value="#004F8B"/>
    </inkml:brush>
  </inkml:definitions>
  <inkml:trace contextRef="#ctx0" brushRef="#br0">0 175 5734,'44'-27'0,"-13"11"0,-24 5 0,-6 10 0,-8 4 0,3-2 0,-9 12 0,11-9 0,-2 6 0,7-9 0,10-6 0,-5 0 0,5-2 0,-13-7 0,-15 10 0,5-3 0,-5 8 0,13 2 0,14-2 0,-3-6 0,6 3 0,-7-12 0,-14-4 0,-4 5 0,-2-3 0,-2 16 0,8 7 0,17 3 0,-8-2 0,14-1 0,-7-15 0,-4-19 0,-3 13 0,-7 11 0,1 8 0,1 18 0,8-22 0,1-4 0,-6-7 0,-1 1 0,-31-12 0,24 17 0,-16-5 0,29 17 0,33 21 0,-24-19 0,24 15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0.238"/>
    </inkml:context>
    <inkml:brush xml:id="br0">
      <inkml:brushProperty name="width" value="0.08571" units="cm"/>
      <inkml:brushProperty name="height" value="0.08571" units="cm"/>
      <inkml:brushProperty name="color" value="#004F8B"/>
    </inkml:brush>
  </inkml:definitions>
  <inkml:trace contextRef="#ctx0" brushRef="#br0">36 225 5734,'-4'-13'0,"0"2"0,2 6 0,1-1 0,-3-8 0,2 2 0,-2-3 0,-1-3 0,2 5 0,-1-1 0,2 7 0,4 19 0,4 2 0,9 35 0,2 5 0,1-7 0,-2 6 0,0-1 0,-1-10 0,-5-11 0,15 36 0,-14-38 0,18 37 0,-20-48 0,15 21 0,-1-25 0,-7-1 0,6-9 0,-17-8 0,3-2 0,20-26 0,-13 12 0,23-33 0,-23 27 0,20-55 0,-16 25 0,-1-2 0,13-32 0,-11 15 0,-3 7 0,-9 24 0,4-21 0,-10 43 0,0 43 0,3 5 0,2 21 0,2-11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1.088"/>
    </inkml:context>
    <inkml:brush xml:id="br0">
      <inkml:brushProperty name="width" value="0.08571" units="cm"/>
      <inkml:brushProperty name="height" value="0.08571" units="cm"/>
      <inkml:brushProperty name="color" value="#004F8B"/>
    </inkml:brush>
  </inkml:definitions>
  <inkml:trace contextRef="#ctx0" brushRef="#br0">310 152 5734,'-74'-1'0,"0"-1"0,0-16 0,21 93 0,19 19 0,35-47 0,0 16 0,7-7 0,9-40 0,2-6 0,14-9 0,-5-12 0,4-14 0,-3-43 0,-11-13 0,-3 7 0,-11 2 0,2 73 0,-3-10 0,6 31 0,24 37 0,-15-31 0,17 26 0,-20-48 0,20-39 0,14-23 0,-4 4 0,-4-1 0,-4 24 0,20 54 0,-10-27 0,12 62 0,-29 21 0,-11-9 0,2 10 0,-22-39 0,-43-29 0,28-12 0,-30-6 0,39-13 0,-1-11 0,2-41 0,52-3 0,11-2 0,-17-13-575,23 19 1,2 19 574,-31 45-26,13 0 1,-13 4 0,7 1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1.349"/>
    </inkml:context>
    <inkml:brush xml:id="br0">
      <inkml:brushProperty name="width" value="0.08571" units="cm"/>
      <inkml:brushProperty name="height" value="0.08571" units="cm"/>
      <inkml:brushProperty name="color" value="#004F8B"/>
    </inkml:brush>
  </inkml:definitions>
  <inkml:trace contextRef="#ctx0" brushRef="#br0">0 107 5734,'76'-30'0,"7"5"0,-3 5 0,-31 11-546,15-4 0,-6 4 546,-35 9 87,7 9 1,-13 0 0,4 7-1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1.615"/>
    </inkml:context>
    <inkml:brush xml:id="br0">
      <inkml:brushProperty name="width" value="0.08571" units="cm"/>
      <inkml:brushProperty name="height" value="0.08571" units="cm"/>
      <inkml:brushProperty name="color" value="#004F8B"/>
    </inkml:brush>
  </inkml:definitions>
  <inkml:trace contextRef="#ctx0" brushRef="#br0">1 73 5734,'76'-9'0,"1"1"0,-14 2 0,36-7 0,-5 0 0,-54 6 0,33-10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2.807"/>
    </inkml:context>
    <inkml:brush xml:id="br0">
      <inkml:brushProperty name="width" value="0.08571" units="cm"/>
      <inkml:brushProperty name="height" value="0.08571" units="cm"/>
      <inkml:brushProperty name="color" value="#004F8B"/>
    </inkml:brush>
  </inkml:definitions>
  <inkml:trace contextRef="#ctx0" brushRef="#br0">388 40 5734,'-3'-5'0,"-4"-5"0,-7 0 0,3 1 0,-2 4 0,4 6 0,-4 5 0,-7 3 0,-29 33 0,7 24 0,0 12 0,5-2 0,2 3-347,-3 7 1,6 0 346,18-14 0,7-10 0,6-8 0,7 8 0,2 1 0,5-5 0,8 9 0,3-2 0,3-21 0,28-3 0,23 4 0,-11-10 0,12-3 0,-13-10 0,1 1 0,-1-1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3.228"/>
    </inkml:context>
    <inkml:brush xml:id="br0">
      <inkml:brushProperty name="width" value="0.08571" units="cm"/>
      <inkml:brushProperty name="height" value="0.08571" units="cm"/>
      <inkml:brushProperty name="color" value="#004F8B"/>
    </inkml:brush>
  </inkml:definitions>
  <inkml:trace contextRef="#ctx0" brushRef="#br0">0 0 5734,'80'42'0,"-49"-26"0,15 10 0,5 4 0,16 18 0,-16-10 0,18 13 0,-21-12 0,13 0 0,-26-15 0,14 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3.434"/>
    </inkml:context>
    <inkml:brush xml:id="br0">
      <inkml:brushProperty name="width" value="0.08571" units="cm"/>
      <inkml:brushProperty name="height" value="0.08571" units="cm"/>
      <inkml:brushProperty name="color" value="#004F8B"/>
    </inkml:brush>
  </inkml:definitions>
  <inkml:trace contextRef="#ctx0" brushRef="#br0">160 1 5734,'-23'91'0,"1"0"0,0 0 0,0 0 0,-4-4 0,6-3 0,12-2 0,-1-1 0,1 1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3.769"/>
    </inkml:context>
    <inkml:brush xml:id="br0">
      <inkml:brushProperty name="width" value="0.08571" units="cm"/>
      <inkml:brushProperty name="height" value="0.08571" units="cm"/>
      <inkml:brushProperty name="color" value="#004F8B"/>
    </inkml:brush>
  </inkml:definitions>
  <inkml:trace contextRef="#ctx0" brushRef="#br0">16 0 5734,'-1'6'0,"-2"1"0,-5 34 0,5 9 0,3 2 0,0 0 0,3 1 0,6 5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3.853"/>
    </inkml:context>
    <inkml:brush xml:id="br0">
      <inkml:brushProperty name="width" value="0.08571" units="cm"/>
      <inkml:brushProperty name="height" value="0.08571" units="cm"/>
      <inkml:brushProperty name="color" value="#004F8B"/>
    </inkml:brush>
  </inkml:definitions>
  <inkml:trace contextRef="#ctx0" brushRef="#br0">1 1 5734,'37'2'0,"-5"1"0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2.537"/>
    </inkml:context>
    <inkml:brush xml:id="br0">
      <inkml:brushProperty name="width" value="0.08571" units="cm"/>
      <inkml:brushProperty name="height" value="0.08571" units="cm"/>
      <inkml:brushProperty name="color" value="#004F8B"/>
    </inkml:brush>
  </inkml:definitions>
  <inkml:trace contextRef="#ctx0" brushRef="#br0">1349 222 5734,'-63'14'0,"1"1"0,4-2 0,5 0 0,-6 4 0,0 0 0,-24 10 0,-7 4 0,39-13 0,-1 0 0,-33 12 0,0 1 0,32-9 0,5-2 0,-29 17 0,28-14 0,-1 0 0,-32 22 0,25-12 0,10 10 0,25-17 0,-1 21 0,7 29 0,4-20 0,5-4 0,2 2 0,5 14 0,1 1 0,2-19 0,2 1 0,4 17 0,1-11 0,3 2 0,9 18 0,10 2 0,17-68 0,5-9 0,0 7-444,3-21 1,-1-4 443,-9 4 0,5 0-169,32-7 1,13-2 168,-33 8 0,1 0 0,5-1 0,8 0 0,7-2 0,2-1 0,0 1-747,1-1 1,2 0-1,-3 1 1,-7 0 746,-8 4 0,-6 0 0,-2 0 0,38-8 0,-23 0 0,-53 5 0,24-29 571,8-10-571,-21 13 0,-3-6 0,-10-9 0,-7-1 0,2-33 0,-24 26 0,-6 3 0,-8 2 0,-4 5 0,-3 1 0,1 5 0,-13-14 0,-3 1 0,7 14 123,-10-10 1,-5-2-124,-11-5 0,5 11 0,-5 2 0,13 25 0,0 4 0,-43-19 0,27 47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4.224"/>
    </inkml:context>
    <inkml:brush xml:id="br0">
      <inkml:brushProperty name="width" value="0.08571" units="cm"/>
      <inkml:brushProperty name="height" value="0.08571" units="cm"/>
      <inkml:brushProperty name="color" value="#004F8B"/>
    </inkml:brush>
  </inkml:definitions>
  <inkml:trace contextRef="#ctx0" brushRef="#br0">0 90 5734,'86'-10'0,"-1"0"0,0 0 0,1 1 0,-1-1 0,19-3 0,6 0 0,-21 3 0,-53 6 0,-46 5 0,3-1 0,2 2 0,9-2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4.992"/>
    </inkml:context>
    <inkml:brush xml:id="br0">
      <inkml:brushProperty name="width" value="0.08571" units="cm"/>
      <inkml:brushProperty name="height" value="0.08571" units="cm"/>
      <inkml:brushProperty name="color" value="#004F8B"/>
    </inkml:brush>
  </inkml:definitions>
  <inkml:trace contextRef="#ctx0" brushRef="#br0">1 1056 5734,'26'-72'0,"1"-1"0,0 0 0,-3 8 0,-1 0 0,-4 3 0,0-16 0,-5 7-2006,2-13 2006,-9 31 0,-2 4 621,-4 7-621,-2-6 0,0 13 327,-1-2-327,1 29 0,1 9 0,0 42 0,3 5 0,0 4 0,1 23 529,0-21 0,3-1-529,19 21 0,-4-21 0,7 10 0,-9-40 0,-2-14 0,8-5 0,17-20 0,21-43 0,-25-5 0,0-15 0,-2 7 0,-4 18 0,-2 0-378,0-13 0,0-8 0,-11 22 378,-15 31 0,2-16 0,-5 23 0,1-9 0,-8 50 0,-2 32 0,2-8 0,1 2 0,-1 31 0,4-22 0,2-4 0,2-13 0,27 15 0,17 15 0,-5-16 0,2-15 97,24 32 1,-2-21-98,-33-73 0,0-4 0,0-2 0,-1-1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5.351"/>
    </inkml:context>
    <inkml:brush xml:id="br0">
      <inkml:brushProperty name="width" value="0.08571" units="cm"/>
      <inkml:brushProperty name="height" value="0.08571" units="cm"/>
      <inkml:brushProperty name="color" value="#004F8B"/>
    </inkml:brush>
  </inkml:definitions>
  <inkml:trace contextRef="#ctx0" brushRef="#br0">2 1 5734,'62'42'0,"1"0"0,3 3 0,-7 13 0,7 16 0,-13-10 0,-6 7-486,2 3 1,-5 3 485,-26 2 0,-30-10 0,-14 13 0,2-8 0,9-12 0,-3 0-292,-11 13 0,-7 6 0,-3-13 292,-5-20 0,-1-10-181,-28 29 0,24-26 0,0-1 0,-20 12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6.701"/>
    </inkml:context>
    <inkml:brush xml:id="br0">
      <inkml:brushProperty name="width" value="0.08571" units="cm"/>
      <inkml:brushProperty name="height" value="0.08571" units="cm"/>
      <inkml:brushProperty name="color" value="#004F8B"/>
    </inkml:brush>
  </inkml:definitions>
  <inkml:trace contextRef="#ctx0" brushRef="#br0">1 172 5734,'0'-5'0,"0"-4"0,0 5 0,0-5 0,0 6 0,1-1 0,7-11 0,8-3 0,2-3 0,30-11 0,1 14 0,13-4 0,-12 12 0,11 9 0,-32 1 0,30 5 0,-41 1 0,15 15 0,-22-7 0,5 37 0,-15-25 0,-4 32 0,-30 9 0,-5-6 0,8-18 0,-3-1 0,-25 17 0,-12 7 0,27-28 0,14 0 0,31-32 0,14-3 0,9-9 0,62-14 0,-3 4 0,12-2 0,-15 4 0,5-2 0,-5 2 0,12-2 0,-7 2 0,-3 1 0,-26 5 0,-50 6 0,-4 1 0,-11 2 0,-38 13 0,-10 5 0,-2-4 0,-5 6 0,0-1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7.883"/>
    </inkml:context>
    <inkml:brush xml:id="br0">
      <inkml:brushProperty name="width" value="0.08571" units="cm"/>
      <inkml:brushProperty name="height" value="0.08571" units="cm"/>
      <inkml:brushProperty name="color" value="#004F8B"/>
    </inkml:brush>
  </inkml:definitions>
  <inkml:trace contextRef="#ctx0" brushRef="#br0">271 117 5734,'-1'-4'0,"2"1"0,2 1 0,2 1 0,62-13 0,-4 3 0,13 0 0,-5-1 0,-11 1 0,1-1 0,10 1 0,5-1 0,-22 3 0,-32 5 0,-22 6 0,-45 10 0,-39 7 0,10-2 0,-8 4-583,7-2 0,-14 2 1,23-3 582,30-4 0,-38 19 0,37-13 0,-23 11 0,50-21 0,13-2 0,16 6 1748,23 11-1748,33 15 0,-15-11 0,15-10 0,20 0 0,-14-6 0,7-3-75,-19 0 0,11 0 0,-21-4 75,-27-7 0,-61 5 0,-32 22 0,-7 5 0,-22 0 0,13 2 0,1 4 0,30-14 0,0-1 0,-28 13 0,-3-1 0,21-8 0,1-2 0,-11 6 0,7-7 0,23-15 0,23-23 0,-3 10 225,15-15-225,6 18 0,5 2 0,29 12 0,-11-3 0,48 20 0,-42-14 0,28 14 0,17 2 0,-5-13 0,7-5 0,-3 1 0,21 7 0,-2-2-196,-19-8 0,1-2 0,-13-9 196,13-24 0,-45 7 0,7-5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9.370"/>
    </inkml:context>
    <inkml:brush xml:id="br0">
      <inkml:brushProperty name="width" value="0.08571" units="cm"/>
      <inkml:brushProperty name="height" value="0.08571" units="cm"/>
      <inkml:brushProperty name="color" value="#004F8B"/>
    </inkml:brush>
  </inkml:definitions>
  <inkml:trace contextRef="#ctx0" brushRef="#br0">44 33 5734,'-11'-14'0,"1"2"0,2 5 0,-5 26 0,12 31 0,4 9 0,-6 15 0,7-10 0,3 7 0,9 18 0,2-1 0,-2-17 0,-1 0-258,5 22 1,-1-3 257,-3-27 0,-3-12 0,-6-13 0,1 5 0,-6-17 0,-2-3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29.614"/>
    </inkml:context>
    <inkml:brush xml:id="br0">
      <inkml:brushProperty name="width" value="0.08571" units="cm"/>
      <inkml:brushProperty name="height" value="0.08571" units="cm"/>
      <inkml:brushProperty name="color" value="#004F8B"/>
    </inkml:brush>
  </inkml:definitions>
  <inkml:trace contextRef="#ctx0" brushRef="#br0">0 137 5734,'80'-15'0,"0"-1"0,0 1 0,-1-1 0,1 0 0,18-1 0,-7 1 0,-4 4 0,18 1 0,-17 9 0,-27 13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0.128"/>
    </inkml:context>
    <inkml:brush xml:id="br0">
      <inkml:brushProperty name="width" value="0.08571" units="cm"/>
      <inkml:brushProperty name="height" value="0.08571" units="cm"/>
      <inkml:brushProperty name="color" value="#004F8B"/>
    </inkml:brush>
  </inkml:definitions>
  <inkml:trace contextRef="#ctx0" brushRef="#br0">1 0 5734,'74'29'0,"0"0"0,0-1 0,-33 35 0,-8 9 0,14-14 0,4 2 0,-19-1 0,-42 31 0,-8-36 0,39-148 0,-11 54-408,5-18 0,-1 0 408,-1 23 0,0 2 198,46-45-198,20 92 0,-7-52 0,-5 96 0,-51-19 0,-5-7 0,16 58 0,-13-37 309,5 14 0,5-2-309,15-20 0,5 19 0,-2-62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2.808"/>
    </inkml:context>
    <inkml:brush xml:id="br0">
      <inkml:brushProperty name="width" value="0.08571" units="cm"/>
      <inkml:brushProperty name="height" value="0.08571" units="cm"/>
      <inkml:brushProperty name="color" value="#004F8B"/>
    </inkml:brush>
  </inkml:definitions>
  <inkml:trace contextRef="#ctx0" brushRef="#br0">0 152 5734,'13'-8'0,"-4"3"0,11 0 0,42-8 0,-32 6 0,37-7 0,-47 9 0,0 0 0,16-5 0,-17 3 0,13-22 0,-25 18 0,-1-13 0,-5 16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3.089"/>
    </inkml:context>
    <inkml:brush xml:id="br0">
      <inkml:brushProperty name="width" value="0.08571" units="cm"/>
      <inkml:brushProperty name="height" value="0.08571" units="cm"/>
      <inkml:brushProperty name="color" value="#004F8B"/>
    </inkml:brush>
  </inkml:definitions>
  <inkml:trace contextRef="#ctx0" brushRef="#br0">1 0 5734,'13'79'0,"0"1"0,0-1 0,0 0 0,0 0 0,2 26 0,1 6 0,-3-11 0,-5-28 0,-8-20 0,-1 44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29.732"/>
    </inkml:context>
    <inkml:brush xml:id="br0">
      <inkml:brushProperty name="width" value="0.08571" units="cm"/>
      <inkml:brushProperty name="height" value="0.08571" units="cm"/>
      <inkml:brushProperty name="color" value="#004F8B"/>
    </inkml:brush>
  </inkml:definitions>
  <inkml:trace contextRef="#ctx0" brushRef="#br0">287 1 5734,'-1'67'0,"0"1"0,-1-1 0,2-20 0,-1 7-809,-1 14 0,-1 22 1,-1 15-1,0 6 1,0-2-1,0-10 0,1-20 809,1-7 0,0-13 0,0 11 47,-1 8 0,1 15 0,-1 8 0,1 0 0,-1-7 0,1-14-47,-1 1 0,1-10 0,-1-6 0,1 5 0,-1 4 0,-1 1 0,-1 12 0,-1 5 0,-1-3 66,-1-5 1,0-2 0,-2 3 0,1 6-67,0-7 0,-1 5 0,0 3 0,-1 3 0,1 1 0,0 1 0,0-5 0,0 3 0,0 1 0,0 1 0,1 1 0,0-2 0,1-1 0,1-4 0,0-1 0,0-1 0,1 1 0,1-1 0,1 1 0,1 1 0,2 6 0,1 3 0,1 2 0,1-1 0,1-5 0,1-5 0,-1-9-156,0 4 1,2-10-1,0-5 1,2 2 155,6 33 0,2-1 0,-1-34 0,-5-47 174,0-11 0,2-10 0,0-8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3.399"/>
    </inkml:context>
    <inkml:brush xml:id="br0">
      <inkml:brushProperty name="width" value="0.08571" units="cm"/>
      <inkml:brushProperty name="height" value="0.08571" units="cm"/>
      <inkml:brushProperty name="color" value="#004F8B"/>
    </inkml:brush>
  </inkml:definitions>
  <inkml:trace contextRef="#ctx0" brushRef="#br0">1 1 5734,'49'81'0,"0"0"0,1 1 0,-1-1 0,1 0 0,-1 1 0,0-1 0,4 4 0,5 4 0,-1-1 0,-7-6 0,-15-12 0,-20-16 0,-44 13 0,-16-14 0,-17 6 0,5-7 0,12-11 0,-1-1 0,-16 11 0,-8 4 0,7-11 0,-23-2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3.689"/>
    </inkml:context>
    <inkml:brush xml:id="br0">
      <inkml:brushProperty name="width" value="0.08571" units="cm"/>
      <inkml:brushProperty name="height" value="0.08571" units="cm"/>
      <inkml:brushProperty name="color" value="#004F8B"/>
    </inkml:brush>
  </inkml:definitions>
  <inkml:trace contextRef="#ctx0" brushRef="#br0">0 1 5734,'59'73'0,"0"1"0,-1-1 0,1 1 0,0 0 0,0-1 0,-1 1 0,1-1 0,0 1 0,-8 8 0,-10-3 0,-3-4 0,5-3 0,13-4 0,18-20 0,0 0 0,0-1 0,0 1 0,0 0 0,0 0 0,0-1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4.268"/>
    </inkml:context>
    <inkml:brush xml:id="br0">
      <inkml:brushProperty name="width" value="0.08571" units="cm"/>
      <inkml:brushProperty name="height" value="0.08571" units="cm"/>
      <inkml:brushProperty name="color" value="#004F8B"/>
    </inkml:brush>
  </inkml:definitions>
  <inkml:trace contextRef="#ctx0" brushRef="#br0">133 174 5734,'92'-9'0,"1"1"0,0-1 0,-1 1 0,1-1 0,10 0 0,2 1 0,-11-1 0,-22 1 0,4-6 0,-119 9 0,-24 3 0,-2-3-1230,8 5 0,-13 0 1,9 2 1229,-29 2 0,-1 2 0,-6 0 417,23-1 1,2 0-418,-13 1 0,9 0 629,27 3-629,73-5 0,48 1 0,25-4 0,0-6 0,10-4 0,-9 1 203,-11 6 0,-4 0-203,43-12 0,-47 1 92,-113 9 0,-32 2-92,2 0 0,-9 1 0,5-1 0,0-1 0,2 1 0,-35 1 0,40-1 0,110-1 0,62-1 0,18-1 0,-24 0 0,-21-1 0,2 0 0,14 0 0,-1 1 0,1-1 0,-1 0 0,0 1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5.329"/>
    </inkml:context>
    <inkml:brush xml:id="br0">
      <inkml:brushProperty name="width" value="0.08571" units="cm"/>
      <inkml:brushProperty name="height" value="0.08571" units="cm"/>
      <inkml:brushProperty name="color" value="#004F8B"/>
    </inkml:brush>
  </inkml:definitions>
  <inkml:trace contextRef="#ctx0" brushRef="#br0">427 177 5734,'-75'-16'0,"33"5"0,-15-2 0,93 7 0,-2 5 0,52 1 0,15 1 0,-36-1 0,4 1-1063,14-1 0,15-1 0,1 0 0,-16 1 1063,-7 0 0,-14-2 860,2-9-860,-121 10 0,-44 1 0,29-2 0,-5 0 0,0 0-610,-2 2 1,-1 1 0,10-1 609,15 1 0,2 0 0,-18 0 0,-9 1 0,12-1 0,-21 2 0,7-2 0,11 1 0,45 0 2487,55 4-2487,48-2 0,-9-2 0,13 0 0,7-2 0,3-2 0,8-2 0,1-1 0,-7 1-797,-2 1 1,-5 1-1,2-2 797,19-2 0,2-1 0,-29 1 0,-34 1 1863,-33 2-1863,-38-5 0,-4 3 0,-28-1 0,-9 1 0,17 3 0,-4 1 0,-29 2 0,-13 1 0,10 0 0,19 0 0,4 1 0,-31 5 0,35 1 0,134 2 0,44-1 0,-55-4 0,1-1 1086,16 1 1,9-1 0,-9-2-1087,-13-2 0,-12-8 0,1-27 0,-7 4 0,-43-8 0,-36 16 0,16 18 0,-19 18 0,20-6 0,-11 15 0,23-13 0,2-1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7.720"/>
    </inkml:context>
    <inkml:brush xml:id="br0">
      <inkml:brushProperty name="width" value="0.08571" units="cm"/>
      <inkml:brushProperty name="height" value="0.08571" units="cm"/>
      <inkml:brushProperty name="color" value="#004F8B"/>
    </inkml:brush>
  </inkml:definitions>
  <inkml:trace contextRef="#ctx0" brushRef="#br0">1413 500 5734,'-5'-21'0,"0"-1"0,-16-29 0,-3-5 0,4 12 0,-6-11 0,-1 3 0,-5 21 0,-4 1 0,-26 18 0,-27 5 0,-5 4 0,17-1-1302,19-1 1,1 2 1301,-16 0 0,-15 0 0,0 5 0,19 11-621,10 23 0,15 4 621,-7 2 0,-9 17 0,5 3 0,24-14 0,-5 33 0,4 5 0,10-15 0,2 0 0,3-2 0,10-15 0,2 13 0,9 17-473,15-6 1,10 10 0,3 2 0,-6-7 472,-11-10 0,-2-5 0,4 3 0,11 10 0,7 7 0,0-6 0,-5-24 881,7-16-881,1-1 0,27-1 0,24 5 0,-7-8 0,-16-12 0,5-5-221,14 0 1,18 1 0,-1-4 0,-19-9 220,-22-12 0,-5-7 0,31-10 0,-12-5 0,-42 1 0,11-24 0,3-13 0,-13 3 0,-2-10 0,-2-4 0,3-14 0,-2-1 0,-4 11 0,-1-9 0,-6 4 0,-3 0 0,-2-4 0,-5 19 73,-7 12-73,-7-31 0,-2-6 0,-6-4 1134,5 9 1,-5 0-1135,-5 32 0,-4 7 0,-19-27 0,1 14 0,-2 2 0,-11-4 0,2 20 0,-2 5 0,-2 6 0,8 8 0,1 1 3392,-6 2-3392,0 6 0,1 3 0,-2 2 0,-3 0 0,-3 2 0,-11 5 0,17 1 0,-3 3 0,-14 3 0,1 3 0,16-2 0,0 2 0,-17 6 0,0 7 0,14 11 0,3 8 0,-1 6 0,4 2 0,3-3 0,6 2-519,10 6 1,8-3 518,4 0 0,-1 28 0,2 4 0,4-8 0,0-4 0,3 5 0,9-2 0,4-1 0,1-13 0,2 2-144,4 36 1,5 2 143,2-24 0,6-3 0,12 9 0,5-2 0,0-9 0,2-5 0,-6-9 0,5-3 0,23 8 0,8-7 0,-5-20 0,0-5 0,-2 10 0,3-5 0,1-17 0,6-6 0,-6-6 0,-1-10 0,-3-3 502,9 6 1,3-5-503,15-19 0,-10-3 0,-26 4 0,3-4 0,0-5 0,6-26 0,-12 0 0,1-10 0,-3-3 0,-2-6 106,-11 14 0,-1-4 1,-4-2-107,-7-8 0,-5-3 0,-4 2 0,-5 9 0,-3 2 0,-1 2 0,1-23 0,-6 5 0,-7 11 0,-13 2 0,-16 16 0,-12 1 0,2 3 0,-1-7 0,-2 3-161,1 5 1,-4-2 0,3 11 160,-32-2 0,29 20 0,-28-10 0,27 14 0,6 2 0,-11 5 0,-26 17 0,-14 11 0,9-4 0,22-9 0,1 1-519,-25 9 0,-8 7 0,27 0 519,38 3 202,-12 17 0,-3 7-202,-16 24 0,17-23 0,1 4 0,8 7 0,5 3 0,10-4 0,2 4 0,-7 18 0,2 3 0,7-8 0,5-1 0,5 3 0,4-2-176,2-19 1,3-2 175,2 11 0,1-4 1567,6 17-1567,2-21 0,1-2 0,4 2 0,9 13 0,10 3 0,12-13 0,5-4 0,-6 5 0,11-1 0,2-20 0,12 1 0,4-6 0,-3-7 0,3-12 0,-2-8 0,1 1 0,6 13 0,0 1 0,3-14 0,-7-19 0,4-11 0,-4-11 0,-11-7 0,-11-24 0,-13-12 0,5 4-858,15 14 0,5 5 1,-12-7 857,-16-13 0,-10-6 0,-13 9 0,-14 16 0,-7 7 0,-3-34 0,-13 5 0,-9-14 0,1 11 0,6 24 0,-1 1 0,-4-12 0,-5-8 0,-6 2 0,-13 1 0,-9 3 0,2 7-481,-5 1 1,-4 2 480,0-5 0,-5-4 0,1 19 0,-8 24 0,5 20 0,23 14 0,3 8 0,0 3 0,7 5 0,-5 31 0,21-11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39.067"/>
    </inkml:context>
    <inkml:brush xml:id="br0">
      <inkml:brushProperty name="width" value="0.08571" units="cm"/>
      <inkml:brushProperty name="height" value="0.08571" units="cm"/>
      <inkml:brushProperty name="color" value="#004F8B"/>
    </inkml:brush>
  </inkml:definitions>
  <inkml:trace contextRef="#ctx0" brushRef="#br0">2443 7 5734,'-3'-6'0,"-2"10"0,2 4 0,-1 10 0,2-3 0,-19 80 0,5-34-464,2-5 0,0-2 464,-5-2-254,-26 29 1,-12 6 253,15-33 0,-2 1 0,4 2 0,-2 7 0,-4-7 0,-32 11 0,2-13 0,6-7 0,11-9 0,-9 1 0,-2-14 0,-8-3 0,9-4 0,20-2 0,-7-5-584,-24-5 1,-25-5 0,-10-4 0,8-1-1,23-3 584,19-4 0,4-3 0,-17-2 0,-16-3 0,5-2 0,27 0 587,19-13-587,-11-33 0,0-11 0,25 30 0,0-2 124,-6-12 0,-4-8 1,8 7-125,12 10 0,5 6 0,-5-20 0,8 27 0,9 36 3392,0 1-3392,1 1 0,0 2 0,2 11 0,0 7 0,1 17 0,-2-7 0,0 12 0,-2-1 0,-1 2 0,-2 8 0,1-20 0,-4 14 0,4-25 0,-2-1 0,4-24 0,2-22 0,0-5 0,2-21 0,-1 17 0,4-22 0,-1 28 0,3-11 0,-3 19 0,28 16 0,-20 8 0,23 9 0,-26-1 0,1 0 0,20 20 0,5 1 0,18 14 0,39-18 0,3-7 0,-28 0-333,22-4 1,-18-12 332,-66-9 0,-5-4 0,-4-1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42.863"/>
    </inkml:context>
    <inkml:brush xml:id="br0">
      <inkml:brushProperty name="width" value="0.08571" units="cm"/>
      <inkml:brushProperty name="height" value="0.08571" units="cm"/>
      <inkml:brushProperty name="color" value="#004F8B"/>
    </inkml:brush>
  </inkml:definitions>
  <inkml:trace contextRef="#ctx0" brushRef="#br0">6797 1 5734,'-19'7'0,"-40"11"0,-26 1 0,10 0 0,8-9 0,-12-1 0,14-3 0,3-1 0,-22 1 0,4-1 0,32-7 0,11-1 0,-54-5 0,47 4 0,-33 0 0,-28 0 0,6 2 0,0 1 0,1 2-1176,6-2 1,-4-1 0,8 1 1175,7 3 0,4 0 364,-10 1 0,-1 0-364,-1 2 0,-1 1 0,-9-1 0,1 0 0,23 0 0,3 2 0,-6 3 0,-1 3 0,-15 2 0,-2 0 0,7-1 0,1-1 0,2 2 0,2-1 0,1-1 0,7-2 0,-3 1 792,-2 0 1,7-1-793,39-7 12,-19 1 0,-7-1-12,-31 2 0,19-1 0,0-2 0,23-1 0,-2 0 0,-18-1 0,-10 1 0,9-1 0,20 1 0,-3 0-750,-27 0 1,-21 0-1,0 1 1,23-1 749,-13 0 0,23 0 0,-10 0 0,11 0 21,-13-1-21,17 1 0,-29 1 0,-4 1 0,12-1 0,-12 2 0,3-1 0,28-1-121,-2-2 0,-27-2 1,-11-1-1,4 1 0,20 0 1,5 1-1,-1 0 1,-8-2-1,0 1 0,-1 0 1,1-1-1,0 1 1</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12.981"/>
    </inkml:context>
    <inkml:brush xml:id="br0">
      <inkml:brushProperty name="width" value="0.08571" units="cm"/>
      <inkml:brushProperty name="height" value="0.08571" units="cm"/>
      <inkml:brushProperty name="color" value="#004F8B"/>
    </inkml:brush>
  </inkml:definitions>
  <inkml:trace contextRef="#ctx0" brushRef="#br0">6 3327 5734,'-4'-5'0,"3"2"0,1 1 0,1 2 0,1 0 0,5 1 0,59 3 0,-4-2 0,25 2 0,-16-3 0,-37-1 0,66 3 0,-9 1 0,4 0 0,-24-1 0,3-1 0,19 2 0,11 0 0,-16-1 0,-34-2 0,-2 0 0,23 2 0,11 1 0,-13 0 0,25 2 0,-12-1 0,15 0 0,-15-1 0,7 1-783,2-1 0,-8 0 783,-44-4 0,-1 1-318,32-3 1,8 0 317,-33 0 0,5-1 0,30-1 0,15-3 0,3-1 0,-24 0 0,2-1 0,0-1 0,-2 0 0,19-3 0,-2-2 0,0 1-669,1 0 1,0 0 0,-13 0 668,-19-1 0,-12 1 0,-4-2 297,19-8 1,6-3-298,-25 9 0,0 0 0,20-8 0,10-4 0,-13 4 0,7-3 0,2-1 0,-6 2 0,0 1 0,-4 0 0,5-1-113,1-1 0,4-1 0,1-1 0,-6 3 113,-3 0 0,-5 3 0,0-2 0,3-1 0,-1 0 0,-2 1 0,13-7 0,2 0 0,-5 2 0,7-3 0,9-6 0,-18 7 0,10-6 0,6-3 0,1-1 0,-1 0 0,-7 4 0,-10 6-225,12-6 0,-12 6 1,11-6 224,-3 2 0,12-7 0,6-3 0,-1 0 0,-7 4 0,-13 6 0,-4 1 0,-10 5 0,-1-2 136,1-2 1,1-1 0,10-6-137,-8 6 0,12-5 0,6-3 0,3-2 0,-1 1 0,-6 3 0,-10 4-445,19-12 1,-12 6-1,7-3 445,-6 5 0,9-4 0,1 0 0,-8 5 0,-14 9 0,-14 8 0,0 3-19,14-8 1,12-5 0,7-2 0,4 0 18,-11 7 0,5 0 0,4-1 0,0 0 0,-1 1 0,-4 0 379,-1-2 1,-3 0 0,-2 0 0,4 1 0,6 0-380,0 3 0,10-1 0,4 0 0,0 1 0,-4 2 0,-10 4 0,-13 4-950,18-3 1,-6 5 949,-10 1 0,7-2 0,1 0 0,-7 2 0,29-3 0,-13 4 1960,11-1-1960,-25 10 0,25 0 0,15 1 0,1 0 0,-8 0 0,-22 2-980,8 0 0,-1 1 980,-16 0 0,18 0 0,7-1 0,-2 1 0,-15 2 0,-23 1 0,8 8 0,0 1 0,0 1 0,-1 5 0,14 3 0,-3 1 0,11 5 0,-1 1 0,-8-5 0,4 1 0,-1 3 0,-3 1 0,0 2 0,6 3 0,-15-4 0,6 2 0,2 2 0,0 0 0,-4-2 0,6 2 0,-2-1 0,-1 0 0,3 1 119,-6-2 1,4 2 0,-1 0 0,-3-2 0,-9-3-120,25 10 0,-1 1 0,-23-8 0,9 4 0,3 3 0,0 0 0,-7-3 0,15 7 0,-5-2 0,11 5 0,-23-11 0,9 4 0,6 4 0,1-1 0,-2 0 0,-8-3 0,-10-6-200,7 5 0,-10-5 1,1 1 199,20 8 0,2 2 0,-8-6 0,-8-4 0,-8-3 278,-13-6 1,4 1-279,29 13 0,13 5 0,-11-5 93,-23-10 0,3 2-93,16 5 0,17 7 0,1 0 0,-17-7 115,-14-6 1,-1-2-116,1 0 0,10 4 0,-1 0 0,-10-5 0,-7-4 0,2 0 0,7 1 0,13 4 0,2 1 0,-8-4 0,-10-3 0,-4-2 0,8 2 0,12 3 0,11 2 0,6 2 0,-1-1 0,-6-3 0,-4-2 0,-6-3 0,2 0 0,7 1 0,-4-1 0,7 1 0,4 0 0,1 0 0,-2-1 0,-6-2 0,1 0 0,-2-1 0,-3-2 0,-1 0 0,-1 0 233,11 2 1,-2-1 0,-2-1 0,-4 0-234,8-1 0,-5-2 0,2 1 0,-16-2 0,1 0 0,1-1 0,-1 1 15,-4-1 1,-1 1 0,2 0 0,9 0-16,-7 1 0,9 0 0,6 1 0,1 1 0,-2-1 0,-4 0 0,-8-2 0,12 2 0,-9-1 0,-3 0 0,4 0-140,13 2 1,3 1 0,-3-1-1,-13-1 140,5-2 0,-16-2 977,-1 1-977,17-1 0,2-1 0,-2-2 0,-2-10 0,-9-6 0,-36-4 0,-10-21 0,-45 16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14.232"/>
    </inkml:context>
    <inkml:brush xml:id="br0">
      <inkml:brushProperty name="width" value="0.08571" units="cm"/>
      <inkml:brushProperty name="height" value="0.08571" units="cm"/>
      <inkml:brushProperty name="color" value="#004F8B"/>
    </inkml:brush>
  </inkml:definitions>
  <inkml:trace contextRef="#ctx0" brushRef="#br0">1 860 5734,'44'-15'0,"14"5"0,16 0 0,-7 3 0,-16 1 0,0 2-739,21-3 1,10 0 0,-5 1 738,0 1 0,6 1 0,-11 0 0,11 0 0,6-1 0,-2 1 0,-7 0-979,12-1 1,-7 1 0,9-1 978,-10 0 0,10 1 0,1-1 0,-4 0 0,-12 1 142,15-1 1,4 0-143,-17 2 0,14-2 0,10 1 0,2-1 0,-2 1 0,-9 0-158,-13 0 0,-9 1 1,0 0-1,10 0 1,19-1 157,-37 2 0,9 0 0,7-1 0,8 0 0,6 0 0,5 0 0,4 0 0,4 0 0,3-1 0,2 1 0,0 0 0,1-1 0,-1 1 0,-1 0 0,-3-1 0,-3 1 0,-4 0 0,-6 1 0,-5-1 0,-6 1 0,-9 0-11,30-1 1,-13 0 0,-8 1 0,-5 0 0,0 0 0,3 0 0,7 0 0,12-1 10,-24 1 0,7 0 0,6 0 0,4-1 0,6 1 0,2-1 0,2 0 0,2 0 0,0 1 0,-1-1 0,-1 0 0,-3 1 0,-3-1 0,-5 1 0,-5 0 0,-6 0 0,-8 1 0,-7-1 0,37 1 0,-15 0 0,-10 0 0,-3 0 0,1 0 0,2 1 0,-6-1 0,5 0 0,21 0 0,-34 1 0,10-1 0,8 1 0,7-1 0,5 0 0,6 0 0,3 1 0,3-1 0,2 0 0,0 0 0,0 0 0,-3 0 0,-2 0 0,-4 0 0,-5-1 0,-7 1 0,18-1 0,-8 0 0,-5 0 0,-3 0 0,-1-1 0,2 1 0,2-1 0,6 1 0,7-1 0,9 0 0,-38 0 0,6 1 0,3 0 0,5 0 0,4-1 0,3 0 0,2 1 0,3-1 0,2 0 0,1 0 0,2 0 0,0 0 0,0 0 0,0 0 0,-1 0 0,-1 0 0,-2 0 0,-2 0 0,-2 0 0,-3 0 0,-3 0 0,-4 1 0,-4-1 0,-5 0 0,-5 0 0,33-1 0,-7 0 0,-8 1 0,-5-1 0,-3 0 0,-1 0 0,-1 0 0,2 0 0,4 0 0,5 0 0,-6-1 0,6 1 0,4-1 0,3 0 0,1 0 0,0 0 0,-1 0 0,-3 0 0,-4 0 0,-6 0 0,-6 1 0,-9 1 0,-9 0 0,36-2 0,-22 1 0,19 0 0,-26 2 0,11-1 0,10 0 0,6 1 0,4-1 0,1 0 0,1 0 0,-3 0 0,-6 1 0,-6 0 0,4-1 0,-8 1 0,-3 0 0,-1 0 0,4 0 0,8 1 0,11-1 0,-27 1 0,7 0 0,7 0 0,6 1 0,4-1 0,3 0 0,3 0 0,1 1 0,1-1 0,-1 1 0,-1-1 0,-3 1 0,-4 0 0,-4-1 0,-6 1 0,-6 0 0,-8 0 0,24 0 0,-11 0 0,-8 0 0,-3 1 0,-1-1 0,4 1 0,8 0 0,-4-1 0,8 2 0,5-1 0,2 1 0,1-1 0,-3 1 0,-4 0 0,-8-1 0,-10 1 0,-12-1 0,16 1 0,-16 0 0,-1 0 0,0-1 0,1 1 0,10 0 0,0-1 0,12 0 0,7 0 0,2 0 0,-3 0 0,-9-1 0,3 1 0,-9 0 0,3-1 0,16-2 0,-19 0 0,12-1 0,8 0 0,6-1 0,3 0 0,2-1 0,-3 0 0,-4-1 0,-7 1 0,-10-1 0,20-3 0,-10 0 0,-6-1 0,1 0 0,6 0 0,-12 2 0,6 0 0,2 0 0,-1-1 0,-2 1 0,-7-2 0,-9 1 0,27-8 0,-13 0 0,-12 0 0,-13-1 0,-8 0 0,39-12 0,-4-5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15.286"/>
    </inkml:context>
    <inkml:brush xml:id="br0">
      <inkml:brushProperty name="width" value="0.08571" units="cm"/>
      <inkml:brushProperty name="height" value="0.08571" units="cm"/>
      <inkml:brushProperty name="color" value="#004F8B"/>
    </inkml:brush>
  </inkml:definitions>
  <inkml:trace contextRef="#ctx0" brushRef="#br0">1 8 5734,'1'-7'0,"1"12"0,2 24 0,2 14 0,2 14 0,-1 12 0,2 24 0,1 13 0,0-1-310,-2-24 1,-1 0-1,1 3 1,-1 6-1,2 8 1,0 12 309,-3-39 0,0 6 0,0 7 0,1 5 0,0 5 0,0 3 0,1 4 0,-1 2 0,1 2 0,0 0 0,0 1 0,-1-1 0,1-1 0,-1-2 0,1-3 0,-1-3 0,-1-5 0,1-4 0,-1-7-277,2 29 0,0-9 1,-1-6-1,0-4 1,-1-1-1,1 0 1,0 4-1,0 5 0,1 8 277,-2-19 0,1 6 0,-1 6 0,1 3 0,0 3 0,1 3 0,-1 1 0,0 0 0,0-1 0,0-1 0,0-4 0,0-2 0,0-5 0,-1-6 0,0-6 0,-1-8-232,3 30 1,0-11 0,-2-8 0,1-4 0,0-3 0,-1 0 231,1 17 0,0-7 0,0 2 0,2 10 0,-1-12 0,2 9 0,0 5 0,1 2 0,-1-2 0,1-6 0,-2-9 0,2 8 0,0-9 0,-1-3 0,1 4 0,-1-3 0,0 5 0,1-1 0,-1-3 0,-2-9 0,2 8 0,-1-8 0,-2-11 0,0 25 0,-9-83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1.619"/>
    </inkml:context>
    <inkml:brush xml:id="br0">
      <inkml:brushProperty name="width" value="0.08571" units="cm"/>
      <inkml:brushProperty name="height" value="0.08571" units="cm"/>
      <inkml:brushProperty name="color" value="#004F8B"/>
    </inkml:brush>
  </inkml:definitions>
  <inkml:trace contextRef="#ctx0" brushRef="#br0">111 53 5734,'11'10'0,"0"-1"0,-3-5 0,1 1 0,9 1 0,37 1 0,25-2 0,-10 0 0,19 3-680,-14-3 0,12 0 1,-16-2 679,-7-3 0,5-2-457,15 0 0,7 0 457,-23 0 0,3 0-140,12 0 0,10 0 1,-1 0 139,-8 0 0,0 1 0,2 0 0,-14 0 0,1 1 0,5 0 0,10 0 0,-6 1 0,11 0 0,7 0 0,5 1 0,1 0 0,-5 0 0,-6 0 0,-11-1-569,9 0 0,-11 0 0,-1 0 1,9 0 568,-6 1 0,11 0 0,5 0 0,1 1 0,-6-1 0,-11-1 0,-17 0 0,6-2 0,-8-1 320,3-1 0,4-1 0,5 0-320,16-1 0,5-2 0,-1 1 0,-4 0 0,-1-1 0,6-1 0,-19 2 0,6-1 0,2-1 0,-3 1 0,-9 0 0,5 1 0,-8 0 0,3 1 0,19-3 0,3 0 0,-15 2 697,15 1-697,-48 6 0,-34-1 381,9 5-381,-18 0 0,1 49 0,-5 13 0,-1-16 1543,0 18 0,-1 3-1543,1-3-1003,3 19 1,3 22 0,-1-10 1002,-2-26 0,1 5 0,1-4 0,2 19 0,1 8 0,0 0 0,0-8 0,-1-19-1055,1 4 0,0-4 1055,0 0 0,2 10 0,-1 2 0,0-8 0,0-3 0,-1-5 0,0-5 0,0 2 0,0 4 0,2 13 0,1 16 0,1 1 0,-3-15 0,0-10 0,-1 1 0,-1-6 0,1 12 0,1 7 0,-1 0 0,-1-6-24,0 3 1,-2-2-1,0-1 1,1 1 23,0 3 0,-1 0 0,1 1 0,0 1 0,-2-9 0,1 3 0,-1 0 0,0-3 0,0-5 0,0 12 0,0-6 0,-1 8 0,0-9 0,1 7 0,-1 3 0,0-3 0,0-10 0,0 1 0,-1-8 0,1 3 0,0 28 0,0 4 0,0-23 0,-2-15 0,0-4 362,0 1 0,-1 4-362,1-16 0,0 1 0,0 16 0,0 1 0,1 2 0,1-8 0,-2-14 872,3 27-872,-5-70 3022,0-3-3022,-2 9 966,1-8-966,-3 8 150,1-10-150,-4 2 0,2-4 0,-20-2 0,7-3 0,-42-13 0,-15-4 0,18 7 0,-2-1-405,-22-7 0,-3 1 405,5 5 0,0 4 0,-11 1 0,-3 1 0,26 3 0,-1 0 0,-2 0-999,-16-1 1,-3 1 0,5 1 998,-2 0 0,-1 0 0,17 1 0,-6 0 0,-3 0 0,3 0-158,-12-1 0,1 1 0,-7-1 158,13 1 0,-5-1 0,-4 0 0,-5 0 0,-2 0-208,4 1 0,-7-1 0,-4 0 0,-1 1 0,3-1 0,5 1 1,8 0 207,-10-1 0,10 0 0,2 0 0,-7 1 0,11 0 0,-10 0 0,-1 0 0,4 0 0,11 0 0,17 1 0,-35-3 381,34 2 0,-2 1-381,-1-1 0,0 2 0,8-2 0,-5 4 0,-8 6 0,-8 5 0,10-1 0,-30 6 110,8 0 0,4 1-110,26-6 2719,32-8-2719,-41 6 838,15-7 0,-5 0-838,-7 0 0,-2 0 0,-4-1 0,3-1 0,-16-1 0,24-1 357,-5-5-357,-9-2 0,4-2 0,8-1 0,-21-41 0,34 15 0,13 1 0,-1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19.216"/>
    </inkml:context>
    <inkml:brush xml:id="br0">
      <inkml:brushProperty name="width" value="0.08571" units="cm"/>
      <inkml:brushProperty name="height" value="0.08571" units="cm"/>
      <inkml:brushProperty name="color" value="#004F8B"/>
    </inkml:brush>
  </inkml:definitions>
  <inkml:trace contextRef="#ctx0" brushRef="#br0">0 5814 5734,'98'1'0,"-48"-3"0,2 1 0,14 0 0,0-1-824,-12-1 1,-6 1 823,2-2 0,1-1 258,17-4 1,12-3-259,15-8 0,3-1 0,-12 5 0,6-2 0,-21 0 0,7-4 0,2-1 0,0-2 0,5-4 0,1-2 0,0 0 0,-4 2-946,7-2 1,-2 2-1,1-2 946,-8 3 0,4-3 0,-3 2 0,-10 2 0,4-4 0,-11 4-414,25-11 414,-7 3 0,5-5 0,-3-4 0,-4 1 0,-20 12 0,-1-1 0,0-1 0,4-3 0,-11 4 537,11-9-537,5-9 0,4-8 0,-15 6 0,1-5 0,-1-1 0,5-6 0,-1-6 0,-11 6 0,-1-6 0,0-1 0,-4 3 0,2-6 0,-3 2 0,-2 0-210,1-2 1,-2 0 0,-6 6 209,-6-3 0,-7 9 2857,1-5-2857,1 3 0,4-13 0,-3 9 0,-7 19 0,0 1-476,9-23 0,4-11 1,-4 13 475,6-11-341,-9 21 0,8-20 1,5-13-1,3-7 1,-1 2-1,-3 10 0,-7 15 341,-1 4 0,-4 12 0,4-12-52,5-13 1,8-20 0,3-7 0,-1 3 0,-6 15 0,-9 25 51,5-3 0,-10 24 0,6-6 0,5-5 0,9-9 0,2-4 0,-1 4 0,8-13 0,1 1 0,1-1 0,-9 12 0,3-3 0,-1 2 0,-4 6 0,15-19 0,-4 10 113,-10 19 0,5 4-113,5 6 0,7 0 0,-1 2 0,13-16 0,1 3 572,16 0 0,-8 11-572,-14 17 0,6 8 0,17 0 0,-14 3 0,14-2 0,-12 3 0,12-2 0,-23 6 0,-30 10 0,18 9 0,9 7 0,-5 4 0,6 9-48,6 10 1,13 11 0,0 3 0,-11-7 47,3 2 0,-4 1 0,4 8 0,4 8 0,-20-14 0,-23-12 0,1 1 0,8 11 0,0 0 0,12 15 0,4 9 0,-14-15 0,8 11 0,2 5 0,-2-4 0,-8-9-317,-2-5 0,-5-7 0,0 3 317,16 25 0,1 4 0,-12-17 0,-10-14-71,-2-1 0,7 11 0,-1 0 71,-8-10 0,-1 0 0,4 8 0,3 7 0,6 11 0,1 6 0,0-2 0,-4-4 0,0-1 0,-3-2 0,-1-2 0,0 1 12,-1-3 0,-1 1 0,-1-2 0,-2-6-12,-2-3 0,-3-5 0,6 1 0,14 13 0,7 0 0,1-2 0,-9-10 0,0-2 0,13 9 0,-10-14 0,11 8 0,6 6 0,4 3 0,2 0 0,-4-3 0,-4-5 0,-9-9 517,19 20 1,-10-12-1,11 6-517,-12-15 0,12 7 0,6 3 0,1 0 0,-5-5 0,-9-9 0,-14-13 144,-8-10 1,3-5-145,12 4 0,22 6 0,14 4 0,9 3 0,2 0 0,-4-2 0,-12-4 0,-18-7-23,2 0 1,-14-6-1,12 3 23,2 3 0,17 5 0,9 2 0,2 1 0,-7-2 0,-13-6 0,-23-9-840,25-2 840,-1-2 122,-26-5 1,9-1-123,1-2 0,7-1 0,10-2 0,2-3 0,12-2 0,4-1 0,-1 0 0,-9 1-311,-12 1 0,-7 1 0,-1 0 1,6-2 310,5-1 0,9-3 0,-1 1 0,-8-1 0,-18 1 613,-15 1 0,1-1-613,18-1 0,20-2 0,9 0 0,-4 1 0,-15 1-613,15-1 0,-1 0 613,-17 1 0,12-1 0,5 0 0,-2 1 0,-9 2 0,9 3 0,-7 2 0,1-3 0,-10-3 0,2-2 0,0-1 0,-2 2 0,20 1 0,-2 1 0,-3-2 0,-11-6 0,0 0 0,-1 1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1.781"/>
    </inkml:context>
    <inkml:brush xml:id="br0">
      <inkml:brushProperty name="width" value="0.08571" units="cm"/>
      <inkml:brushProperty name="height" value="0.08571" units="cm"/>
      <inkml:brushProperty name="color" value="#004F8B"/>
    </inkml:brush>
  </inkml:definitions>
  <inkml:trace contextRef="#ctx0" brushRef="#br0">287 189 5734,'-6'-6'0,"-1"2"0,7 1 0,-1 1 0,0-1 0,1 0 0,-1 2 0,-10-36 0,6 26 0,-10-28 0,7 32 0,-23 8 0,3 15 0,1 23 0,16-13 0,20 3 0,3-35 0,-2 0 0,9-17 0,-11 9 0,-1-31 0,-10 26 0,-7-18 0,1 24 0,-41 13 0,30 69 0,-7-26 0,32 34 0,28-62 0,-9-16 0,18-27 0,-73-6 0,-10-2 0,36 0 0,-43 2 0,-1 20 0,39 52 0,25 13 0,1-9 0,64-31 0,-48-20 0,27-37 0,-117-17 0,41 35 0,-56-9 0,66 42 0,-3 6 0,11-11 0,-1-2 0,11 4 0,-4-2 0,7 2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2.781"/>
    </inkml:context>
    <inkml:brush xml:id="br0">
      <inkml:brushProperty name="width" value="0.08571" units="cm"/>
      <inkml:brushProperty name="height" value="0.08571" units="cm"/>
      <inkml:brushProperty name="color" value="#004F8B"/>
    </inkml:brush>
  </inkml:definitions>
  <inkml:trace contextRef="#ctx0" brushRef="#br0">4140 12 5734,'-7'-2'0,"0"1"0,-1-1 0,-39-4 0,-28 8 0,-3-4 0,2 8 0,-8 2 0,4 0 0,-4 1-1340,9-1 0,-5-1 0,3 1 1340,-16 1 0,-1 0 0,15-2 0,-5 0 0,0 0-503,-7-2 0,-2 0 1,3 1 502,13-1 0,2-1 0,-10 1 0,11-1 0,-9 1 0,-6-1 0,-1 0 0,3 0 0,6 0-52,-9-1 1,7 0-1,-1 0 1,-8 1 51,4 0 0,-8 0 0,-4 1 0,1 0 0,3-1 0,8 0 0,-6 0 0,7 0 0,4-1 0,-1 1 0,0 0 0,-2 0 0,6 0 0,11 0 0,4-1 0,7 0 0,-7 1 0,7-3 0,11-9 0,11 2 0,37-7 0,8 5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3.330"/>
    </inkml:context>
    <inkml:brush xml:id="br0">
      <inkml:brushProperty name="width" value="0.08571" units="cm"/>
      <inkml:brushProperty name="height" value="0.08571" units="cm"/>
      <inkml:brushProperty name="color" value="#004F8B"/>
    </inkml:brush>
  </inkml:definitions>
  <inkml:trace contextRef="#ctx0" brushRef="#br0">1457 14 5734,'-84'-13'0,"-11"37"0,16 9-1091,37-4 0,3 0 1091,-15 6 0,-6 3 0,-8 4 0,-16 9 0,6-3 0,9-6 0,0 0 0,-7 4 0,-7 5 0,6-3 0,-2 2 0,10-4 0,23-14 0,3-1 0,-8 4 0,3-2 0,1 4 670,37-27-670,4-3 356,16 14-356,38 5 0,20 14 0,5-5 0,17 7 0,-10-5 0,-26-12 0,1 0 0,11 6 0,13 6 0,-3-1 0,-18-9 0,-2-3 219,-3-1 1,-3-1-220,-20-10 0,40 16 0,-29-14 0,22-5 0,2-4 0,-14-9 0,43-11 0,-51 4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5.256"/>
    </inkml:context>
    <inkml:brush xml:id="br0">
      <inkml:brushProperty name="width" value="0.08571" units="cm"/>
      <inkml:brushProperty name="height" value="0.08571" units="cm"/>
      <inkml:brushProperty name="color" value="#004F8B"/>
    </inkml:brush>
  </inkml:definitions>
  <inkml:trace contextRef="#ctx0" brushRef="#br0">0 91 5734,'5'18'0,"-1"-3"0,5 29 0,-2-8 0,7 29 0,1 4 0,0-5 0,0 4 0,1-2 0,0-16 0,1 22 0,-7-37 0,-3 5 0,-14-71 0,-4-30 0,-1-12 0,1 5 0,0-1 0,-2-11 0,0 2-444,4 15 0,1 11 444,3 19-583,21 123 583,-9-57 0,4 34 0,2-1-150,-2-31 150,-3-11 0,7 14 0,-10-26 818,5 4-818,15-69 628,-8 7-628,8-32 0,1-6 0,0-7 0,-11 32 0,-1 5 175,-1 13-175,9 91 0,0 22 0,-3-30 0,5 29 0,2 3 0,1-17 0,37 20 0,10-14 0,-1-8 0,2-54 0,-11-40 0,-5-11 0,-27 5 0,-8-5 0,-17-23 0,-13 2 0,-10 37 0,-16 30 0,23 47 0,8 15 0,-4 2 0,6 1 0,10-1 0,47 1 0,9-35 0,7-7 0,-24 1 0,3-9 0,15-21 0,9-14 0,-16-1 0,-6-18 0,-10-7 0,-12-2 0,-35 3 0,-3 13 0,-25-32 0,3 39 0,-20-8 0,19 35 0,-5 24 0,18 4 0,9 48 0,26-42 0,11 2 0,5-50 0,-8-20 0,-7 3 0,-4 4 0,-1 14 0,0 44 0,-6-15 0,3 31 0,-3-42 0,12-25 0,-9 12 0,30 14 0,-32 9 0,20 27 0,3-11 0,-18-21 0,43-23 0,-45 1 0,16-24 0,-27 35 0,-1 0 0,5 2 0,-2 2 0,7 3 0,0 2 0,2 2 0,-2-1 0,1 5 0,-8-6 0,1 5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5.421"/>
    </inkml:context>
    <inkml:brush xml:id="br0">
      <inkml:brushProperty name="width" value="0.08571" units="cm"/>
      <inkml:brushProperty name="height" value="0.08571" units="cm"/>
      <inkml:brushProperty name="color" value="#004F8B"/>
    </inkml:brush>
  </inkml:definitions>
  <inkml:trace contextRef="#ctx0" brushRef="#br0">0 173 5734,'46'-42'0,"0"-1"0,-5 16 0,7-33 0,-57 73 0,-6 7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5.799"/>
    </inkml:context>
    <inkml:brush xml:id="br0">
      <inkml:brushProperty name="width" value="0.08571" units="cm"/>
      <inkml:brushProperty name="height" value="0.08571" units="cm"/>
      <inkml:brushProperty name="color" value="#004F8B"/>
    </inkml:brush>
  </inkml:definitions>
  <inkml:trace contextRef="#ctx0" brushRef="#br0">138 460 5734,'-82'20'0,"27"-3"0,91-16 0,27-5 0,17-2 0,-3-1 0,7-1 0,0 0-584,-6 0 1,0 1 0,10-2 583,-13 0 0,6 0 0,6-1 0,5-2 0,5 0 0,6-1 0,-18 2 0,8-1 0,6-1 0,4-1 0,2 0 0,2 0 0,-1-1 0,-2 1 0,-3 0 0,-5 1 0,-7 0 58,9 0 0,-6 1 0,-4 0 0,-2 0 1,-1 0-1,3-1 0,3-1-58,11-3 0,17-3 0,8-2 0,-3 0 0,-11 1 0,-21 3 0,-30 5 0,-39 6 0,-61 7 0,-47 7 0,-8 1 0,4-4 0,-9 0 0,-3 2 0,4 1 0,8 4 0,0 2 0,3 0 0,6 0 0,4 0 0,0-1 0,0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6.109"/>
    </inkml:context>
    <inkml:brush xml:id="br0">
      <inkml:brushProperty name="width" value="0.08571" units="cm"/>
      <inkml:brushProperty name="height" value="0.08571" units="cm"/>
      <inkml:brushProperty name="color" value="#004F8B"/>
    </inkml:brush>
  </inkml:definitions>
  <inkml:trace contextRef="#ctx0" brushRef="#br0">47 301 5734,'-47'8'0,"81"-16"0,48-8 0,21-4 0,-8 2 0,-7 4 0,2 1 0,2 0 0,4-2-970,-4-1 0,3-1 0,3-1 0,-1 0 0,-4 3 970,-9 2 0,0 2 0,-2 0 0,-3 2 0,-4 0 0,20-1 0,-5 2 0,-5 1-158,-13 2 0,-2 0 0,-4 1 158,37-4 0,-43 2 183,-150 6-183,32-1 0,-6 1 0,-35-1 0,0 1 0,40 0 0,1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26.338"/>
    </inkml:context>
    <inkml:brush xml:id="br0">
      <inkml:brushProperty name="width" value="0.08571" units="cm"/>
      <inkml:brushProperty name="height" value="0.08571" units="cm"/>
      <inkml:brushProperty name="color" value="#004F8B"/>
    </inkml:brush>
  </inkml:definitions>
  <inkml:trace contextRef="#ctx0" brushRef="#br0">1 524 5734,'82'2'0,"1"-1"0,-1 0 0,0 1 0,16 0 0,-2-1 0,4-3 0,-8-4 0,2-3 0,6-3 0,7 0-809,-18 1 0,8-1 1,4-2-1,2 0 1,0 1-1,-4 0 0,-7 1 809,7 2 0,-7 1 0,-2 1 0,1-3 0,4-6-7,-7-2 0,11-5 1,3-3-1,-3-1 0,-11-1 1,-16 2-1,-24 3 0,-11-22 1,-5-15-1,0-1 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36.117"/>
    </inkml:context>
    <inkml:brush xml:id="br0">
      <inkml:brushProperty name="width" value="0.08571" units="cm"/>
      <inkml:brushProperty name="height" value="0.08571" units="cm"/>
      <inkml:brushProperty name="color" value="#004F8B"/>
    </inkml:brush>
  </inkml:definitions>
  <inkml:trace contextRef="#ctx0" brushRef="#br0">3795 1026 5734,'-72'-50'0,"1"0"0,-1 1 0,0-1 0,1 0 0,-6-4 0,1-1 0,4 6 0,5 10-1715,-13 7 1,8 11 1714,17 4 0,5 2 0,-26-9 495,23 7 1,-9-2-496,-17-5 0,-11-5 0,5 2 0,-2-1 0,-5-2-444,18 6 1,-12-4-1,-3-1 1,6 1 0,15 6 443,4 1 0,5 1 0,-12-4 0,-6-2 0,17 6 0,17 7 0,-16-2 0,-22 1 0,-8 5 508,37 6 0,-1 3-508,-41 10 0,33 2 0,2 3 0,-26 6 0,12 5 0,3 1 0,9 1-20,-1 9 1,-11 13 0,7 1 19,10 13 0,4 4 0,-3-7 0,-5 4 0,10-3 1620,12 2 1,9 1-1621,2 10 0,7-6 0,4-10 0,0 7 0,-1 18 0,6 0 0,11-9 0,5-1 0,-3 0-208,-6-3 1,-2 0-1,4 0 208,7 2 0,6-1 0,3-3-10,10 9 0,5-4 10,3 0 0,2 0 0,0 7 0,2-5 0,-9-26 0,7-3 0,32 21 0,13-3 0,-25-27 0,3-4 0,7 4-757,16 8 0,11 5 0,1-1 0,-8-7 757,-13-9 0,-4-5 0,1-1 0,10 0 0,2-2 0,-14-6 659,5-2-659,-6-11 0,23 0 0,9-2 0,-4 0 0,-16-1-1092,-1 0 1,0-2 1091,-4 2 0,14 2 0,6-1 0,-4-4 0,-13-5 0,30-21 0,-19-4-83,6 2 83,6-2 0,-5 1 1009,-34 6-1009,-8 3 0,4-4 0,-2 1 0,6-6-253,3-9 1,9-8 0,1-2 0,-9 6 252,1 2 0,-2-2 0,16-22 0,7-10 0,-22 15 494,-28 14-494,23-35 1181,-31 27-1181,-1-5 0,-9-5 0,-1-16 0,-5-4 0,-12 9 0,-5-3 0,-2-2 0,3 3 129,8-11 1,2 2 0,-6 1-130,-11-6 0,-6 1 0,-2 20 0,-10 12 279,-3 5 1,-4-4-280,1 5 0,0 0 0,1-3 0,-12-1-467,-16 7 1,-23-4 0,-8-1 0,4 4 0,18 9 466,6 3 0,0 1-59,-4-1 1,-17-8-1,-5-2 1,8 5 0,20 12 58,-23 1 0,21 8 658,-18-7 1,-10 0-659,13 9 0,-5 3 0,12 6 0,-8 1 0,0 2 0,7 0-137,-19-1 1,3 5 136,2 8 0,-6 4 0,7 4 0,-3 7 0,3 3 916,14-4 1,-2 1-1,-3 7-916,7 4 0,-4 5 0,0 4 0,5 6-467,1 9 1,4 8-1,2 1 1,2-4 466,-5-2 0,4-2 0,4 3 0,6 9 0,4 4 0,13-11-622,4 7 622,9-16 0,1 26 0,2 4 0,5-9 0,2 14 0,7 18 0,15-21 0,9 9 0,2 0 0,-2-10 0,1 12 0,1-1 0,-2-11 0,2 12 0,2-4 0,1-22 0,27 11-3,0-23 1,14 8 0,0-4 2,-13-13 0,-1-4 0,3 3 0,14 16 0,3 3 0,-2-8 0,6-7 0,-3-9 0,-13-14 0,2-3 0,12 5 0,12-1 0,-10-10 0,9-2 0,8-3 0,3-8 0,-12-8 0,6-6 0,3-5 0,0-1 0,-2 2 0,-5 3 0,11 5 0,-5 3 0,-1-1 0,2-6-66,-4-8 0,6-5 0,-1-2 0,-10 0 0,-17 3 66,-10 0 0,-11 2 0,30-12-116,-13 2 0,12-6 0,-8 2 116,-10 3 0,1-3-32,3-2 0,9-6 0,1-3 0,-6 1 32,-2-4 0,-5-1 0,-1 0 0,3 0 0,-1 0 0,-4-1 1237,16-16 1,-7-7-1238,-20-4 0,-5-10 0,-5 4 0,-2 3 0,-8-8-268,-16 13 0,-4-16 1,-3-8-1,-3 0 0,-1 7 1,0 15 267,-6-17 0,-6 5 0,-4 5 0,-4-12 0,-3 4 0,1 21-22,-24-7 22,9 18 0,-2 11 0,-11-7 0,6 8 0,-24-15 0,16 18 0,-11-6 0,-13 5-224,11 17 1,-12 4 0,-7 2 0,0 2 0,4 1 0,11 0 223,-10-6 0,9 1 0,-10 1 0,8 3 0,-12-1 0,-5-1 0,2 2 0,10 3 0,18 6 0,7 5 0,8 4 0,-3-2 0,-8 4 0,-7 6 0,-14 4 0,-2 2 0,8-1 0,-13 2 0,-7 6 0,15-1 0,-16 7 0,-9 4 0,0 0 0,7 0 0,15-4 0,2 2 0,12-2 0,-7 3 0,1-1 0,-11 5 0,-1 1 0,4-2 0,11-3 0,-15 11 0,-1-1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3.520"/>
    </inkml:context>
    <inkml:brush xml:id="br0">
      <inkml:brushProperty name="width" value="0.08571" units="cm"/>
      <inkml:brushProperty name="height" value="0.08571" units="cm"/>
      <inkml:brushProperty name="color" value="#004F8B"/>
    </inkml:brush>
  </inkml:definitions>
  <inkml:trace contextRef="#ctx0" brushRef="#br0">11 254 5734,'0'-6'0,"0"2"0,-1 13 0,1 0 0,-1 12 0,1 2 0,1 6 0,2 46 0,1 0 0,0 1 0,1 5 0,0-18 0,0 1 0,0 3 0,0 4 0,1-6 0,-2-10 0,1-5 0,-1 8 0,1-9 0,-2-24 0,-3-18 0,-4-65 0,0 12 0,-1-16 0,-1-3 0,2-3 0,0 18 0,1-4 0,1-1 0,1-2 0,1 0 0,1-3 0,0-14 0,2 3 0,4-12 0,7-10 0,8 45 0,1 4 0,3-17 0,22-11 0,-32 61 0,6 0 0,-1 3 0,-1 0 0,8 9 0,-13 3 0,24 20 0,-13 10 0,6 17 0,-36 5 0,-8 1 0,4-3 0,-33 35 0,-9-40 0,11-15 0,-24 20 0,29-30 0,-2-4 0,18-11 0,-15 3 0,11-10 0,4-2 0,0-4 0,11-1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37.366"/>
    </inkml:context>
    <inkml:brush xml:id="br0">
      <inkml:brushProperty name="width" value="0.08571" units="cm"/>
      <inkml:brushProperty name="height" value="0.08571" units="cm"/>
      <inkml:brushProperty name="color" value="#004F8B"/>
    </inkml:brush>
  </inkml:definitions>
  <inkml:trace contextRef="#ctx0" brushRef="#br0">20 284 5734,'-11'0'0,"3"2"0,18 2 0,38-2 0,10-3 0,17 3-161,-5-3 1,9-2 160,-7-2 0,4-2 0,-6 0 0,-8 1 0,5 0 0,5-2 0,17-1 0,7-1 0,-1 0 0,-12 1-1078,5 0 1,-8 0-1,3-1 1078,-5 2 0,3-1 0,1-1 0,3 0 0,13-1 0,6-1 0,-4 0 0,-13 1-48,2-2 1,-4 1 47,9-1 0,7 0 0,-21 0 0,-14-5 0,-103 6 0,-8 8 0,-37 1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37.709"/>
    </inkml:context>
    <inkml:brush xml:id="br0">
      <inkml:brushProperty name="width" value="0.08571" units="cm"/>
      <inkml:brushProperty name="height" value="0.08571" units="cm"/>
      <inkml:brushProperty name="color" value="#004F8B"/>
    </inkml:brush>
  </inkml:definitions>
  <inkml:trace contextRef="#ctx0" brushRef="#br0">1 457 5734,'98'-13'0,"0"0"0,0-1 0,0 1 0,0-1 0,1 1 0,-1-1 0,0 1 0,0-1 0,0-1 0,-14 2 0,-1 0 0,13-1-301,-9 3 0,11-2 1,9 1-1,3-1 1,-3 0-1,-5 1 0,-11 2 1,-16 1 300,5-1 0,-15 3 0,-7 0 365,-5 1 1,1-1-366,20 0 0,9-3 0,-23-4 391,-29-15-391,-14 1 0,-94-4 0,-6 18 0,3 4 0,31 4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42.005"/>
    </inkml:context>
    <inkml:brush xml:id="br0">
      <inkml:brushProperty name="width" value="0.08571" units="cm"/>
      <inkml:brushProperty name="height" value="0.08571" units="cm"/>
      <inkml:brushProperty name="color" value="#004F8B"/>
    </inkml:brush>
  </inkml:definitions>
  <inkml:trace contextRef="#ctx0" brushRef="#br0">1583 4 5734,'-29'-2'0,"4"1"0,15 1 0,-32 0 0,21 0 0,-46 4 0,-5 1 0,30-3-228,-17 3 0,3-1 228,33-3 0,-1 1 0,-31 0 0,24 0 0,-55 4 0,24-3 0,-11 4 0,-3 0 0,-3-2 0,16 1 0,1 1 0,-17 0 0,4-2 0,-2 0 0,24-5 0,33 0 456,-33-2-456,10 3 0,-2 0 0,4 3 0,25 1 0,-2 5 0,12-1 0,8 0 0,6-3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42.559"/>
    </inkml:context>
    <inkml:brush xml:id="br0">
      <inkml:brushProperty name="width" value="0.08571" units="cm"/>
      <inkml:brushProperty name="height" value="0.08571" units="cm"/>
      <inkml:brushProperty name="color" value="#004F8B"/>
    </inkml:brush>
  </inkml:definitions>
  <inkml:trace contextRef="#ctx0" brushRef="#br0">2445 1 5734,'-32'2'0,"-2"1"0,-4-1 0,-23 3 0,2 1 0,-3-1 0,-27 3 0,9 0 0,-22 1 0,-5 1 0,16-2 0,-2-1 0,2 0-241,13 0 0,-9 0 0,-1 1 0,11-2 241,-21 0 0,17-2 232,5-1-232,-20 1 0,0 0 0,21-2 0,12-1 0,-5 1 0,4-1 0,2 1 0,-30 3 0,12 1 0,3 1 0,5 4 0,17 1 0,35-6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44.836"/>
    </inkml:context>
    <inkml:brush xml:id="br0">
      <inkml:brushProperty name="width" value="0.08571" units="cm"/>
      <inkml:brushProperty name="height" value="0.08571" units="cm"/>
      <inkml:brushProperty name="color" value="#004F8B"/>
    </inkml:brush>
  </inkml:definitions>
  <inkml:trace contextRef="#ctx0" brushRef="#br0">1614 0 5734,'-12'2'0,"1"1"0,3-2 0,-19 6 0,13-4 0,-15 5 0,10-3 0,4-1 0,-27 9 0,22-7 0,-34 8 0,32-8 0,-27 5 0,-4 0 0,14-3 0,-11 2 0,0 0 0,11-3 0,-26 4 0,6-1 0,2-2 0,-1-1 0,-4-1 0,12-1 0,-6-1-377,-37-2 0,-16-1 0,13-1 0,25 0 0,3-1 0,-4-3 0,0 0 1,0 0-1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7.065"/>
    </inkml:context>
    <inkml:brush xml:id="br0">
      <inkml:brushProperty name="width" value="0.08571" units="cm"/>
      <inkml:brushProperty name="height" value="0.08571" units="cm"/>
      <inkml:brushProperty name="color" value="#004F8B"/>
    </inkml:brush>
  </inkml:definitions>
  <inkml:trace contextRef="#ctx0" brushRef="#br0">1 176 5734,'42'7'0,"-11"-3"0,52-9 0,21-3 0,-6 7 0,1 0-1151,-25-3 0,2-1 0,-3 2 1151,26 3 0,-13 2 0,-16-1 86,3-1 1,17 0 0,-2 1-87,-15-1 0,-2 0 0,10 0-389,-3-1 0,11 0 0,7 0 0,0-1 0,-6 1 0,-11 0 389,8 0 0,-10 0 0,4-1-52,3 0 0,7 0 0,-6-1 1,-17 1 51,14-3 0,-5-2 0,18-1 0,-4 0 0,-18 2 0,-2-1 0,3 0 58,14-1 0,3-1 0,8 0-58,-11 2 0,9-1 0,2 0 0,-4 1 0,-12 2 0,-7 1 0,-9 2 0,6-1 51,19-3 1,12 0-1,-4 0 1,-16 3-52,-9 2 0,-13 2 0,22 0-76,-13-2 0,24 1 0,10-1 0,-4 1 0,-17-1 76,5 1 0,0 0 53,-10-1 0,16 1 1,4-1-1,-5 0 1,-17 2-54,3 1 0,-9 1 0,6 1 0,1 0 0,9-1 0,-3 1-134,-14 0 1,-11-1 133,-11-2 0,6 1 0,3 0 0,6-1 505,-5 0 1,13 0-1,2-1-505,13-2 0,3-1 0,-4 0 347,8 1 1,-1 0-348,-10-1 0,3 0 0,-16 1 0,-3 1 11,-15 1-11,9 1 0,2 0 0,-5 1 0,17 1 0,-1 2 0,-23-1 455,0 0 0,0 1-455,1 2 0,11-1 0,7 0 0,-6-3 0,4 0 0,8 0 0,10-1 0,-5-1 0,12-1 0,3 0 0,1 0 0,7 0 0,-7 0 0,4 1 0,-6 1 962,2-1 1,-4 0-963,-30 1 0,-2 0-13,14 0 0,1 0 13,-1 1 0,2 1 0,4-2 0,-1 1 0,-14 1 0,0 0 0,19-1 0,4-1 0,1 0 0,6 0-285,-5-1 0,6 0 0,-3-1 285,-16 0 0,-2 0 0,-5 0 0,14-1 0,-3 0 0,15 1 0,-8 0 0,-7-1 0,8 1 0,2 1 0,-38-1 0,-1 1 0,36 1 0,3-1 0,-26 1 0,-1-1 0,14 1 0,-3 0 0,23 0 77,-14-1 0,16-1 0,-3 0-77,-21 0 0,-3 0 0,5-1 0,3 1 0,6-1 0,0 1 0,-6-1 0,-3 0 0,-5-1 0,-3 1 0,23-1 0,-5 0-284,-22 0 1,-2 1 283,10-1 0,-3 1 0,15 0 0,-19 1 0,-3 0 0,-8 0 411,-4 0 0,1 0-411,3 0 394,-15 0-394,-11-6 678,-50-6-678,-7-2 0,-40-12 0,20 9 0,-20-5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7.753"/>
    </inkml:context>
    <inkml:brush xml:id="br0">
      <inkml:brushProperty name="width" value="0.08571" units="cm"/>
      <inkml:brushProperty name="height" value="0.08571" units="cm"/>
      <inkml:brushProperty name="color" value="#004F8B"/>
    </inkml:brush>
  </inkml:definitions>
  <inkml:trace contextRef="#ctx0" brushRef="#br0">0 182 5734,'35'2'0,"5"-1"0,23-1 0,23-1 0,-6-3 0,17-1 0,8-1 0,-1 0 0,-10 2-567,-17 0 1,-9 2-1,4-1 1,15-1 566,-16 1 0,8-1 0,8 0 0,5 0 0,5-1 0,4 0 0,0 0 0,1 0 0,-1 1 0,-3 1 0,-5 0-291,3 0 0,0 1 1,-2 1-1,0 0 1,0 0-1,0 0 1,0 1-1,1-1 1,0 0-1,1 0 291,-4 0 0,0 0 0,1-1 0,1 1 0,0-1 0,0 1 0,-1 0 0,0-1 0,0 1 0,-2 1 0,-1-1-63,12 1 1,2-1-1,-1 1 1,0 0-1,-1 0 1,-4 1-1,-3-1 1,-5 1 0,-6 1 62,16 0 0,-5 2 0,-6-1 0,-7 1 0,-7-1 0,-6 0 0,-8 0 0,10 0 0,4 1 0,12 0 0,8 1 0,0 0 0,-6-1 0,-13 0 0,0 0 0,-10-1 0,9 0 0,9 1 0,12 0 0,4 1 0,-6-2 0,-14 0 0,10-2 0,-9-1 0,20-1 0,-2 0 0,-29 0 0,-1-2 0,21-2 0,-3-5 201,-34-7 1,-4-2-202,43-15 0,-63-9 0,-59 18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8.258"/>
    </inkml:context>
    <inkml:brush xml:id="br0">
      <inkml:brushProperty name="width" value="0.08571" units="cm"/>
      <inkml:brushProperty name="height" value="0.08571" units="cm"/>
      <inkml:brushProperty name="color" value="#004F8B"/>
    </inkml:brush>
  </inkml:definitions>
  <inkml:trace contextRef="#ctx0" brushRef="#br0">1 146 5734,'33'-3'0,"6"0"0,9 0 0,13 1 0,25 1 0,14-1 0,3 0 0,-8 1 0,-13-1 0,-2 1 0,0 0 0,2 0 0,3-1-735,5 1 1,3-1-1,3 1 1,1-1 0,-1 1-1,0 0 735,0 0 0,2 0 0,1 0 0,-3 0 0,-7 0 0,-10 0 0,2 0 0,-11 1 0,15-1 0,-9 0 0,15 1 0,9-1 0,5 0 0,1 1 0,-4-1 0,-8 1 0,-13-1-332,2 1 0,-14 0 0,1 0 1,10 0 331,6-1 0,12 1 0,7 0 0,3-1 0,-5 1 0,-9 0 0,-15 0 0,-2 0 0,-13 0 0,13 1 0,-6-2 0,13 1 0,8 0 0,6-1 0,1 1 0,-2-1 0,-5 0 0,-10 0 0,4 0 0,-8-1 0,-2 0 0,1-1 0,7 2 0,-1-1 0,7 1 0,5 0 0,-1 0 0,-3 0 0,-8-1 0,-11 0 252,12-1 1,-12 0 0,-14-1-253,8-5 0,-52 4 0,-41-11 0,-15 7 0,-40-5 0,13 8 0,-7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8.657"/>
    </inkml:context>
    <inkml:brush xml:id="br0">
      <inkml:brushProperty name="width" value="0.08571" units="cm"/>
      <inkml:brushProperty name="height" value="0.08571" units="cm"/>
      <inkml:brushProperty name="color" value="#004F8B"/>
    </inkml:brush>
  </inkml:definitions>
  <inkml:trace contextRef="#ctx0" brushRef="#br0">1 0 5734,'97'5'0,"1"0"0,0 1 0,0-1 0,0 0 0,0 0 0,-1 0 0,1 0 0,0 0 0,0 0 0,0 0 0,0 1 0,0-1 0,0-1 0,2 1 0,2 0 0,0 0 0,2 0 0,-1 0 0,1 0 0,-2 0 0,0-1 0,-3 1 0,-1-1 0,-3 0 0,-3 0 0,-3-1-629,13 1 0,-3-1 0,-4 0 0,-3-1 0,-1 1 0,-2-1 0,0 0 0,1 1 0,1-1 629,13 1 0,5 0 0,1 0 0,0 0 0,-6 0 0,-7-1 0,-11 0 0,-15 0-37,22-1 1,-15-1 36,1 0 0,5 0 3,0-1 1,6-1 0,-1 0-4,-10 1 0,-1-1 0,3-2 0,18-4 0,3-2 0,-13 0 0,-18 4 0,-14-3 0,-4-17-3,-113 19 0,-14 1 0,-8-1 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9.017"/>
    </inkml:context>
    <inkml:brush xml:id="br0">
      <inkml:brushProperty name="width" value="0.08571" units="cm"/>
      <inkml:brushProperty name="height" value="0.08571" units="cm"/>
      <inkml:brushProperty name="color" value="#004F8B"/>
    </inkml:brush>
  </inkml:definitions>
  <inkml:trace contextRef="#ctx0" brushRef="#br0">1 135 5734,'95'0'0,"0"0"0,0 0 0,1 0 0,-1 0 0,0 0 0,0 0 0,1 0 0,-1 0 0,0 0 0,1 0 0,-1 0 0,0 0 0,0 0 0,1 1 0,-1-1 0,0 0 0,6-1 0,0 1 0,1-1 0,-1 1 0,0-1 0,-1 1 0,-1-1 0,-2 0 0,-1 1 0,-1-1 0,-3 1 0,-2 0 0,-3 0 0,-3 0-708,24 1 0,-5 0 1,-2 1-1,-4-1 1,-3 1-1,-3 0 1,-4-1-1,-3 0 708,18-1 0,-2 0 0,-7 0 0,-11-1 0,-17 0 0,22-2 1409,4-28-1409,-124 4 0,23-13 0,-46 23 0,-16 9 0,-17-5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4.645"/>
    </inkml:context>
    <inkml:brush xml:id="br0">
      <inkml:brushProperty name="width" value="0.08571" units="cm"/>
      <inkml:brushProperty name="height" value="0.08571" units="cm"/>
      <inkml:brushProperty name="color" value="#004F8B"/>
    </inkml:brush>
  </inkml:definitions>
  <inkml:trace contextRef="#ctx0" brushRef="#br0">1 1080 5734,'2'-4'0,"0"0"0,3 1 0,-2 0 0,5-1 0,-2-1 0,4-2 0,3-2 0,48-27 0,-19 12-851,39-23 851,-30 18 0,25-13 0,12-3 0,-21 10 0,13-2 0,-17 13 0,13-4 0,11-2 0,6-2 0,4 0 0,-1 1 0,-4 2 0,-8 3-622,15-3 0,-5 4 0,-3 1 0,3 0 0,6-2 622,-20 5 0,2-3 0,3 1 0,2-2 0,1 2 0,0 0 0,0 1 0,0 3 0,3 2 0,2 1 0,3 1 0,-1 2 0,-2 0 0,-3 1 0,-5 2 0,-6 0-311,17-2 0,-12 2 0,1 2 1,13-1 310,-13 1 0,10 0 0,6-1 0,5 0 0,0 1 0,-1 1 0,-4 1 0,-7 3 0,1 1 0,-6 2 0,-2 1 0,0 2 0,0 0 0,5 0 0,-1 1 0,2 0 0,3 1 0,0 0 0,-1 1 0,-1 1 0,-3 0 0,3 1 0,-2 2 0,-2 0 0,-1 1 0,-1 0 0,-1 1 0,8 2 0,-1 0 0,-2 1 0,0 2 0,-2 0 0,-2 1 0,0 2 0,-2 1 0,-3-1 0,-6-1 0,10 2 0,-8-1 0,0 1 0,5 2 0,-1 0 0,-12-2 0,-17-4 0,-10-3 0,3 2 456,15 4-456,-40-14 2721,-15-5-2721,-13-4 0,-2-1 0,-3-1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59.274"/>
    </inkml:context>
    <inkml:brush xml:id="br0">
      <inkml:brushProperty name="width" value="0.08571" units="cm"/>
      <inkml:brushProperty name="height" value="0.08571" units="cm"/>
      <inkml:brushProperty name="color" value="#004F8B"/>
    </inkml:brush>
  </inkml:definitions>
  <inkml:trace contextRef="#ctx0" brushRef="#br0">0 130 5734,'94'-4'0,"-1"-1"0,0 1 0,0-1 0,0 1 0,0-1 0,0 1 0,0-1 0,1 1 0,-1-1 0,3 0 0,-2-1 0,-2 1 0,-3-1 0,-3 1 0,-4 0 0,-3 1 0,29-1 0,-3 0 0,-13 1 0,-26 0 0,-16-4 0,3-3 0,-1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08.829"/>
    </inkml:context>
    <inkml:brush xml:id="br0">
      <inkml:brushProperty name="width" value="0.08571" units="cm"/>
      <inkml:brushProperty name="height" value="0.08571" units="cm"/>
      <inkml:brushProperty name="color" value="#004F8B"/>
    </inkml:brush>
  </inkml:definitions>
  <inkml:trace contextRef="#ctx0" brushRef="#br0">1 741 5734,'10'20'0,"1"2"0,9 23 0,15 26 0,-5-11 0,7 8 0,29-33 0,19-20 0,-2-36 0,7-21 0,1 7-870,-5 23 0,0 6 1,3-13 869,-14-13 0,4-11 0,1-6 0,1-3 0,-3 2 0,-1 2 0,-1-2 0,0 0 0,-1 0 0,-3 2 0,8-5 0,-2 2 0,-1 0 0,3-3 0,-3 2 0,0 0 0,0 0 0,0 0 0,0-1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8:10.606"/>
    </inkml:context>
    <inkml:brush xml:id="br0">
      <inkml:brushProperty name="width" value="0.08571" units="cm"/>
      <inkml:brushProperty name="height" value="0.08571" units="cm"/>
      <inkml:brushProperty name="color" value="#004F8B"/>
    </inkml:brush>
  </inkml:definitions>
  <inkml:trace contextRef="#ctx0" brushRef="#br0">0 0 5734,'17'6'0,"1"0"0,51 6 0,-25-5 0,44 6 0,-15-5 0,12 2 0,0 2 0,14 3-1418,-8 0 1,7 3 0,-7-2 1417,1-1 0,-3 1 0,-12-2 0,1 2 0,-26-6 860,-38-8-860,-12-2 0,-16-3 0,-6-2 0,-77-12 0,28 7 0,-11 0 0,6 0 0,2 0 0,0-1 1130,-1 2 1,-5-1 0,15 2-1131,0 0 0,27 2 0,-32-5 0,95 13 0,46 8 0,20-2 0,9 1 0,-31-1 0,-2-1 0,10 0 0,-4-6 0,17-18 0,-69 11 0,23-12 0,-135 12 0,36 3 0,-2 1 0,-6-2 0,-1 0 0,6 1 0,3 0 0,-15-2 0,27 2 0,10-3 0,58 8 0,69 18 0,-31-3 0,1 0 0,-3-1 0,-3 0-153,34 12 1,-61-25 0,1-2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9:59.405"/>
    </inkml:context>
    <inkml:brush xml:id="br0">
      <inkml:brushProperty name="width" value="0.08571" units="cm"/>
      <inkml:brushProperty name="height" value="0.08571" units="cm"/>
      <inkml:brushProperty name="color" value="#004F8B"/>
    </inkml:brush>
  </inkml:definitions>
  <inkml:trace contextRef="#ctx0" brushRef="#br0">20 3 5734,'-5'-1'0,"1"1"0,1-1 0,-1 1 0,1 0 0,57 13 0,-26-8-848,35 1 0,32 3 0,7-2 0,-19-1 848,-20-2 0,0-2 0,14 2 0,16 0 0,-1 0 0,-19-1-256,23-3 256,-10 0 0,22 1 0,-27-1 0,15 1 0,9-1 0,4 1 0,-3 0 0,-9-1 0,-6 1 0,-4-1 0,-2 0 0,1 0 0,5 1-348,5-1 0,7 1 1,2-1-1,-2 1 0,-9-1 1,-14 0 347,30 0 0,-23 0 0,-1-4 0,-42 2 1451,24-1-1451,-32-1 0,-20 1 231,11 0-231,-26 2 766,-6-3 0,-2 2 1,-7-2-1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29:59.849"/>
    </inkml:context>
    <inkml:brush xml:id="br0">
      <inkml:brushProperty name="width" value="0.08571" units="cm"/>
      <inkml:brushProperty name="height" value="0.08571" units="cm"/>
      <inkml:brushProperty name="color" value="#004F8B"/>
    </inkml:brush>
  </inkml:definitions>
  <inkml:trace contextRef="#ctx0" brushRef="#br0">5 0 5734,'-4'1'0,"4"1"0,14 5 0,32 3 0,9 0 0,5 1 0,0-1 0,11 0 0,2-5 0,8-3 0,5-1-238,-7 0 1,3-1 0,5 0 0,8 1 237,-11 0 0,7 0 0,6 0 0,2 1 0,0-1 0,-4 0 0,-6 0-585,7-1 0,-4 0 0,-4 0 0,0-1 0,2 1 585,3 1 0,4 0 0,-1 0 0,-7 0 0,-11 0 0,25-1 0,-18 0 0,-35 0 0,1 0 0,21-1 0,11 0 0,-10-1 0,-19 2 0,-2-2 0,37-6 0,-15-3 0,-51 4 0,-31-11 0,-38 14 0,-3 2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0:00.299"/>
    </inkml:context>
    <inkml:brush xml:id="br0">
      <inkml:brushProperty name="width" value="0.08571" units="cm"/>
      <inkml:brushProperty name="height" value="0.08571" units="cm"/>
      <inkml:brushProperty name="color" value="#004F8B"/>
    </inkml:brush>
  </inkml:definitions>
  <inkml:trace contextRef="#ctx0" brushRef="#br0">0 149 5734,'24'-7'0,"1"1"0,72 0 0,-32 1-603,-3 1 1,5 0 602,-10 0 0,9-1 0,10 1 0,18-1 0,10 0 0,0 1 0,-9 0 0,-4 0 0,-6 1 0,2 1 0,13-1-392,-21 1 0,10 0 0,7-1 1,5 1-1,0 0 0,-2 0 0,-4 0 1,-8 0-1,-12 1 392,11 0 0,-13 1 0,-3 0 0,6 0-190,7 0 1,7 1-1,0-1 1,-9 1 0,-20-1 189,17 1 0,13-1 0,-31 1 0,-3-2 0,10-1 0,-2-1 294,-79-3-294,-15 0 0,-31-7 0,4 2 0,-24-6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0:00.664"/>
    </inkml:context>
    <inkml:brush xml:id="br0">
      <inkml:brushProperty name="width" value="0.08571" units="cm"/>
      <inkml:brushProperty name="height" value="0.08571" units="cm"/>
      <inkml:brushProperty name="color" value="#004F8B"/>
    </inkml:brush>
  </inkml:definitions>
  <inkml:trace contextRef="#ctx0" brushRef="#br0">0 51 5734,'97'1'0,"0"0"0,0-1 0,-1 1 0,1-1 0,0 1 0,0 0 0,0-1 0,-5 2 0,5-1 0,4 1 0,-1-1 0,-1 1 0,-6 0 0,-8 0 0,-10 1 0,-12-1 0,17 3 0,-2 1 0,-6-1 0,15 2 0,9 0 0,2 0 0,-5-1 0,-12 0-402,12-1 1,-10-1 0,6 0 401,4 1 0,8 0 0,-3-1 0,-14-1-427,3-1 0,-19-4 427,-19-8 0,-36 3 472,-3-2-472,-7-33 0,-5 14 0,-6-27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47.146"/>
    </inkml:context>
    <inkml:brush xml:id="br0">
      <inkml:brushProperty name="width" value="0.08571" units="cm"/>
      <inkml:brushProperty name="height" value="0.08571" units="cm"/>
      <inkml:brushProperty name="color" value="#004F8B"/>
    </inkml:brush>
  </inkml:definitions>
  <inkml:trace contextRef="#ctx0" brushRef="#br0">219 194 5734,'-9'-24'0,"1"43"0,7 1 0,0 36 0,2-21 0,-1 27 0,-2 3 0,-3 17 0,-1 2-1131,-2 8 0,-1 2 1,0-1 1130,2-6 0,1-1 0,0-5 0,-7 33 0,3-37 0,9-72 0,2-31 0,0 4 0,-1-30 0,-1-33 0,-1-16 0,0 1 0,-1 17 0,-2 12 0,-2 8 0,2-8-104,1-9 1,2-13-1,0-4 1,-2 7-1,-3 14 104,-8-10 0,-3 19 3136,-3 8-3136,6 77 0,14 43 0,10 23 0,-2-13 0,2 7 0,3 6 0,1 9 0,3 10 0,1 0 0,-2-10-946,-2-13 0,0-8 1,-1 2 945,4 24 0,1 1 0,-7-54-770,-13-118 1,-6-38 769,1 18 0,0 1 0,-2-19 0,1 18 0,3 39 0,0 8 0,-6-50 65,2 30 1,-2-8-1,1 7-65,2 1 0,1 29 0,4 81 0,2 25 0,7 11-195,0-11 0,2 20 0,1 0 0,-2-20 195,4 7 0,5 23 0,-5-20 0,0-2 0,3 9 1311,-2-9-1311,-14-123 0,-7-62 0,-2-18 0,3 25-656,2 25 1,0-1 655,0 3 0,-1-16 0,-1-3 0,1 10 0,2 22 0,-3 3 946,0 92-946,10 45 465,5-8 0,3 16 1,-4 4-466,-7-8 0,-3 6 0,-2-1 0,3-6 0,4-1 0,1-5 0,-6-1 0,-13 1 0,0-1 0,0 1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48.210"/>
    </inkml:context>
    <inkml:brush xml:id="br0">
      <inkml:brushProperty name="width" value="0.08571" units="cm"/>
      <inkml:brushProperty name="height" value="0.08571" units="cm"/>
      <inkml:brushProperty name="color" value="#004F8B"/>
    </inkml:brush>
  </inkml:definitions>
  <inkml:trace contextRef="#ctx0" brushRef="#br0">153 59 5734,'-20'28'0,"-4"13"0,14-17 0,-4 10 0,7-42 0,-1-17 0,0-15 0,-3 2 0,2 18 0,-2 17 0,5 24 0,54 43 0,-33-27 0,40 11 0,-52-57 0,-30-48 0,-15 3 0,3-8 0,2 28 0,36 32 0,8 1 0,0 0 0,6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48.756"/>
    </inkml:context>
    <inkml:brush xml:id="br0">
      <inkml:brushProperty name="width" value="0.08571" units="cm"/>
      <inkml:brushProperty name="height" value="0.08571" units="cm"/>
      <inkml:brushProperty name="color" value="#004F8B"/>
    </inkml:brush>
  </inkml:definitions>
  <inkml:trace contextRef="#ctx0" brushRef="#br0">1593 40 5734,'-2'-11'0,"-1"0"0,0 3 0,0 1 0,-12 5 0,-12 14-848,-35 20 0,-33 17 0,-7 4 0,17-8 848,12-8 0,0 1-223,5-3 1,-12 7-1,-4 3 1,5-5-1,13-8 223,-3-3 0,10-6 0,13-5 0,-3 1-148,-12 5 1,-8 2 0,8-3 147,-30 10 0,21-9 0,8 0 0,27-2 0,80-1 0,23-1 0,-14 5 0,34-1 0,8 0 0,-42-6 0,-4 1 720,5 2 0,0 1-720,-3-1 0,0 2 125,5 8 0,-5 1-125,0 3 0,12 24 0,-5 2 0,-27-22 0,-1 4 0,0-1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5.765"/>
    </inkml:context>
    <inkml:brush xml:id="br0">
      <inkml:brushProperty name="width" value="0.08571" units="cm"/>
      <inkml:brushProperty name="height" value="0.08571" units="cm"/>
      <inkml:brushProperty name="color" value="#004F8B"/>
    </inkml:brush>
  </inkml:definitions>
  <inkml:trace contextRef="#ctx0" brushRef="#br0">1900 321 5734,'-5'-11'0,"-6"-15"0,3 10 0,-5-11 0,5 15 0,0 0 0,-1 1 0,-23-18 0,-2 6 0,-28-14 0,16 17 0,-43-8 0,20 13 0,-3 1 0,14 2 0,-3 1 0,-11 3 0,-9 2 0,10 3 0,13 5 0,4 2 0,-15-1 0,3 2 0,-20 14 0,28 0 0,8 1 0,-7 10 0,-13 28 0,-6 15 0,6-3 0,4-4 0,3 1 0,0 0 0,-3 6 0,17-3 0,22 0 0,13-4 0,6-15 0,3 3 0,-4 38 0,4 0 0,3-37 0,3-1 0,9 36 0,3-3 0,8-3 0,-4-18 0,4 2 0,0-12 0,4 1 0,17 20 0,2 1 0,-8-15 0,2-2-352,13 15 0,1-5 352,-14-28 0,1-4 0,4 0 0,1-1 0,30 18 0,4-13 0,1-4 0,2-5 0,-17-11 0,11 1 0,-10-6 0,17-3 0,5-9 0,19-4 0,-9-3 0,-15-7 0,0-3 0,12-1 0,8-2 0,-12-1 0,-24-1 0,-6-4 0,10-8 0,-2-6-32,-8-7 0,-1-6 32,6-6 0,0-10 0,-9-3 0,0-8 0,-6 2 0,-4-6 0,-7 2 0,3-4 0,-7-2 0,-16-2 0,-10-1 0,-10 14 0,-4 0-283,6-6 1,-2 0 282,-10-1 0,-6 6 0,-9-11 328,2 14 1,-15-5-329,-16 18 0,-17-2 0,-8 3 0,2 7 0,8 10 0,-2 5 0,0 2 0,-2-1-348,-9-10 1,-3-4 0,1 5 0,5 13 0,-1 15 0,5 10-1,13 1 1,-13-8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1:49.909"/>
    </inkml:context>
    <inkml:brush xml:id="br0">
      <inkml:brushProperty name="width" value="0.08571" units="cm"/>
      <inkml:brushProperty name="height" value="0.08571" units="cm"/>
      <inkml:brushProperty name="color" value="#004F8B"/>
    </inkml:brush>
  </inkml:definitions>
  <inkml:trace contextRef="#ctx0" brushRef="#br0">1 1044 5734,'98'-5'0,"0"0"0,0 0 0,-23-1 0,2-2 0,3-1 0,3 1 0,3 1-521,2 1 1,2 2 0,3 0 0,4 0 0,5-1 0,6-2 520,-22 1 0,9-1 0,5-1 0,3-1 0,3 0 0,1 0 0,-3 0 0,-2 0 0,-5 0 0,-7 2 0,-9 0-484,19-2 0,-14 2 0,-4 0 0,3 0 1,12 0 483,-15 0 0,10 0 0,6-1 0,5 0 0,1 0 0,-1-1 0,-3 2 0,-7 0 0,-10 0 0,-11 2-5,26-3 1,-19 3-1,14-2 5,-12 2 0,11-1 0,6-1 0,5 1 0,0-1 0,0 0 0,-6 1 0,-9 1 0,-4 0 0,0 0 0,0 0 0,2 0 0,4 0 0,5-1-17,-13 1 1,6-1-1,3 1 1,3-1 0,2 0-1,0 0 1,0 0 0,-2 0-1,-3 1 1,-3-1 0,-5 1 16,15-1 0,-5 0 0,-3 1 0,-2 0 0,-2-1 0,1 1 0,0 0 0,15-2 0,0 1 0,-1 0 0,-1 0 0,-3-1 0,-4-1 0,-3-1 0,-2-1 0,-4-1 0,-5 2 0,-8 0 0,23-1 0,-5-1 371,12-2 1,6-3-1,-41-1-371,-56 3 1228,-32-9-1228,-51-30 0,31 22 3392,-30-17-3392,36 31 0,-7-1 0,-34-11 0,-7-2 0,35 13 0,-2 0 0,-19-5 0,-8-2 0,13 5 0,3 2 0,-14-1 0,69 18 0,-1 0 0,1 2 0,12 5 0,66 7 0,-33-5 0,46 3 0,-48-11 0,-8 0 0,32 0 0,13 1 0,4 3 0,9 0-848,-14-1 0,8 0 0,2 0 0,-8 0 848,23 3 0,-2-1 0,-11-1 0,4 0 0,-8-1 0,-7-2 0,-4-1 0,7 0 0,-2 1 0,-12-1 0,-8 0 0,3 0 0,-40 1 0,-7-1 0,2 2 3392,-10-2-3392,-1 2 0,-1-1 0,0 1 0,-2 0 0,0 0 0,-54 23 0,-31 9 0,22-10 0,-5 1 0,-1 1-652,-6 3 0,-2 2 1,-3 0 651,5-5 0,-5 2 0,2-2 0,9-2 0,-5 0 0,-5 2 0,10-2 0,-16 4 0,-7 4 0,-1 0 0,4-2 0,14-4 0,-5 2 0,10-4 0,-9 3 0,-11 5 0,-1-1 0,1 1 0,0-1 0,-1 1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03.218"/>
    </inkml:context>
    <inkml:brush xml:id="br0">
      <inkml:brushProperty name="width" value="0.08571" units="cm"/>
      <inkml:brushProperty name="height" value="0.08571" units="cm"/>
      <inkml:brushProperty name="color" value="#004F8B"/>
    </inkml:brush>
  </inkml:definitions>
  <inkml:trace contextRef="#ctx0" brushRef="#br0">107 1 5734,'-7'2'0,"1"0"0,-3-1 0,4 0 0,-4 0 0,1 0 0,2-1 0,-15 2 0,11-2 0,-8 4 0,13-3 0,3 2 0,8-3 0,7 2 0,0-1 0,32 5 0,20-1 0,11 3 0,-4-4 0,14 1 0,-11-1 0,19 2-679,-19-4 1,24-1-1,8 1 1,-7-1 0,-23-1 678,-19 0 0,-3 0 0,16-1 0,17 0 0,-4 0 0,-24 0 0,-14-1 0,25-3 0,2-1 0,-13 0 0,31-3 0,-9-1 0,-57 7 0,28-6 0,-65 12 0,-40 0 0,15 2 0,-45 1 0,-4-1 0,27-1 0,-9 1 0,-3 0 0,-16-1 0,-4-3 0,-7-1 0,13 0 0,1 0 1696,-10 0 0,-5-1-1696,10-1 0,-5 0 0,17 0 0,-1 1-583,-29-1 1,16 0 582,73 2 0,-15 0 0,20 0 0,0 0 0,23 1 0,8 0 0,53 7 0,27-3 0,-50-1 0,9 0-372,12-3 1,22 0 0,11-2 0,2 1 0,-9-1 0,-19 1 371,9 0 0,-2-1-210,4 1 0,22-1 0,4 0 0,-10 0 1,-27 1 209,14 0 0,1 2 0,1-1 0,12 0 0,-22-1 0,3 1 0,-4 0 0,13-1 0,-5 1 0,14-1 0,-27 0 0,-65 0 0,-4 0 0,-12 1 2872,-36-3-2872,-11 2 0,-6 1 0,-3 0 0,-17 1 1569,-20 3-1569,1 1 0,-1 0 0,40-2 0,-1-1 0,-23 2 0,-11-1 0,4 0 0,19-2 0,4-1 0,2 0 0,-14 1 0,-2-2 0,-2-1 0,-5-1 0,12 0 0,-15-2 0,-7-1 0,0 1 0,5 0 0,30 2 0,1 0 0,-21 1 0,51 0 0,8 1 0,25-1 0,1 1 0,20 1 0,-5 0 0,43 3 0,-7 0 0,35 1 0,-18-1 0,11-2 0,3 0 0,3 0-848,-8 0 0,23-1 0,1 0 0,-18 0 848,-20-1 0,0 1 0,6-1 0,13 1 0,3-1 0,-5 0-142,6-1 1,-3-1 0,-1 0 141,-6 1 0,-1-1 0,1 0-486,8 0 0,2 0 1,-8 0 485,-9 0 0,-6-1 0,4 1 0,-3-1 0,28-1 0,-31 1 0,-6 1 2460,-5 0-2460,-68 5 490,8-2-490,-33 4 0,-21 0 0,-18 1 0,9 0 0,-28 2-179,31-4 1,-22 2 0,-11 0 0,-1 0 0,8-1 0,20-1 178,-1-1 0,4 0 0,-15 0 0,-16 2 0,3-2 0,23 0 0,0-3 0,-2-2 0,-16 0 0,13 0 0,-19 0-98,24 0 1,-11 0-1,21 0 98,26-1 0,-20-1 0,17-1 3248,29 0-3248,22 4 0,39 1 0,5 2 0,6-1 0,22-2 0,13 0 0,3 0 0,-6 0 0,-6 0 0,-1-1 0,1 1 0,1-1 0,2 1-493,-1 0 1,3-1-1,2 1 1,-1 0-1,-4 0 1,-5-1 492,10 0 0,-3 0 0,-8 0 0,-12 0 0,-11 1 0,-6-1-12,22 0 1,-1-1 11,25-1 0,-29 0 0,-11 0 0,-37 1 0,-19-1 0,-21 3 0,-20-2 0,-45 4 0,-26 0 0,37 0 0,-7 0 0,-1-1 0,2 1 0,-10 0 0,2 0 0,-2 0 0,13-1 0,-2 1 0,1-1 0,7 0-84,-24-4 1,10-1 83,24 2 0,2 0 0,-22-2 0,9 1 0,31 2 0,96 16 0,-8-5 0,50 8 0,-21-9 0,2-3 0,-21-2 0,0 0-575,23 1 1,-1-1 574,-27-2 0,1 0 1010,29-2 1,2-1-1011,-26 0 0,0 0 0,22 0 0,-1-1 0,16-4 215,-9 4-215,-43-3 0,-27-1 0,-48 1 0,-34 1 0,-8 0 0,-13 3-372,8 0 1,-21 0 0,-3 0 0,19 0 371,17 1 0,2 0 0,-30 0 0,-11-1 0,27 0 588,39-2-588,-7 1 0,4-1 0,10 1 0,8-1 0,24 3 0,36 3 0,-7 1 0,22 3 0,4 0 0,2 0 0,2 1 0,2 1 3392,2-1-3392,12 3 0,19 3 0,-7-1 0,-14-1 0,0-1 0,4 1 0,6 0 0,-15-2 0,7-2 0,-62-11 0,-11-6 0,-5-13 0,-8-2 0,-4-2 0,-6 7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19.352"/>
    </inkml:context>
    <inkml:brush xml:id="br0">
      <inkml:brushProperty name="width" value="0.08571" units="cm"/>
      <inkml:brushProperty name="height" value="0.08571" units="cm"/>
      <inkml:brushProperty name="color" value="#004F8B"/>
    </inkml:brush>
  </inkml:definitions>
  <inkml:trace contextRef="#ctx0" brushRef="#br0">142 0 5734,'-40'6'0,"7"-1"0,26-3 0,-21 3 0,18-3 0,-13 3 0,120 9 0,-53-8-388,17 3 1,-1 1 387,-17-3-120,30 4 1,9 2 119,-23-6 0,1 1 0,27 5 0,-3-2 0,9-2 0,9-9 0,-4-3 0,-25 1 0,25-1 0,-19-2 0,-73 2 756,-7 2-756,-28-3 258,10 3-258,-49 0 0,-16 4 0,-6 1 0,36-3 0,-2 0 0,-13 1 0,-8 0 0,10-2 0,14-4 0,4-1 0,-10-2 0,2-1 0,-14-3 0,21 2 0,54 10 0,10 2 0,27 7 0,23-1 0,5 1 0,12 3 0,8-4 0,20 0 0,-23-2 0,-22-4 0,28 3 0,-16-3 0,-64-5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29.940"/>
    </inkml:context>
    <inkml:brush xml:id="br0">
      <inkml:brushProperty name="width" value="0.08571" units="cm"/>
      <inkml:brushProperty name="height" value="0.08571" units="cm"/>
      <inkml:brushProperty name="color" value="#004F8B"/>
    </inkml:brush>
  </inkml:definitions>
  <inkml:trace contextRef="#ctx0" brushRef="#br0">64 114 5734,'-23'-4'0,"10"1"0,-5-1 0,13 4 0,0 0 0,21-3 0,-7 2 0,17-2 0,5-1 0,-10 2 0,49-9 0,-38 6 0,50-7 0,-49 8 0,46 5 0,5 1 0,-23 0 0,11 2 0,18 2 0,-10-2 0,-15 0 0,-4 0-237,16 1 0,0-1 237,-14 0 0,0-2-72,18 0 1,3-2 71,1 0 0,2-1 0,0 1 0,9-1 0,-3 1 0,14-2 0,0 1 0,-16 0 0,-6-1 0,-2 1-263,-4 1 0,12-1 1,-2 0-1,-15 0 263,-12 0 0,-7-1 0,17-2 0,0 0 0,-7 0 0,-1-1 0,3 1 0,4-1 0,22-3 0,-12 1 0,-31 2 208,13 0 0,-7-1-208,-41 4 133,-7 1-133,1 0 1119,-61 0-1119,28 1 0,-47-1 0,43 1 0,-22 2 0,-14-1 0,-23-2 0,-5 0 0,18 1 0,-12 1 0,11-1 0,-17-1 0,-10-1 0,0 1 0,6-1 0,14 2 0,3 0 0,10 1 0,-8-1-307,-6 0 0,-14-1 0,-2 1 0,6 0 0,16 0 307,-5 2 0,18 0 0,9-1-202,-15-2 1,-4 1 201,-3-2 0,-23-2 0,3 0 0,36 0 0,-38-2 0,85 5 0,4 0 0,-9 1 1464,12-1-1464,8 0 0,55 4 0,-12-2 237,3 2 0,11 0-237,15 2 0,12 1 0,2-1 0,5 1 0,3 1 0,0-1-848,-18-1 0,1 0 0,-1 0 0,-3 0 848,3 0 0,-4 0 0,11 0-379,-5-2 1,13 0 0,6 1 0,-1-1 0,-7 0 0,-14-1 378,23 1 0,-1 0-13,-21 0 1,15 0 0,8 0 0,-3 1 0,-9-2 0,-20 0 12,-6-2 0,-6 0 0,20 1 0,10 0 0,-8 0 0,-6 0 0,0-1 0,6 1 0,6 0 0,-11 0 0,23-1 0,1-2 0,-18 2 0,-36-2 1033,-34 0-1033,-27-3 2744,-13 0-2744,-8-1 1957,-54 3-1957,36 3 0,-4 0 0,-20 1 0,-12-1-848,1 1 0,-14-1 0,-1 0 0,14 0 848,-7 0 0,2 1 0,18-2 0,-7 1 0,0 0 0,8-1-7,-19 0 0,-1 0 7,16 0 0,-9 0 0,-3 0 0,3 0 0,3 0 0,2 0 0,-1 0 0,0-1-262,-2 1 0,-2 0 0,4 0 0,7 0 262,6-1 0,6 1 0,11 0 0,-20-1 0,13 0 0,-12-2 0,8 1 0,11 1 0,2-1 815,-35-1 0,6 0-815,9 1 7,-7 2 0,-4 2-7,34-1 0,1 1 0,-32 0 0,3 0 0,-1-1 0,58-1 1346,-19 0-1346,30 0 0,-10-1 0,15 1 1464,-4 0-1464,13 1 0,13-1 0,28 1 0,31-2 0,20 1 0,-17-1 0,1-1-145,-26 2 1,4-1 144,32 1 0,16-1 0,-12 2 0,-28-1 0,7 2 0,-1 0 0,17 2 0,13 1 0,5 0 0,1 1 0,-6-1 0,-11-1 0,12 2 0,-9-1 0,-1 0 0,7 0-213,-11 1 0,6 0 1,3 0-1,-1 0 1,-5-1-1,-8 0 213,23 1 0,-11-1 0,-13-2 0,-20-2 0,-8-2 0,27 1 0,-6-5 0,-71 0 0,0-3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36.307"/>
    </inkml:context>
    <inkml:brush xml:id="br0">
      <inkml:brushProperty name="width" value="0.08571" units="cm"/>
      <inkml:brushProperty name="height" value="0.08571" units="cm"/>
      <inkml:brushProperty name="color" value="#004F8B"/>
    </inkml:brush>
  </inkml:definitions>
  <inkml:trace contextRef="#ctx0" brushRef="#br0">39 221 5734,'-14'-8'0,"7"5"0,-7-7 0,12 7 0,0-3 0,10-2 0,43-19 0,18-5 0,-14 12 0,2 0 0,18-12 0,0 2 0,-21 16 0,-5 6 0,11 12 0,2 29 0,-23 5 0,-45 41 0,-34-25 0,-9-4 0,0 7 0,4-15 0,18-12 0,37-28 0,64 11 0,-14 5 0,29 5 0,-32 10 0,-22 13 0,-3 22 0,-26-10 0,-7 2 0,-12 27 0,-36-9 0,-10-8 0,6-21 0,0-8 0,1-6 0,4-20 0,13-4 0,-60 4 0,45-15 0,-28-57 0,62 16 0,16-48 0,20 39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37.309"/>
    </inkml:context>
    <inkml:brush xml:id="br0">
      <inkml:brushProperty name="width" value="0.08571" units="cm"/>
      <inkml:brushProperty name="height" value="0.08571" units="cm"/>
      <inkml:brushProperty name="color" value="#004F8B"/>
    </inkml:brush>
  </inkml:definitions>
  <inkml:trace contextRef="#ctx0" brushRef="#br0">346 137 5734,'-1'19'0,"2"-2"0,3 44 0,1-8 0,7 36 0,1 19 0,-5-25 0,0 3 0,0 6-461,-1-4 0,1 4 0,-1 1 0,-1-2 461,-1-8 0,-1-1 0,-1-1 0,0-4 0,-3 14 0,-1-3 0,-1-6-4,-2 7 0,0-8 4,0-22 0,0-7 0,-1 7 0,0-72 0,2-51 0,3-24 0,0 18 0,1-4 0,-1 0-389,1-2 0,-1 0 0,1-2 389,0-9 0,2-2 0,-1 13 0,-1 24 0,-1 0 0,0-25 0,-1-11 0,0 10 0,0 21 0,-1 2 0,1-35 0,-2-9 386,-1 18 1,-2-3-1,-5 23-386,-16 26 217,8-44 1,-3 21-218,-9 98 0,-7 50 0,3-2 0,7-25 0,1-2 0,0 1 0,-4 5 0,-1 1 0,3-6-205,1 5 1,9-21 204,17-38 1359,14-43-1359,6-12 0,7-27 0,1 3 0,0-1 0,4-15 0,-2 9 0,-5 20 0,0 1 0,4-17 0,2-9 0,-4 21 0,1 20 0,-13 38 237,27 23 1,8 12-238,19 21 0,4 10 0,-2 2 0,-11 3 0,-25-23 0,-4 0 0,0 12 0,-9-17 0,15 16 0,-20-41 0,10 0 0,-6-12 0,2-3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38.557"/>
    </inkml:context>
    <inkml:brush xml:id="br0">
      <inkml:brushProperty name="width" value="0.08571" units="cm"/>
      <inkml:brushProperty name="height" value="0.08571" units="cm"/>
      <inkml:brushProperty name="color" value="#004F8B"/>
    </inkml:brush>
  </inkml:definitions>
  <inkml:trace contextRef="#ctx0" brushRef="#br0">0 452 5734,'94'-22'0,"0"-1"0,-1 1 0,1 0 0,0 0 0,-1 0 0,1 0 0,0-1 0,0 1 0,5-1 0,9-1 0,3-2 0,0 1 0,-4 0 0,-7 3 0,-11 2 0,-16 3 0,-19 4 0,20-5-325,34-4 0,-35 6 325,-111 17 0,-47 11 0,-9 3 0,44-7 0,-1 0 70,-11 3 1,-9 1 0,-9 2-71,-1 2 0,-13 4 0,-3 0 0,5 0 0,12-3 0,-13 4 0,-1-1 0,7-1 0,-18 4 0,-4 0 0,12-1 0,26-7 108,0 1-108,14-2 0,104-23 0,52-12 0,-10 2 0,-32 7 0,2-1-650,9-1 1,14-3 0,-1 0 0,-15 2 649,-15 4 0,-2 0 78,27-6 1,10-3 0,-5 1-79,-5 2 0,-6 1 0,-3 0 0,-22 4 0,-42 10 0,-54 12 0,-27 8 0,1 0 0,-5 2 0,-19 6 0,4-2 0,23-4 0,2-1 0,-2 1 0,-2 0 0,-5 2 0,4 0 0,14-3 0,-24 16 2681,89-23-2681,91-24 0,3-6 0,-39 6 0,3-2 5,17-7 0,-1 0-5,-25 5 0,-3 2 0,31-12 0,-56 21 0,-26 11 0,-1 4 0,-33 33 0,6-16 0,-32 25 0,16-26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39.534"/>
    </inkml:context>
    <inkml:brush xml:id="br0">
      <inkml:brushProperty name="width" value="0.08571" units="cm"/>
      <inkml:brushProperty name="height" value="0.08571" units="cm"/>
      <inkml:brushProperty name="color" value="#004F8B"/>
    </inkml:brush>
  </inkml:definitions>
  <inkml:trace contextRef="#ctx0" brushRef="#br0">0 4 5734,'8'-2'0,"1"0"0,3 3 0,6 0 0,56 8 0,13 1 0,-5-2 0,-5-2 0,22 2 0,6 0 0,-15-3-533,1-1 1,2-1 532,-18 0 0,9-1 0,6 1 0,0 0 0,-6-1 0,1-1 0,-2 0 0,-2 0 0,-1 0 0,-2 0 0,-1 0 0,0 0 0,-2-1 0,26 0 0,-1 0 0,-17-1 0,16 0 0,-16-2 255,-75 1-255,-31-7 0,-4 7 0,-24-4 0,2 9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39.917"/>
    </inkml:context>
    <inkml:brush xml:id="br0">
      <inkml:brushProperty name="width" value="0.08571" units="cm"/>
      <inkml:brushProperty name="height" value="0.08571" units="cm"/>
      <inkml:brushProperty name="color" value="#004F8B"/>
    </inkml:brush>
  </inkml:definitions>
  <inkml:trace contextRef="#ctx0" brushRef="#br0">0 156 5734,'73'-1'0,"0"-1"0,-9 1 0,6-1 0,9 0 0,9-2 0,7 0-1088,-20 1 0,6-1 0,3-1 0,0 1 0,-1 0 1088,17-1 0,0 1 0,0 0 0,-1-1 0,2 0 0,2-1 0,-5 1 0,-15 1 0,-4 0 0,-10 1 689,-7 0 1,-2 1-690,7-2 0,-2 0 0,-12 2 0,-1-1 0,16-3 0,-9 1 0,-24 0 0,19-2 832,-41 3-832,9-9 0,-24 7 0,5-5 3229,-31 13-3229,-4 2 0,-6 3 0,-6-1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40.237"/>
    </inkml:context>
    <inkml:brush xml:id="br0">
      <inkml:brushProperty name="width" value="0.08571" units="cm"/>
      <inkml:brushProperty name="height" value="0.08571" units="cm"/>
      <inkml:brushProperty name="color" value="#004F8B"/>
    </inkml:brush>
  </inkml:definitions>
  <inkml:trace contextRef="#ctx0" brushRef="#br0">1 229 5734,'92'-15'0,"1"1"0,-1 0 0,1-1 0,0 1 0,-1-1 0,1 1 0,12-3 0,-6 0 0,-5 1 0,-2 1 0,-6 3 0,3 0 0,-13 1 0,-25 4 0,-26 3 0,20-5 0,-43 9 0,2 0 0,10-1 0,4 0 0,5-1 0,-1-2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7.534"/>
    </inkml:context>
    <inkml:brush xml:id="br0">
      <inkml:brushProperty name="width" value="0.08571" units="cm"/>
      <inkml:brushProperty name="height" value="0.08571" units="cm"/>
      <inkml:brushProperty name="color" value="#004F8B"/>
    </inkml:brush>
  </inkml:definitions>
  <inkml:trace contextRef="#ctx0" brushRef="#br0">584 179 5734,'-9'-22'0,"-42"-16"0,-9 1 0,18 14-603,-20-12 1,3 11 602,33 32 181,-20 54 0,9 16-181,32-2 0,-27 1 0,13 1 0,57-22 0,11-11 0,-13-6 0,11 8 0,-2-2 0,-19-18 204,12 13-204,-24-20 0,6 41 0,-12-29 0,-2 39 0,-62 2 0,8-27 0,-23 17 355,29-48-355,20-11 18,-49-32-18,42-26 0,2-6 0,-38-5 0,42 4 0,14 3 0,17 21 0,17 21 0,35 14 266,21 31-266,-36-6 0,6-1 0,44-4 0,3-9 0,-42-8 0,0-9 0,14-13 0,7-11 0,-16 0 0,-4-19 0,-20 5 0,-11 2 0,-25 16 0,-2 9 0,-36-13 0,17 24 0,-33-1 0,34 16 0,-24 35 0,30-18 0,-2 29 0,43-43 0,2-2 0,26-29 0,23 24 0,21 4 0,-39 2 0,0 1 0,-9-2 0,-3-2 0,19-7 0,15-5 0,-35 7 0,12-5 0,-1-2 0,-16 2 0,25-11 0,-59 0 0,3-26 0,-5 20 0,1-13 0,-6 62 0,-2-9 0,1 58 0,-1-37 0,0 29 0,-1 5 0,-1-2 0,1-7 0,-2-4 0,1-25 0,-3-21 0,3-26 0,-4-21 0,0-45 0,3-18 0,11-2 0,2-3 0,-10 31 0,-1 0 0,7 1 0,21-37 0,6 23 0,-13 53 0,24-20 0,-11 67 0,-10 30 0,-11 43 0,-19-39 0,-7-1 0,-9 1 0,-5-5 0,-25 4 0,18-28 0,16-27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41.347"/>
    </inkml:context>
    <inkml:brush xml:id="br0">
      <inkml:brushProperty name="width" value="0.08571" units="cm"/>
      <inkml:brushProperty name="height" value="0.08571" units="cm"/>
      <inkml:brushProperty name="color" value="#004F8B"/>
    </inkml:brush>
  </inkml:definitions>
  <inkml:trace contextRef="#ctx0" brushRef="#br0">46 186 5734,'-20'-3'0,"3"1"0,13 2 0,0 0 0,3 0 0,55 0 0,40-2 0,-45 1 0,4 0-882,23-2 1,-3-1 881,7-2 0,-4 0 0,15-1 0,-8 0 0,-19 2 0,4-1 0,5 0 0,12 0 0,8-1 0,3 1-468,-11 1 0,8 1 0,3 0 0,-1 0 0,-4 0 0,-7 1 468,-3-1 0,-7 0 0,0 1 0,7-1-22,-3 1 0,9-1 0,3 1 1,-1 0-1,-6 0 0,-10 2 22,7 0 0,-11 2 0,-2-1 0,19 0 0,-2-1 0,18 2 0,-4-2 0,-20-1 0,-28-6 0,-49-3 1152,20-1-1152,-74 2 0,12 6 0,-20 1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32:41.683"/>
    </inkml:context>
    <inkml:brush xml:id="br0">
      <inkml:brushProperty name="width" value="0.08571" units="cm"/>
      <inkml:brushProperty name="height" value="0.08571" units="cm"/>
      <inkml:brushProperty name="color" value="#004F8B"/>
    </inkml:brush>
  </inkml:definitions>
  <inkml:trace contextRef="#ctx0" brushRef="#br0">1 32 5734,'94'-1'0,"0"1"0,1 0 0,-1-1 0,0 1 0,1 0 0,-1 0 0,0-1 0,1 1 0,-1 0 0,1 0 0,-1-1 0,0 1 0,15 0 0,-3-1 0,-3 1 0,-2 0 0,-3 0 0,-2-1 0,-2 1 0,-1 0 0,13-1 0,2 0 0,-2 0 0,-8 0 0,-11 0 0,-16-1-1670,-2 0 0,-9 0 1670,28-1 0,-5 0 0,-14-3 970,-28 4-970,-19 3 0,-54 27 0,-8-5 0,-39 20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8.102"/>
    </inkml:context>
    <inkml:brush xml:id="br0">
      <inkml:brushProperty name="width" value="0.08571" units="cm"/>
      <inkml:brushProperty name="height" value="0.08571" units="cm"/>
      <inkml:brushProperty name="color" value="#004F8B"/>
    </inkml:brush>
  </inkml:definitions>
  <inkml:trace contextRef="#ctx0" brushRef="#br0">34 58 5734,'-1'-33'0,"0"9"0,-1 28 0,0 5 0,-9 61 0,7-29 0,-6 47 0,8-24 0,10 16 0,4 5 0,-1 5 0,1-10 0,5-6 0,13-20 0,-2-16 0,28 7 0,16-45 0,-7-15 0,9-28 0,-37 7 0,-8-14 0,-5-5 0,-9-16 0,-9 14 0,-9 7 0,-28 24 0,-7 20 0,1 47 0,21-16 0,2 25 0,4 8 0,9 15 0,4-5 0,7 0 0,28 3 0,7-40 0,5-8 0,10-9 0,21-13 0,-29-40 0,-18-12 0,3 2 0,-24-9 0,-18 37 0,-6-5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9.173"/>
    </inkml:context>
    <inkml:brush xml:id="br0">
      <inkml:brushProperty name="width" value="0.08571" units="cm"/>
      <inkml:brushProperty name="height" value="0.08571" units="cm"/>
      <inkml:brushProperty name="color" value="#004F8B"/>
    </inkml:brush>
  </inkml:definitions>
  <inkml:trace contextRef="#ctx0" brushRef="#br0">6 73 5734,'-3'-20'0,"1"-7"0,1 16 0,1-3 0,1 14 0,28 42 0,2-1 0,19 25 0,10 5 0,-2-5 0,7 8 0,-16-17 0,1 3 0,2 1-207,7 7 1,2 1 0,-3-3 206,-11-11 0,-2-2 0,-5-6 0,-4-6 0,-5-7 0,6 6 0,-25-41 0,-6-6 0,-7-16 0,-20-32 0,-9-7 0,1 0 0,-4 1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39.596"/>
    </inkml:context>
    <inkml:brush xml:id="br0">
      <inkml:brushProperty name="width" value="0.08571" units="cm"/>
      <inkml:brushProperty name="height" value="0.08571" units="cm"/>
      <inkml:brushProperty name="color" value="#004F8B"/>
    </inkml:brush>
  </inkml:definitions>
  <inkml:trace contextRef="#ctx0" brushRef="#br0">692 21 5734,'-6'-13'0,"2"5"0,-1 17 0,-24 76 0,11-32-584,-2 1 0,-1 0 584,-1-6 279,-17 26-279,0-9 0,-4 5 0,1-1 0,-4 6 0,-5 5 0,-3 7 0,5-11 0,12-17 0,3-4 0,-18 30 0,10-15 0,29-46 0,-4 9 0,13-26 0,1-3 0,1-6 889,10-5-889,7-6 0,6-5 0,6-4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40.332"/>
    </inkml:context>
    <inkml:brush xml:id="br0">
      <inkml:brushProperty name="width" value="0.08571" units="cm"/>
      <inkml:brushProperty name="height" value="0.08571" units="cm"/>
      <inkml:brushProperty name="color" value="#004F8B"/>
    </inkml:brush>
  </inkml:definitions>
  <inkml:trace contextRef="#ctx0" brushRef="#br0">2 1103 5734,'-2'-7'0,"5"0"0,1 4 0,8-3 0,4 1 0,6-2-848,40-10 0,35-10 0,9-2 0,-18 5 848,-9 2 0,1-1-305,-7 2 1,14-3-1,5-1 1,-4 0-1,-10 2 305,-5 1 0,-8 1 0,8-3 0,6-2 0,10-3 0,5-2 0,1-1 0,-4 2 0,-8 2 0,-2 0 0,0 1 0,0-1 0,2 0 0,6-2 0,3 0 0,0-1 0,-2 0 0,-2 0 0,9-3 0,-2-1 0,-4 0 0,-8 2 0,-9 3 0,-7 0 0,-7 0 0,11-10 0,-34 9 0,-117 29 0,-4 17 0,-11 8 0,16 0 0,-3 3 0,8-2 0,12-4 0,-1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4:40.649"/>
    </inkml:context>
    <inkml:brush xml:id="br0">
      <inkml:brushProperty name="width" value="0.08571" units="cm"/>
      <inkml:brushProperty name="height" value="0.08571" units="cm"/>
      <inkml:brushProperty name="color" value="#004F8B"/>
    </inkml:brush>
  </inkml:definitions>
  <inkml:trace contextRef="#ctx0" brushRef="#br0">15 1215 5734,'-15'-1'0,"56"-23"0,13 1 0,-2 2 0,4 0-669,-10 4 0,5-1 669,23-8 0,12-4 0,-4 2-657,-2 1 0,6-3 657,-11 4 0,13-5 0,6-1 0,-5 1 0,-11 4 0,-10 3 0,-7 3 0,8-3 0,12-4 0,13-5 0,5-2 0,-6 3 0,-12 4 0,14-5 0,-2 1 0,-22 7 0,10-3 0,2-1 0,-4 2 0,-12 4 0,6-3 0,-4 1 0,16-6 0,9-3 0,-17 4 0,7-2 0,-27 9 0,-4 1 590,-7 1-590,-7 0 0,-9 4 0,-9 0 594,-18 9-594,-10-6 1468,-3 4-1468,-8-6 0,-1 1 0,-1-3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29.446"/>
    </inkml:context>
    <inkml:brush xml:id="br0">
      <inkml:brushProperty name="width" value="0.08571" units="cm"/>
      <inkml:brushProperty name="height" value="0.08571" units="cm"/>
      <inkml:brushProperty name="color" value="#004F8B"/>
    </inkml:brush>
  </inkml:definitions>
  <inkml:trace contextRef="#ctx0" brushRef="#br0">25 795 5734,'-9'3'0,"0"-1"0,3 0 0,21-4 0,0-1 0,22-4 0,48-16 0,21-8 0,-30 6 0,4-2 0,3 0-848,-6 2 0,5-1 0,0 0 0,-4 0 848,9-4 0,-3 1 0,-1-2 0,2 0 0,-1 0 0,-3 1-72,-14 6 1,-3 0-1,5-1 72,3-1 0,7-2 0,0-1 0,-4 2 0,7-2 0,-3 1 0,-5 1 0,14-4 0,-9 4 0,-24 7 0,-14 5 0,-30 10 0,-2-1 0,-25 7 0,-58 10 0,12 0 0,12-1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29.796"/>
    </inkml:context>
    <inkml:brush xml:id="br0">
      <inkml:brushProperty name="width" value="0.08571" units="cm"/>
      <inkml:brushProperty name="height" value="0.08571" units="cm"/>
      <inkml:brushProperty name="color" value="#004F8B"/>
    </inkml:brush>
  </inkml:definitions>
  <inkml:trace contextRef="#ctx0" brushRef="#br0">0 689 5734,'77'-22'0,"-1"1"0,14-6 0,9-3 0,-18 5 0,9-3 0,1-1 0,-7 2-1877,-9 3 1,-4 2-1,2-1 1877,21-8 0,3-1 0,-6 2 0,3 0 0,-4 1 423,-23 8 1,0-1-1,3 0-423,13-5 0,3 0 0,-5 1 0,15-5 0,-10 3 0,-25 8 0,-10 4 0,-16 2 875,-23 10-875,-13 4 0,-15 6 0,5-1 0,-12 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32.026"/>
    </inkml:context>
    <inkml:brush xml:id="br0">
      <inkml:brushProperty name="width" value="0.08571" units="cm"/>
      <inkml:brushProperty name="height" value="0.08571" units="cm"/>
      <inkml:brushProperty name="color" value="#004F8B"/>
    </inkml:brush>
  </inkml:definitions>
  <inkml:trace contextRef="#ctx0" brushRef="#br0">6 427 5734,'-5'-1'0,"17"-2"0,30-3 0,2 1 0,21-3 0,11-2 0,-11 1 0,7-1-211,-9 0 0,4 1 0,6-2 211,9-2 0,9-1 0,1 0 0,-2 1-189,-13 1 0,-1 1 0,0-1 0,3 0 189,-1 0 0,6-1 0,-1-1 0,-3 2 0,-9 1 0,27-5 0,-4 1 0,-6-1 0,5-2 0,-19 1 0,-5-3 0,-8 3 0,-17-3 433,-46 3-433,-17 4 0,-50 3 0,21 8 41,-37 2 0,22 7 0,-3 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32.359"/>
    </inkml:context>
    <inkml:brush xml:id="br0">
      <inkml:brushProperty name="width" value="0.08571" units="cm"/>
      <inkml:brushProperty name="height" value="0.08571" units="cm"/>
      <inkml:brushProperty name="color" value="#004F8B"/>
    </inkml:brush>
  </inkml:definitions>
  <inkml:trace contextRef="#ctx0" brushRef="#br0">0 420 5734,'54'-6'0,"-1"0"0,40-7 0,9-2-1887,-30 6 0,1 0 0,2-1 1887,8-2 0,2 0 0,-10 0 0,-18 4 0,3-1 45,20-3 1,18-2-1,4-1 1,-9 1-46,-7 1 0,-5 0 0,5 0 0,4-1 0,8-1 0,-1 1 0,-10 0 0,-7 1 0,-7-1 0,-7 2 0,-6-1 0,-3 1 0,1-1 0,-1 1 0,30-10 1005,-47 11-1005,-2-3 0,-17 7 0,-22 3 0,-46 10 0,5 2 0,-26 5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33.326"/>
    </inkml:context>
    <inkml:brush xml:id="br0">
      <inkml:brushProperty name="width" value="0.08571" units="cm"/>
      <inkml:brushProperty name="height" value="0.08571" units="cm"/>
      <inkml:brushProperty name="color" value="#004F8B"/>
    </inkml:brush>
  </inkml:definitions>
  <inkml:trace contextRef="#ctx0" brushRef="#br0">0 35 5734,'0'-5'0,"0"1"0,0 3 0,2 5 0,-1 1 0,8 52 0,2 18 0,2 6 0,-2-5 0,2 0 0,12 10 0,-11-53 0,52 37 0,12-58-848,-12-32 0,18-18 0,2-5 0,-13 8 848,-3 6 0,-3-3 0,0-9 0,10-11 0,-6 1 0,-23 12-182,-19 9 182,-3 1 0,15-24 0,-20 26 0,11-27 0,-30 41 0,-28-1 0,-39 32 0,-4-1 0,-17 16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33.795"/>
    </inkml:context>
    <inkml:brush xml:id="br0">
      <inkml:brushProperty name="width" value="0.08571" units="cm"/>
      <inkml:brushProperty name="height" value="0.08571" units="cm"/>
      <inkml:brushProperty name="color" value="#004F8B"/>
    </inkml:brush>
  </inkml:definitions>
  <inkml:trace contextRef="#ctx0" brushRef="#br0">1 213 5734,'9'9'0,"0"1"0,-1 2 0,8 45 0,-7-12 0,1 7 0,1 4 0,0 14 0,7 14 0,-6-40 0,8-8 0,-3-21 0,48-15 0,-19-14 0,9-11 0,17-13 0,16-12 0,3-4 0,-9 5 0,-8 4 0,-7 3 0,5-2-96,0-3 1,6-4 0,-3 2-1,-13 8 96,-9 7 0,-12 7 0,-8 2 0,-7 7 0,-7 3 0,-21 12 0,-2-3 0,-2-1 0,-1-3 0,1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1.494"/>
    </inkml:context>
    <inkml:brush xml:id="br0">
      <inkml:brushProperty name="width" value="0.08571" units="cm"/>
      <inkml:brushProperty name="height" value="0.08571" units="cm"/>
      <inkml:brushProperty name="color" value="#004F8B"/>
    </inkml:brush>
  </inkml:definitions>
  <inkml:trace contextRef="#ctx0" brushRef="#br0">5 613 5734,'-5'-2'0,"70"-21"0,-30 12-1459,59-18 1459,-44 17-1126,22-4 1,22-5 0,-10 3 1125,-21 4 0,3 0 0,6-2 0,13-2 0,5-1 0,-2 1 55,0 1 0,0 0 1,1 1-1,1-1-55,2 1 0,1 0 0,3-1 0,5-1-187,-7 1 0,7-1 1,4 0-1,-1-1 0,-5 2 1,-12 2 186,18-3 0,-11 2 0,-2 1 0,10-3 0,-1 0 0,-30 5 0,-40 7 0,-5 0 1489,8-2-1489,-12 2 763,-3-2-763,-16 4 0,-10 0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2.306"/>
    </inkml:context>
    <inkml:brush xml:id="br0">
      <inkml:brushProperty name="width" value="0.08571" units="cm"/>
      <inkml:brushProperty name="height" value="0.08571" units="cm"/>
      <inkml:brushProperty name="color" value="#004F8B"/>
    </inkml:brush>
  </inkml:definitions>
  <inkml:trace contextRef="#ctx0" brushRef="#br0">4 38 5734,'3'-13'0,"-3"5"0,2-1 0,-2 4 0,-3 3 0,1 2 0,-1 12 0,3 30 0,6 18 0,1 8 0,-1-11 0,0 0-121,2 13 0,1-2 121,3 19 0,-3-31 0,0-2 0,2 8 0,6 34 0,-10-75 0,22-22 0,-11-2 0,16-23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3.019"/>
    </inkml:context>
    <inkml:brush xml:id="br0">
      <inkml:brushProperty name="width" value="0.08571" units="cm"/>
      <inkml:brushProperty name="height" value="0.08571" units="cm"/>
      <inkml:brushProperty name="color" value="#004F8B"/>
    </inkml:brush>
  </inkml:definitions>
  <inkml:trace contextRef="#ctx0" brushRef="#br0">152 44 5734,'-3'-4'0,"-2"1"0,2 6 0,-5 4 0,1 3 0,-26 44 0,7 4 0,-8 9 0,12 1 0,16-39 0,2 44 0,24 5 0,7-22 0,4 0 0,10 15 0,36-8 0,-37-55 0,0 1 0,9-10 0,4-13 0,8-11 0,17-25 0,-41 5 0,-4-7 0,-7 6 0,-3-2 0,-3-2 0,-4-2 0,-11-1 0,-5 4 0,0 8 0,-7-22 0,-1 39 0,-18-23 0,11 21 0,-13-12 0,6 28 0,-23 2 0,-17 3 0,0 14 0,1 4 0,-8 2 0,-23 17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3.938"/>
    </inkml:context>
    <inkml:brush xml:id="br0">
      <inkml:brushProperty name="width" value="0.08571" units="cm"/>
      <inkml:brushProperty name="height" value="0.08571" units="cm"/>
      <inkml:brushProperty name="color" value="#004F8B"/>
    </inkml:brush>
  </inkml:definitions>
  <inkml:trace contextRef="#ctx0" brushRef="#br0">0 560 5734,'7'-4'0,"0"1"0,-3 1 0,42-11 0,-16 4 0,37-11 0,27-9 0,-34 11 0,8-2 0,-1 1 0,24-8 0,2 0-219,-23 7 1,2 0-1,-1 0 219,-6 2 0,-1 2 0,4-1 0,20-5 0,4 0 0,-2 0 0,-10 2 0,-2 0 0,-1 0 0,6 0 0,0 0 0,-10 1 0,-12 2 0,-13 3 0,-13 3 0,23-7 0,-42 13 0,8-2 0,-23 8 0,-5 0 0,-20 7 0,-31 3 0,3 0 0,-17 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4.344"/>
    </inkml:context>
    <inkml:brush xml:id="br0">
      <inkml:brushProperty name="width" value="0.08571" units="cm"/>
      <inkml:brushProperty name="height" value="0.08571" units="cm"/>
      <inkml:brushProperty name="color" value="#004F8B"/>
    </inkml:brush>
  </inkml:definitions>
  <inkml:trace contextRef="#ctx0" brushRef="#br0">16 539 5734,'-7'0'0,"-2"0"0,20-5 0,-2 0 0,21-3 0,-2 1 0,27-9 0,13-3 0,-21 4 0,4-1 0,19-6 0,1 0-137,-21 7 1,2-2 136,11-2 0,6-1 0,-8 1 0,29-7 0,-26 8 0,10-2 0,1 0 0,-3 1 0,0 1 0,-1 0 0,-1 0 0,0 0 0,-1 0-182,2 0 1,-1 0 0,-8 2 181,35-11 0,-44 12 0,-11 2 0,-18 5 0,-6 2 257,-18 6-257,-24 2 140,1 2 0,-18 0 0,12-2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7.310"/>
    </inkml:context>
    <inkml:brush xml:id="br0">
      <inkml:brushProperty name="width" value="0.08571" units="cm"/>
      <inkml:brushProperty name="height" value="0.08571" units="cm"/>
      <inkml:brushProperty name="color" value="#004F8B"/>
    </inkml:brush>
  </inkml:definitions>
  <inkml:trace contextRef="#ctx0" brushRef="#br0">0 1 5734,'7'3'0,"0"2"0,0 1 0,3 3 0,28 39 0,-10 0 0,16 28 0,-24-25 0,-4 46 0,-11-39 0,3 27 0,-8-38 0,-2-31 0,0 1 0,-4-35 0,9-38 0,4-11 0,3-15 0,-3 15 0,3 5 0,5 19 0,-10 29 0,10-10 0,-8 14 0,8-5 0,-9 12 0,10 3 0,21 38 0,-6-3 0,6 19 0,-14 4 0,-6-3 0,3 13 0,-2 12 0,-8-41 0,-3-1 0,-4-34 0,2-2 0,7-15 0,-2 1 0,6-11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7.602"/>
    </inkml:context>
    <inkml:brush xml:id="br0">
      <inkml:brushProperty name="width" value="0.08571" units="cm"/>
      <inkml:brushProperty name="height" value="0.08571" units="cm"/>
      <inkml:brushProperty name="color" value="#004F8B"/>
    </inkml:brush>
  </inkml:definitions>
  <inkml:trace contextRef="#ctx0" brushRef="#br0">0 154 5734,'12'-6'0,"-1"-1"0,0 3 0,26-10 0,-15 4 0,29-10 0,-11 4 0,10-3 0,14-2 0,-11 4 0,-14 5 0,-14 5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7.928"/>
    </inkml:context>
    <inkml:brush xml:id="br0">
      <inkml:brushProperty name="width" value="0.08571" units="cm"/>
      <inkml:brushProperty name="height" value="0.08571" units="cm"/>
      <inkml:brushProperty name="color" value="#004F8B"/>
    </inkml:brush>
  </inkml:definitions>
  <inkml:trace contextRef="#ctx0" brushRef="#br0">1 151 5734,'13'0'0,"-3"0"0,1 0 0,-2 0 0,1 0 0,40-6 0,2-4 0,24-6 0,3-2 0,-4 0 0,-13 2 0,-3 0 0,-14-1 0,-9 3 0,10-6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49.072"/>
    </inkml:context>
    <inkml:brush xml:id="br0">
      <inkml:brushProperty name="width" value="0.08571" units="cm"/>
      <inkml:brushProperty name="height" value="0.08571" units="cm"/>
      <inkml:brushProperty name="color" value="#004F8B"/>
    </inkml:brush>
  </inkml:definitions>
  <inkml:trace contextRef="#ctx0" brushRef="#br0">4077 846 5734,'-14'-55'0,"7"32"0,-15-35 0,10 42 0,-38-33 0,21 23-485,-29-26 485,28 32 59,-14-8 1,-13-3-60,0 5 0,-7 0 0,-3 1 0,-5-4 0,-3 0 0,-5 2-818,1 3 0,-7 2 1,2 1-1,8 4 818,-15-1 0,3 4 0,13 4 0,-3 0 0,-1 2-107,-3 4 0,-2 1 0,-2 3 107,13 0 0,-2 2 0,-1 1 0,-2 0 0,-9 0 0,-3 1 0,0 1 0,3 2 58,9 1 0,3 1 1,-1 2-1,1 4-58,-5 7 0,-1 4 0,2 1 0,7-2 0,-22 8 0,6 1 0,19-5 0,1 3 0,2 3 0,8 3 0,3 2 0,5 0 0,-1 5 0,1 1 0,-23 14 0,1 4 0,15 3 0,8 2 0,18-13 0,2 1 1516,-9 18 0,4 2-1516,9-7 0,9 4 0,11 23 0,10 1 0,9-15 0,5-2 0,-4 3 0,5-3 0,14-7 0,8-7 0,1-11 0,4-3 0,14 10 0,7 0-299,-11-18 0,4-1 0,1-4 299,22 5 0,2-7 0,-22-13 0,3-3 0,-2-2 0,30 3 0,-4-5 0,-16-3 0,3-3 0,2-3 0,6-2 0,-5-2 0,8-2 0,4-2 0,-8-2 0,9-2 0,4-2 0,-5 0 0,-14-2 0,-4-1 0,1-2 0,3 0-292,-2-1 1,3 0 0,2-1 0,-1-2-1,-2 0 292,10-5 0,-1-1 0,-2-1 0,0-2 0,-2 1 0,-2 0 0,1-4 0,4-6-397,-11-2 0,4-5 0,3-4 0,-2-1 0,-5 2 0,-7 5 397,15-5 0,-10 4 0,3-6-77,4-6 1,6-5 0,-7-1 0,-18 7 76,-22 7 0,-9-1 77,4-13 0,-1-8 1,-4-2-78,0 1 0,-3-3 0,-15-10 0,-15 1 0,-11-13 0,-8-6 0,-7-1 0,-7 5 0,-5 14 0,-12 9 0,-11 10 0,-5 6 0,-2-1 0,4-6-18,10-3 0,2-7 0,-1-2 0,0 4 0,-2 8 0,-5 13 1,-26 7-1,-8 15 0,3 10 0,14 4 0,11 6 0,0-1 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4.607"/>
    </inkml:context>
    <inkml:brush xml:id="br0">
      <inkml:brushProperty name="width" value="0.08571" units="cm"/>
      <inkml:brushProperty name="height" value="0.08571" units="cm"/>
      <inkml:brushProperty name="color" value="#004F8B"/>
    </inkml:brush>
  </inkml:definitions>
  <inkml:trace contextRef="#ctx0" brushRef="#br0">0 226 5734,'60'-13'0,"-1"-1"0,-4 2 0,-9 5 0,-17 10 0,-4 5 0,17 41 0,-35 18 0,12 4 0,-33-22 0,-11-3 0,-18 12 0,-7 7 0,5-14 0,23-27 0,12-13 0,26-31 0,4-2 0,42-54 0,-12 12-754,-12 15 0,-1 0 754,13-18-232,-5-1 0,-2 2 232,-9 13 0,1-3 0,-5 7 0,-19 29 0,-4 7 0,-7 8 1427,1 3-1427,-4 1 545,7 0-545,-16 13 0,7-3 0,-13 11 0,7-5 0,-3 2 0,-32 48 0,22-30 0,-30 50 0,39-53 0,-9 34 0,16-32 0,16 20 0,15-1 0,57-13 0,-15-31 0,12-9 0,-6-4 0,-8-4 0,-2-8 0,31-25 0,-16-8 0,-47 4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4.990"/>
    </inkml:context>
    <inkml:brush xml:id="br0">
      <inkml:brushProperty name="width" value="0.08571" units="cm"/>
      <inkml:brushProperty name="height" value="0.08571" units="cm"/>
      <inkml:brushProperty name="color" value="#004F8B"/>
    </inkml:brush>
  </inkml:definitions>
  <inkml:trace contextRef="#ctx0" brushRef="#br0">30 256 5734,'-17'0'0,"7"-1"0,7 0 0,9-1 0,4-1 0,70-19 0,19-6 0,-21 7 0,-10 1 0,21-4 0,-1-1 0,-21 5 0,3-1 0,6-1 0,-8 2 0,-44 11 0,-3 2 0,-4 0 0,-10 4 0,-7 4 0,-2 4 0,3-3 0,-1 10 0,0-5 0,-1 6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5.443"/>
    </inkml:context>
    <inkml:brush xml:id="br0">
      <inkml:brushProperty name="width" value="0.08571" units="cm"/>
      <inkml:brushProperty name="height" value="0.08571" units="cm"/>
      <inkml:brushProperty name="color" value="#004F8B"/>
    </inkml:brush>
  </inkml:definitions>
  <inkml:trace contextRef="#ctx0" brushRef="#br0">0 4 5734,'3'-2'0,"-1"0"0,1 3 0,1 0 0,26 9 0,-11-2 0,36 15 0,-4 2 0,5 4 0,-3 0 0,1 1 0,7 2 0,-2 0-433,-9-4 0,-7-3 433,-8-6 0,45 20 0,10-27 0,-20 3 0,-4-21 0,-60-7 0,-9-7 0,-2 2 0,-4-7 0,-1 6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5.768"/>
    </inkml:context>
    <inkml:brush xml:id="br0">
      <inkml:brushProperty name="width" value="0.08571" units="cm"/>
      <inkml:brushProperty name="height" value="0.08571" units="cm"/>
      <inkml:brushProperty name="color" value="#004F8B"/>
    </inkml:brush>
  </inkml:definitions>
  <inkml:trace contextRef="#ctx0" brushRef="#br0">465 13 5734,'-9'-8'0,"2"3"0,2 7 0,-1 10 0,0 1 0,-20 36 0,-12 19 0,9-18 0,-4 6 0,-12 19 0,-3 2 0,5-7 0,0-1 0,2-3 0,3-4 0,-10 15 0,67-74 0,-4-11 0,38-31 0,-22 11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3.125"/>
    </inkml:context>
    <inkml:brush xml:id="br0">
      <inkml:brushProperty name="width" value="0.08571" units="cm"/>
      <inkml:brushProperty name="height" value="0.08571" units="cm"/>
      <inkml:brushProperty name="color" value="#004F8B"/>
    </inkml:brush>
  </inkml:definitions>
  <inkml:trace contextRef="#ctx0" brushRef="#br0">351 167 5734,'-4'-22'0,"-21"-32"0,-39 19 0,13-10 0,-22 34 0,32 24 0,-14 24 0,20 28 0,33 16 0,37-25 0,20 4 0,-4-7 0,-17-16 0,2-1-479,42 30 0,-16-10 479,-55-39 0,-2-1 0,-73 45 0,27-40 0,-16 0 0,1-12 0,12-39 0,4-9 0,36-28 0,10 33 0,16-15 0,8-2 0,24-6-274,-8 10 1,3 2 0,18-2 0,-1 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3.310"/>
    </inkml:context>
    <inkml:brush xml:id="br0">
      <inkml:brushProperty name="width" value="0.08571" units="cm"/>
      <inkml:brushProperty name="height" value="0.08571" units="cm"/>
      <inkml:brushProperty name="color" value="#004F8B"/>
    </inkml:brush>
  </inkml:definitions>
  <inkml:trace contextRef="#ctx0" brushRef="#br0">0 0 5734,'6'38'0,"1"-5"0,-1-20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3.661"/>
    </inkml:context>
    <inkml:brush xml:id="br0">
      <inkml:brushProperty name="width" value="0.08571" units="cm"/>
      <inkml:brushProperty name="height" value="0.08571" units="cm"/>
      <inkml:brushProperty name="color" value="#004F8B"/>
    </inkml:brush>
  </inkml:definitions>
  <inkml:trace contextRef="#ctx0" brushRef="#br0">198 20 5734,'-15'-11'0,"-1"2"0,-33 23 0,22-2 0,-23 18 0,31-8 0,-2 56 0,44-29 0,14-8 0,13-35 0,-3-47 0,-33 21 0,6-14 0,-2 10 0,-3 5 0,-3 18 0,-8 17 0,2 11 0,6 21 0,0-12 0,2 11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3.865"/>
    </inkml:context>
    <inkml:brush xml:id="br0">
      <inkml:brushProperty name="width" value="0.08571" units="cm"/>
      <inkml:brushProperty name="height" value="0.08571" units="cm"/>
      <inkml:brushProperty name="color" value="#004F8B"/>
    </inkml:brush>
  </inkml:definitions>
  <inkml:trace contextRef="#ctx0" brushRef="#br0">1 0 5734,'2'8'0,"0"0"0,7 27 0,-5-16 0,7 19 0,-6-24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3.989"/>
    </inkml:context>
    <inkml:brush xml:id="br0">
      <inkml:brushProperty name="width" value="0.08571" units="cm"/>
      <inkml:brushProperty name="height" value="0.08571" units="cm"/>
      <inkml:brushProperty name="color" value="#004F8B"/>
    </inkml:brush>
  </inkml:definitions>
  <inkml:trace contextRef="#ctx0" brushRef="#br0">1 0 5734,'7'60'0,"0"-11"0,1 3 0,4 39-394,-4-36 1,0-4 0,-2-6 0,0-1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4.179"/>
    </inkml:context>
    <inkml:brush xml:id="br0">
      <inkml:brushProperty name="width" value="0.08571" units="cm"/>
      <inkml:brushProperty name="height" value="0.08571" units="cm"/>
      <inkml:brushProperty name="color" value="#004F8B"/>
    </inkml:brush>
  </inkml:definitions>
  <inkml:trace contextRef="#ctx0" brushRef="#br0">4 1 5734,'-1'67'0,"0"0"0,0 1 0,3 9 0,2 1 0,2-15 0,11-1 0,12 34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4.356"/>
    </inkml:context>
    <inkml:brush xml:id="br0">
      <inkml:brushProperty name="width" value="0.08571" units="cm"/>
      <inkml:brushProperty name="height" value="0.08571" units="cm"/>
      <inkml:brushProperty name="color" value="#004F8B"/>
    </inkml:brush>
  </inkml:definitions>
  <inkml:trace contextRef="#ctx0" brushRef="#br0">61 0 5734,'-10'46'0,"0"-3"0,3-15 0,-7 62 0,6-45 0,-2 42 0,9-61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4.540"/>
    </inkml:context>
    <inkml:brush xml:id="br0">
      <inkml:brushProperty name="width" value="0.08571" units="cm"/>
      <inkml:brushProperty name="height" value="0.08571" units="cm"/>
      <inkml:brushProperty name="color" value="#004F8B"/>
    </inkml:brush>
  </inkml:definitions>
  <inkml:trace contextRef="#ctx0" brushRef="#br0">42 1 5734,'-10'64'0,"-1"0"0,2-10 0,2-6 0,4 4 0,1-16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4.826"/>
    </inkml:context>
    <inkml:brush xml:id="br0">
      <inkml:brushProperty name="width" value="0.08571" units="cm"/>
      <inkml:brushProperty name="height" value="0.08571" units="cm"/>
      <inkml:brushProperty name="color" value="#004F8B"/>
    </inkml:brush>
  </inkml:definitions>
  <inkml:trace contextRef="#ctx0" brushRef="#br0">10 1 5734,'-6'54'0,"3"-2"0,31 41 0,-8-41-700,0-5 0,2-2 700,5-8 222,12 5 0,-5 6-222,-35 27 0,21-2 0,-67-40 0,3-50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4.970"/>
    </inkml:context>
    <inkml:brush xml:id="br0">
      <inkml:brushProperty name="width" value="0.08571" units="cm"/>
      <inkml:brushProperty name="height" value="0.08571" units="cm"/>
      <inkml:brushProperty name="color" value="#004F8B"/>
    </inkml:brush>
  </inkml:definitions>
  <inkml:trace contextRef="#ctx0" brushRef="#br0">0 48 5734,'62'-25'0,"-7"2"0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7.104"/>
    </inkml:context>
    <inkml:brush xml:id="br0">
      <inkml:brushProperty name="width" value="0.08571" units="cm"/>
      <inkml:brushProperty name="height" value="0.08571" units="cm"/>
      <inkml:brushProperty name="color" value="#004F8B"/>
    </inkml:brush>
  </inkml:definitions>
  <inkml:trace contextRef="#ctx0" brushRef="#br0">0 205 5734,'2'-2'0,"-1"1"0,8-4 0,7-2 0,31-11 0,-9 5 0,43-12 0,-21 7 0,2-1 0,26-10 0,-20 7 0,-3 0 0,-3-2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7.346"/>
    </inkml:context>
    <inkml:brush xml:id="br0">
      <inkml:brushProperty name="width" value="0.08571" units="cm"/>
      <inkml:brushProperty name="height" value="0.08571" units="cm"/>
      <inkml:brushProperty name="color" value="#004F8B"/>
    </inkml:brush>
  </inkml:definitions>
  <inkml:trace contextRef="#ctx0" brushRef="#br0">0 45 5734,'5'0'0,"6"-1"0,-4 0 0,7 0 0,-2-2 0,18-9 0,-10 2 0,12-7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00:55.117"/>
    </inkml:context>
    <inkml:brush xml:id="br0">
      <inkml:brushProperty name="width" value="0.17143" units="cm"/>
      <inkml:brushProperty name="height" value="0.17143" units="cm"/>
      <inkml:brushProperty name="color" value="#004F8B"/>
    </inkml:brush>
  </inkml:definitions>
  <inkml:trace contextRef="#ctx0" brushRef="#br0">12 11 8882,'-5'-5'-690,"1"1"1,1 3-1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7.631"/>
    </inkml:context>
    <inkml:brush xml:id="br0">
      <inkml:brushProperty name="width" value="0.08571" units="cm"/>
      <inkml:brushProperty name="height" value="0.08571" units="cm"/>
      <inkml:brushProperty name="color" value="#004F8B"/>
    </inkml:brush>
  </inkml:definitions>
  <inkml:trace contextRef="#ctx0" brushRef="#br0">1 133 5734,'70'-21'0,"-1"0"0,-11 1 0,24-6 0,-2 1 0,-33 6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7.862"/>
    </inkml:context>
    <inkml:brush xml:id="br0">
      <inkml:brushProperty name="width" value="0.08571" units="cm"/>
      <inkml:brushProperty name="height" value="0.08571" units="cm"/>
      <inkml:brushProperty name="color" value="#004F8B"/>
    </inkml:brush>
  </inkml:definitions>
  <inkml:trace contextRef="#ctx0" brushRef="#br0">0 144 5734,'56'-23'0,"-4"2"0,-20 12 0,4 0 0,18-7 0,2 0 0,1-1 0,-2 1 0,1-1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5.702"/>
    </inkml:context>
    <inkml:brush xml:id="br0">
      <inkml:brushProperty name="width" value="0.08571" units="cm"/>
      <inkml:brushProperty name="height" value="0.08571" units="cm"/>
      <inkml:brushProperty name="color" value="#004F8B"/>
    </inkml:brush>
  </inkml:definitions>
  <inkml:trace contextRef="#ctx0" brushRef="#br0">151 263 5734,'-5'-9'0,"-2"-1"0,-7 0 0,-20 5 0,10 4 0,-12 7 0,5 32 0,38 37 0,-3 6 0,21-23 0,6 0 0,8 17 0,-6-2 0,-29-25 0,-12-23 0,-6-12 0,-3-18 0,-8-21 0,10-49 0,17 23 0,6-4 0,5-6 0,6-2 0,11-3 0,3 2 0,-4 9 0,-2 3 0,-5 5 0,-3 4 0,4-14 0,-22 25 0,-6 25 0,-30 2 0,16 7 0,-22 4 0,23 4 0,-10 15 0,14-9 0,-5 9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6.100"/>
    </inkml:context>
    <inkml:brush xml:id="br0">
      <inkml:brushProperty name="width" value="0.08571" units="cm"/>
      <inkml:brushProperty name="height" value="0.08571" units="cm"/>
      <inkml:brushProperty name="color" value="#004F8B"/>
    </inkml:brush>
  </inkml:definitions>
  <inkml:trace contextRef="#ctx0" brushRef="#br0">46 114 5734,'-27'27'0,"8"-1"0,27-10 0,53 48 0,-13-17 0,-8-8 0,-2-1 0,0-2 0,-12-4 0,-19-12 0,0 1 0,-18-6 0,-17-8 0,-10-10 0,-14-23 0,20 4 0,23-59 0,19-11 0,23 23-240,-13-14 0,5 7 0,19 42 0,-16 18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6.286"/>
    </inkml:context>
    <inkml:brush xml:id="br0">
      <inkml:brushProperty name="width" value="0.08571" units="cm"/>
      <inkml:brushProperty name="height" value="0.08571" units="cm"/>
      <inkml:brushProperty name="color" value="#004F8B"/>
    </inkml:brush>
  </inkml:definitions>
  <inkml:trace contextRef="#ctx0" brushRef="#br0">70 32 5734,'-28'-17'0,"5"5"0,5 10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8.196"/>
    </inkml:context>
    <inkml:brush xml:id="br0">
      <inkml:brushProperty name="width" value="0.08571" units="cm"/>
      <inkml:brushProperty name="height" value="0.08571" units="cm"/>
      <inkml:brushProperty name="color" value="#004F8B"/>
    </inkml:brush>
  </inkml:definitions>
  <inkml:trace contextRef="#ctx0" brushRef="#br0">1 252 5734,'40'-16'0,"-1"0"0,-12 4 0,34-18 0,5-3 0,-3-2 0,7-3 0,-3 1 0,-19 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9.329"/>
    </inkml:context>
    <inkml:brush xml:id="br0">
      <inkml:brushProperty name="width" value="0.08571" units="cm"/>
      <inkml:brushProperty name="height" value="0.08571" units="cm"/>
      <inkml:brushProperty name="color" value="#004F8B"/>
    </inkml:brush>
  </inkml:definitions>
  <inkml:trace contextRef="#ctx0" brushRef="#br0">0 1 5734,'47'15'0,"-5"2"0,33 33 0,-36-22-460,21 15 460,-40-29 151,-1-1-151,8-1 0,-10-5 0,7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9.516"/>
    </inkml:context>
    <inkml:brush xml:id="br0">
      <inkml:brushProperty name="width" value="0.08571" units="cm"/>
      <inkml:brushProperty name="height" value="0.08571" units="cm"/>
      <inkml:brushProperty name="color" value="#004F8B"/>
    </inkml:brush>
  </inkml:definitions>
  <inkml:trace contextRef="#ctx0" brushRef="#br0">138 1 5734,'-25'68'0,"0"0"0,0 0 0,-6 16 0,0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9.727"/>
    </inkml:context>
    <inkml:brush xml:id="br0">
      <inkml:brushProperty name="width" value="0.08571" units="cm"/>
      <inkml:brushProperty name="height" value="0.08571" units="cm"/>
      <inkml:brushProperty name="color" value="#004F8B"/>
    </inkml:brush>
  </inkml:definitions>
  <inkml:trace contextRef="#ctx0" brushRef="#br0">1 0 5734,'2'8'0,"4"35"0,-2-19 0,2 28 0,-3-28 0,3 13 0,14 14 0,-6-14 0,10 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7:59.934"/>
    </inkml:context>
    <inkml:brush xml:id="br0">
      <inkml:brushProperty name="width" value="0.08571" units="cm"/>
      <inkml:brushProperty name="height" value="0.08571" units="cm"/>
      <inkml:brushProperty name="color" value="#004F8B"/>
    </inkml:brush>
  </inkml:definitions>
  <inkml:trace contextRef="#ctx0" brushRef="#br0">16 14 5734,'-6'-7'0,"0"2"0,5 4 0,-1 2 0,3 3 0,-3 3 0,4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00:55.331"/>
    </inkml:context>
    <inkml:brush xml:id="br0">
      <inkml:brushProperty name="width" value="0.17143" units="cm"/>
      <inkml:brushProperty name="height" value="0.17143" units="cm"/>
      <inkml:brushProperty name="color" value="#004F8B"/>
    </inkml:brush>
  </inkml:definitions>
  <inkml:trace contextRef="#ctx0" brushRef="#br0">29 21 12840,'-7'-6'629,"2"2"-449,3 1-90,1 1-90,-1 0-180,0 0-4047,0 0 1978,-1 5 2249,1-2 0,0 3 0,1-3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0.462"/>
    </inkml:context>
    <inkml:brush xml:id="br0">
      <inkml:brushProperty name="width" value="0.08571" units="cm"/>
      <inkml:brushProperty name="height" value="0.08571" units="cm"/>
      <inkml:brushProperty name="color" value="#004F8B"/>
    </inkml:brush>
  </inkml:definitions>
  <inkml:trace contextRef="#ctx0" brushRef="#br0">10 54 5734,'-5'-5'0,"1"1"0,4 1 0,10-4 0,0 2 0,14-4 0,39 0 0,-27 4 0,32-2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0.609"/>
    </inkml:context>
    <inkml:brush xml:id="br0">
      <inkml:brushProperty name="width" value="0.08571" units="cm"/>
      <inkml:brushProperty name="height" value="0.08571" units="cm"/>
      <inkml:brushProperty name="color" value="#004F8B"/>
    </inkml:brush>
  </inkml:definitions>
  <inkml:trace contextRef="#ctx0" brushRef="#br0">1 165 5734,'52'-44'0,"-1"-1"0,-6 7 0,0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0.827"/>
    </inkml:context>
    <inkml:brush xml:id="br0">
      <inkml:brushProperty name="width" value="0.08571" units="cm"/>
      <inkml:brushProperty name="height" value="0.08571" units="cm"/>
      <inkml:brushProperty name="color" value="#004F8B"/>
    </inkml:brush>
  </inkml:definitions>
  <inkml:trace contextRef="#ctx0" brushRef="#br0">0 1 5734,'44'28'0,"-19"-11"0,26 18 0,-25-17 0,14 10 0,18 6 0,-10-7 0,22 2 0,-36-22 0,11 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0.998"/>
    </inkml:context>
    <inkml:brush xml:id="br0">
      <inkml:brushProperty name="width" value="0.08571" units="cm"/>
      <inkml:brushProperty name="height" value="0.08571" units="cm"/>
      <inkml:brushProperty name="color" value="#004F8B"/>
    </inkml:brush>
  </inkml:definitions>
  <inkml:trace contextRef="#ctx0" brushRef="#br0">130 0 5734,'-27'33'0,"1"0"0,-3 41 0,11-15 0,-4 24 0,15-32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1.231"/>
    </inkml:context>
    <inkml:brush xml:id="br0">
      <inkml:brushProperty name="width" value="0.08571" units="cm"/>
      <inkml:brushProperty name="height" value="0.08571" units="cm"/>
      <inkml:brushProperty name="color" value="#004F8B"/>
    </inkml:brush>
  </inkml:definitions>
  <inkml:trace contextRef="#ctx0" brushRef="#br0">3 1 5734,'-2'1'0,"1"1"0,3 43 0,4 0 0,1 12 0,2-16 0,-3-21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1.515"/>
    </inkml:context>
    <inkml:brush xml:id="br0">
      <inkml:brushProperty name="width" value="0.08571" units="cm"/>
      <inkml:brushProperty name="height" value="0.08571" units="cm"/>
      <inkml:brushProperty name="color" value="#004F8B"/>
    </inkml:brush>
  </inkml:definitions>
  <inkml:trace contextRef="#ctx0" brushRef="#br0">24 0 5734,'-3'41'0,"0"-4"0,2-16 0,0 1 0,-4 21 0,2-16 0,-4 15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2.057"/>
    </inkml:context>
    <inkml:brush xml:id="br0">
      <inkml:brushProperty name="width" value="0.08571" units="cm"/>
      <inkml:brushProperty name="height" value="0.08571" units="cm"/>
      <inkml:brushProperty name="color" value="#004F8B"/>
    </inkml:brush>
  </inkml:definitions>
  <inkml:trace contextRef="#ctx0" brushRef="#br0">0 126 5734,'4'-4'0,"0"0"0,2 1 0,2 0 0,23 12 0,-14-1 0,23 20 0,-15 47 0,-13-12 0,0 17 0,-21-34 0,4-30 0,-2 8 0,4-17 0,-1 2 0,4-13 0,4-17 0,1 4 0,26-68 0,0 12 0,-7 10 0,-1 0 0,7-18 0,-13 18 0,-17 57 0,-4 11 0,-5 48 0,8-9 0,4 24 0,5-23 0,18 19 0,14-20 0,-2 0 0,9-15 0,-20-19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2.311"/>
    </inkml:context>
    <inkml:brush xml:id="br0">
      <inkml:brushProperty name="width" value="0.08571" units="cm"/>
      <inkml:brushProperty name="height" value="0.08571" units="cm"/>
      <inkml:brushProperty name="color" value="#004F8B"/>
    </inkml:brush>
  </inkml:definitions>
  <inkml:trace contextRef="#ctx0" brushRef="#br0">0 0 5734,'20'50'0,"-10"-8"0,0 14 0,-9-20 0,-1-20 0,0-1 0,3 10 0,2-14 0,4 5 0,55-58 0,-34 17 0,42-35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2.571"/>
    </inkml:context>
    <inkml:brush xml:id="br0">
      <inkml:brushProperty name="width" value="0.08571" units="cm"/>
      <inkml:brushProperty name="height" value="0.08571" units="cm"/>
      <inkml:brushProperty name="color" value="#004F8B"/>
    </inkml:brush>
  </inkml:definitions>
  <inkml:trace contextRef="#ctx0" brushRef="#br0">0 12 5734,'35'-7'0,"-5"3"0,-14 5 0,-2 4 0,-1 0 0,16 35 0,-17-25 0,10 23 0,-20-33 0,0-1 0,5 0 0,1-2 0,6-1 0,0-3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6.221"/>
    </inkml:context>
    <inkml:brush xml:id="br0">
      <inkml:brushProperty name="width" value="0.08571" units="cm"/>
      <inkml:brushProperty name="height" value="0.08571" units="cm"/>
      <inkml:brushProperty name="color" value="#004F8B"/>
    </inkml:brush>
  </inkml:definitions>
  <inkml:trace contextRef="#ctx0" brushRef="#br0">26 52 5734,'-9'-3'0,"0"1"0,2-2 0,64-5 0,-31 3 0,53-4 0,-33 5 0,-9 2 0,61-3 0,-53 4 0,50 0 0,-64 4 0,8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0:25.619"/>
    </inkml:context>
    <inkml:brush xml:id="br0">
      <inkml:brushProperty name="width" value="0.08571" units="cm"/>
      <inkml:brushProperty name="height" value="0.08571" units="cm"/>
      <inkml:brushProperty name="color" value="#E71224"/>
    </inkml:brush>
  </inkml:definitions>
  <inkml:trace contextRef="#ctx0" brushRef="#br0">0 40 5734,'8'-5'0,"5"-4"0,-6 4 0,2-4 0,-6 5 0,-1 1 0,-2-1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6.435"/>
    </inkml:context>
    <inkml:brush xml:id="br0">
      <inkml:brushProperty name="width" value="0.08571" units="cm"/>
      <inkml:brushProperty name="height" value="0.08571" units="cm"/>
      <inkml:brushProperty name="color" value="#004F8B"/>
    </inkml:brush>
  </inkml:definitions>
  <inkml:trace contextRef="#ctx0" brushRef="#br0">44 48 5734,'-27'15'0,"11"-2"0,53-9 0,-9-2 0,26 0 0,-18-3 0,21-3 0,41-9 0,-45 4 0,0-1 0,2-1 0,-2-1 0,28-12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8.137"/>
    </inkml:context>
    <inkml:brush xml:id="br0">
      <inkml:brushProperty name="width" value="0.08571" units="cm"/>
      <inkml:brushProperty name="height" value="0.08571" units="cm"/>
      <inkml:brushProperty name="color" value="#004F8B"/>
    </inkml:brush>
  </inkml:definitions>
  <inkml:trace contextRef="#ctx0" brushRef="#br0">205 89 5734,'-24'60'0,"-3"9"0,8-21 0,0 1-1174,-12 31 1174,15-36 376,-4 14-376,3-4 0,-1 11 0,8-28 193,6-33-193,17-62 0,10-29 0,-5 3 0,7-12 0,2-1 0,-2 12 0,14-1 0,-15 38 0,2 32 0,-3 81 0,-4-7 0,3 10 0,0-4 0,-1-1 0,0-1 0,0 6 0,2 4 0,-7-16 0,-8-16 0,-9-12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8.466"/>
    </inkml:context>
    <inkml:brush xml:id="br0">
      <inkml:brushProperty name="width" value="0.08571" units="cm"/>
      <inkml:brushProperty name="height" value="0.08571" units="cm"/>
      <inkml:brushProperty name="color" value="#004F8B"/>
    </inkml:brush>
  </inkml:definitions>
  <inkml:trace contextRef="#ctx0" brushRef="#br0">1 243 5734,'61'-22'0,"0"0"0,13 7 0,-6 8 0,-6 14-1013,18 15 1013,-49 0 0,-3 4 326,7 21-326,8 38 83,-22-39 1,-1 0-84,14 39 0,-26-68 0,-7-27 520,-10-74-520,11 31 0,2 1 0,0-38 0,5 23 0,4 4 0,4 13 0,42-20 0,-27 47 0,24 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8.871"/>
    </inkml:context>
    <inkml:brush xml:id="br0">
      <inkml:brushProperty name="width" value="0.08571" units="cm"/>
      <inkml:brushProperty name="height" value="0.08571" units="cm"/>
      <inkml:brushProperty name="color" value="#004F8B"/>
    </inkml:brush>
  </inkml:definitions>
  <inkml:trace contextRef="#ctx0" brushRef="#br0">219 0 5734,'-63'22'0,"1"1"0,3-2 0,24 0 0,56-1 0,-4-6 0,2-9 0,-9-7 0,15-3 0,20 21 0,11 18 0,-20 6 0,-3 10 0,-6 16 0,-5 2 0,-3-18 0,-5 0 0,-5 30 0,-19-11 0,-54-36 0,22 23 0,-32-61 0,53-11 0,1-4 0,3-5 0,0-73 0,15 46 0,25-37 0,10 0 0,4 34 0,3 1 0,1 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9.023"/>
    </inkml:context>
    <inkml:brush xml:id="br0">
      <inkml:brushProperty name="width" value="0.08571" units="cm"/>
      <inkml:brushProperty name="height" value="0.08571" units="cm"/>
      <inkml:brushProperty name="color" value="#004F8B"/>
    </inkml:brush>
  </inkml:definitions>
  <inkml:trace contextRef="#ctx0" brushRef="#br0">23 31 5734,'-12'-13'0,"2"3"0,26 8 0,-5 0 0,15-1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9.704"/>
    </inkml:context>
    <inkml:brush xml:id="br0">
      <inkml:brushProperty name="width" value="0.08571" units="cm"/>
      <inkml:brushProperty name="height" value="0.08571" units="cm"/>
      <inkml:brushProperty name="color" value="#004F8B"/>
    </inkml:brush>
  </inkml:definitions>
  <inkml:trace contextRef="#ctx0" brushRef="#br0">95 353 5734,'-48'59'0,"15"-17"0,19 10 0,14-20 0,4 1 0,37 54 0,-18-44-902,28 36 902,-29-59 145,-12-71 1,-12-22-146,-28 1 74,17-12 1,-6 5-75,-36 28 0,90 54 0,-23-4 462,56 17-462,-46-28 0,3-1 0,28-35 0,-24 18 0,3-12 0,-3-1 0,-13 6 0,11-46 0,-20 50 0,2-33 0,-6 68 0,-1 22 0,2 72 0,4-19 0,0 2 0,-3-25 0,2 3 0,6 10 0,5 8 0,-3-13 0,3 5 0,0-3 0,-2-11 0,-12-41 0,-9-28 0,-5-13 0,-8-20 0,6 18 0,-7-20 0,12 30 0,0-30 0,9 31 0,31-39 0,3 28 0,24-14 0,4-1 0,0 3 0,-10 8 0,0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09.940"/>
    </inkml:context>
    <inkml:brush xml:id="br0">
      <inkml:brushProperty name="width" value="0.08571" units="cm"/>
      <inkml:brushProperty name="height" value="0.08571" units="cm"/>
      <inkml:brushProperty name="color" value="#004F8B"/>
    </inkml:brush>
  </inkml:definitions>
  <inkml:trace contextRef="#ctx0" brushRef="#br0">1 8 5734,'0'-7'0,"45"38"0,17 19 0,-15-13-1174,18 16 0,-3-1 1174,-32-19 281,8 10 0,0 0-281,2-5 0,26 33 0,-50-64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0.173"/>
    </inkml:context>
    <inkml:brush xml:id="br0">
      <inkml:brushProperty name="width" value="0.08571" units="cm"/>
      <inkml:brushProperty name="height" value="0.08571" units="cm"/>
      <inkml:brushProperty name="color" value="#004F8B"/>
    </inkml:brush>
  </inkml:definitions>
  <inkml:trace contextRef="#ctx0" brushRef="#br0">248 3 5734,'-16'-3'0,"-11"51"0,-1 19 0,-11 3 0,12-7 0,-2 12 0,5-3 0,8 2 0,3-5 0,-1-11 0,2-2 0,10 41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0.424"/>
    </inkml:context>
    <inkml:brush xml:id="br0">
      <inkml:brushProperty name="width" value="0.08571" units="cm"/>
      <inkml:brushProperty name="height" value="0.08571" units="cm"/>
      <inkml:brushProperty name="color" value="#004F8B"/>
    </inkml:brush>
  </inkml:definitions>
  <inkml:trace contextRef="#ctx0" brushRef="#br0">4 5 5734,'-2'-5'0,"1"12"0,1 2 0,1 11 0,2 0 0,20 71 0,-7-23 0,-3-19 0,1 0 0,5 8 0,-12-41 0,3 0 0,-7-17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0.557"/>
    </inkml:context>
    <inkml:brush xml:id="br0">
      <inkml:brushProperty name="width" value="0.08571" units="cm"/>
      <inkml:brushProperty name="height" value="0.08571" units="cm"/>
      <inkml:brushProperty name="color" value="#004F8B"/>
    </inkml:brush>
  </inkml:definitions>
  <inkml:trace contextRef="#ctx0" brushRef="#br0">53 51 5734,'-22'-21'0,"5"3"0,13 12 0,4 2 0,-2 3 0,0 1 0,-3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0:40.260"/>
    </inkml:context>
    <inkml:brush xml:id="br0">
      <inkml:brushProperty name="width" value="0.08571" units="cm"/>
      <inkml:brushProperty name="height" value="0.08571" units="cm"/>
      <inkml:brushProperty name="color" value="#E71224"/>
    </inkml:brush>
  </inkml:definitions>
  <inkml:trace contextRef="#ctx0" brushRef="#br0">0 1 5734,'3'1'0,"-3"2"0,-1-2 0,-1 4 0,2-2 0,2 6 0,1-3 0,1 2 0,11 0 0,-7-5 0,11-1 0,-8-4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2.077"/>
    </inkml:context>
    <inkml:brush xml:id="br0">
      <inkml:brushProperty name="width" value="0.08571" units="cm"/>
      <inkml:brushProperty name="height" value="0.08571" units="cm"/>
      <inkml:brushProperty name="color" value="#004F8B"/>
    </inkml:brush>
  </inkml:definitions>
  <inkml:trace contextRef="#ctx0" brushRef="#br0">1558 550 5734,'-19'-36'0,"1"4"0,8 16 0,-48-35 0,25 25 0,-37-27 0,19 27 0,11 5 0,-19-5 0,-6-1 0,-24-6 0,18 15 0,-11 0 0,10 4 0,-24-3-195,12 12 0,6 6 195,22 13 0,-30 15 0,37-3 0,1 4 0,-4 6 0,2 9 0,-6 33 0,6 4 0,19-35 0,5-1-422,-1 21 1,8-7 421,14-20 167,1 16 0,2 7-167,2-12 0,0 1 0,-1 14 0,1 1 0,5 1 0,3-7 0,0-3 0,7 8 0,2 0 0,4-8 0,8 8 0,2-2 0,1-9 0,9 5 0,7 0 0,-6-19 0,1-2 0,8 7 0,3-2 0,1-5 0,4-5 0,23-4 0,5-8 0,-13-8 0,0-4 147,7 2 1,-1-6-148,-11-11 0,-7-4 0,0-6-14,20-17 1,5-12 13,-21 1 0,-3-14-796,-8-10 0,5-17 1,-3-3-1,-7 11 796,4-6 0,-8 0 0,-9-5 0,-3-9 0,-15 11-37,-19 21 0,-11 3 37,-7-22 0,-6-6 0,3 20 0,-2-2 0,0 2 41,-8-19 0,-6 4-41,3 23 0,-5 1 0,-1 7 0,0 6 0,-7 5 0,-20-2 0,-14 1 0,5 6 0,9 8 0,0 6 0,-1 11 0,1-1 0,0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6.137"/>
    </inkml:context>
    <inkml:brush xml:id="br0">
      <inkml:brushProperty name="width" value="0.08571" units="cm"/>
      <inkml:brushProperty name="height" value="0.08571" units="cm"/>
      <inkml:brushProperty name="color" value="#004F8B"/>
    </inkml:brush>
  </inkml:definitions>
  <inkml:trace contextRef="#ctx0" brushRef="#br0">422 32 5734,'-2'-7'0,"-1"-2"0,2 7 0,-1 2 0,2 7 0,-3 74 0,-2 28 0,3-46 0,0 2-108,-1 8 0,-1 8 1,2-5 107,1 3 0,3-4 0,2 0 0,1-3 0,-2-13 0,1-1 0,1 12 0,0-11 0,-2-30 0,-3-1 0,-1-20 0,-2 0 0,-3-11 0,2-2 0,-11-22 323,5 7-323,-14-44 0,9 6 0,2 5 0,1-8 0,0-19 0,0-8 0,2-1 0,-1-6 0,2 7-1036,-1 3 1,2 3 1035,-2-22 0,2 23 0,7 64 0,1 7 0,-3-1 0,-6 34 0,-21 40 0,8-6 0,-3 11 0,2-4 0,0-2 0,0-2 0,-9 26 0,5-11 0,17-39 2071,9-30-2071,17-43 0,8-13 0,5-10 0,9-14 0,0 0 0,-4 7 0,0 4 0,-6 14 0,0 6 0,12-9 0,-2 15 0,0-5 0,-11 24 0,-18 16 0,15 15 0,-6 3 0,10 7 0,0 14 0,2 6 0,0 1 0,-4-4 0,-6-7 0,-7-12 0,7 13 0,1 11 0,-12-20 0,2 9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7.597"/>
    </inkml:context>
    <inkml:brush xml:id="br0">
      <inkml:brushProperty name="width" value="0.08571" units="cm"/>
      <inkml:brushProperty name="height" value="0.08571" units="cm"/>
      <inkml:brushProperty name="color" value="#004F8B"/>
    </inkml:brush>
  </inkml:definitions>
  <inkml:trace contextRef="#ctx0" brushRef="#br0">527 126 5734,'-56'-36'0,"-1"1"0,7-1 0,3 17 0,6 50 0,8 13 0,8-14-283,-9 14 0,10 0 283,30-19 185,21 39-185,7 1 47,-1 24 0,-6 6-47,-24-40 0,-3-2 0,12 21 0,-11-9 0,-51-18 0,25-36 0,-38-3 0,34-11 0,-35-23 0,43 6 0,-14-38 0,25-1 287,4 13-287,17 5 0,25 50 0,-7 2 0,42 25 0,-36-17 0,52 20 0,-48-24 0,12-5 0,1-5 0,-12-6 0,39-13 0,-45-8 0,13-37 0,-21 7 0,-1 0 0,-17 32 0,-3 23 0,11 14 0,42-6 0,11-6 0,5 3 0,-1-3 0,0-5 0,4-22 0,-40 10 0,40-22 0,-52 21 0,15-11 0,-31 18 0,-3 23 0,-10 30 0,-3 24 0,-1 2 0,6-21 0,1-1 0,1 3 0,2 13 0,1-2 0,0-16 0,3 47 0,-4-72 0,-4 9 0,-2-30 0,-12-19 0,-4-35 0,1-12 0,3 15 0,0-1-319,-8-36 1,2-1 318,11 27 0,2 4 0,-1-35 0,12 15 0,10 1 0,32-8 0,-17 23 0,7 15 0,45 58 0,-67 40 0,-12 13 0,16 27 0,-53-3 0,-11-12 0,19-49 0,-33 21 0,52-56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7.978"/>
    </inkml:context>
    <inkml:brush xml:id="br0">
      <inkml:brushProperty name="width" value="0.08571" units="cm"/>
      <inkml:brushProperty name="height" value="0.08571" units="cm"/>
      <inkml:brushProperty name="color" value="#004F8B"/>
    </inkml:brush>
  </inkml:definitions>
  <inkml:trace contextRef="#ctx0" brushRef="#br0">1 7 5734,'5'-6'0,"4"55"0,0 31 0,2-17 0,0 4 0,0-2 0,2 6 0,-1-7-893,1 1 1,1-10 892,11-2 441,14-31-441,-15-16 318,19-4-318,-4-39 0,-15 10 0,24-57 0,-35 49 0,2-48 0,-28 56 926,-13 3-926,2 59 100,24 24-100,41 24 0,32-29 0,9-29-161,-15-27 0,-18-13 1,-15 2-1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8.779"/>
    </inkml:context>
    <inkml:brush xml:id="br0">
      <inkml:brushProperty name="width" value="0.08571" units="cm"/>
      <inkml:brushProperty name="height" value="0.08571" units="cm"/>
      <inkml:brushProperty name="color" value="#004F8B"/>
    </inkml:brush>
  </inkml:definitions>
  <inkml:trace contextRef="#ctx0" brushRef="#br0">4 162 5734,'-4'-9'0,"13"52"0,5 22 0,-3-11 0,2 26 0,6-9 0,5-52 0,-3-21 0,6-34 0,3-37 0,-7 16 0,6-8 0,-4 39 0,-3 52 0,-2 25 0,-4 5 0,-5-14 0,3-7 0,-4-22 0,27-25 0,4-37 0,11-15 0,-13 17 0,-8 27 0,22 56 0,13 19 0,-20-20 0,2-2 0,43 4 0,-44-65 0,-5-15 0,9-24-454,-26 13 0,-8 0 454,-15 3 0,-7 8 0,-5-2 0,1 18 0,5 41 0,12 28 0,23 34 0,50-61 0,10-13 0,-11 13-176,13-25 0,-10-12 176,-47-2 0,12-13 0,12-13 0,4 12 0,-13 14 0,-10 45 0,-20 10 1260,11 5-1260,9-43 0,-13-2 0,2-30 0,-19 11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19.876"/>
    </inkml:context>
    <inkml:brush xml:id="br0">
      <inkml:brushProperty name="width" value="0.08571" units="cm"/>
      <inkml:brushProperty name="height" value="0.08571" units="cm"/>
      <inkml:brushProperty name="color" value="#004F8B"/>
    </inkml:brush>
  </inkml:definitions>
  <inkml:trace contextRef="#ctx0" brushRef="#br0">624 0 5734,'-4'3'0,"-13"61"0,0 16-1401,6-25 0,-1 1 1401,-9 39 0,10-41 0,-3 6 0,-4 21 0,-4 12 0,0-3 0,6-21 0,0-1 0,-3 7 0,1 3 0,-4 11 0,0 3 0,1-3 0,2-9 279,0 4 0,1-7 0,0 2-279,-2 24 0,0 2 0,-8-43 0,-15-59 0,20-6 107,9-62 0,7-15-107,-1 26 0,0-14 0,-1-2 0,0 1-343,0 2 1,2 5 342,2 28 1352,-1-14-1352,2 18 0,-3-3 0,2 58 258,1-3-258,0 50 826,2 9-826,1-30 0,-1 3 0,1 5 0,1 2 0,0 4 0,2-4 0,4 7 0,5-13 0,0-54 0,15-21 0,-3-1 0,28-25 0,3-6 0,0-3 0,1-1 0,5-7 0,-19 18 0,1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1.221"/>
    </inkml:context>
    <inkml:brush xml:id="br0">
      <inkml:brushProperty name="width" value="0.08571" units="cm"/>
      <inkml:brushProperty name="height" value="0.08571" units="cm"/>
      <inkml:brushProperty name="color" value="#004F8B"/>
    </inkml:brush>
  </inkml:definitions>
  <inkml:trace contextRef="#ctx0" brushRef="#br0">9 49 5734,'-5'-20'0,"4"11"0,-1-7 0,5 13 0,6 2 0,76 17 0,-38 0 0,1 4 0,17 14 0,-4 4 0,16 20 0,-60-2 0,-16 6 0,-14-14 0,-7-1 0,-4 20 0,-5-4 0,-27 1 0,29-34 0,27-58 0,59-42 0,-16 15 0,2-4 0,-4 3 0,0-1 0,2-13 0,-7 4 0,-12 5 0,-16 14 0,-11 33 0,-9 13 0,-8 18 0,-14 35 0,1 21 0,4 16 0,19-39 0,6 2 0,8 6 0,7-2 0,8-4 0,6-2 0,0-2 0,5-7 0,30 3 0,5-26 0,-7-11 0,0-1 0,-3-3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1.462"/>
    </inkml:context>
    <inkml:brush xml:id="br0">
      <inkml:brushProperty name="width" value="0.08571" units="cm"/>
      <inkml:brushProperty name="height" value="0.08571" units="cm"/>
      <inkml:brushProperty name="color" value="#004F8B"/>
    </inkml:brush>
  </inkml:definitions>
  <inkml:trace contextRef="#ctx0" brushRef="#br0">54 1 5734,'-32'45'0,"10"33"0,39-23 0,7 0 0,-4 16-314,4-19 1,2-16 313,-10-40 0,-1-4 0,0-4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1.656"/>
    </inkml:context>
    <inkml:brush xml:id="br0">
      <inkml:brushProperty name="width" value="0.08571" units="cm"/>
      <inkml:brushProperty name="height" value="0.08571" units="cm"/>
      <inkml:brushProperty name="color" value="#004F8B"/>
    </inkml:brush>
  </inkml:definitions>
  <inkml:trace contextRef="#ctx0" brushRef="#br0">0 0 5734,'18'32'0,"-5"-7"0,-3 4 0,-4-8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4.254"/>
    </inkml:context>
    <inkml:brush xml:id="br0">
      <inkml:brushProperty name="width" value="0.08571" units="cm"/>
      <inkml:brushProperty name="height" value="0.08571" units="cm"/>
      <inkml:brushProperty name="color" value="#004F8B"/>
    </inkml:brush>
  </inkml:definitions>
  <inkml:trace contextRef="#ctx0" brushRef="#br0">1 71 5734,'13'56'0,"22"8"0,6 0 0,4-3 0,8-19 0,14 1 0,-7-13 0,17-19 0,-7-3 0,5-10 0,9-24 0,-2-9 0,-22 9 0,3-6 0,1-4 0,11-7 0,-2-1 0,-12 6 0,-9 5 0,-5 1 0,22-19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5:33.134"/>
    </inkml:context>
    <inkml:brush xml:id="br0">
      <inkml:brushProperty name="width" value="0.08571" units="cm"/>
      <inkml:brushProperty name="height" value="0.08571" units="cm"/>
      <inkml:brushProperty name="color" value="#E71224"/>
    </inkml:brush>
  </inkml:definitions>
  <inkml:trace contextRef="#ctx0" brushRef="#br0">10 1 5734,'-4'3'0,"0"-1"0,3 0 0,2 1 0,1-2 0,7-2 0,-2 0 0,3-4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25.605"/>
    </inkml:context>
    <inkml:brush xml:id="br0">
      <inkml:brushProperty name="width" value="0.08571" units="cm"/>
      <inkml:brushProperty name="height" value="0.08571" units="cm"/>
      <inkml:brushProperty name="color" value="#004F8B"/>
    </inkml:brush>
  </inkml:definitions>
  <inkml:trace contextRef="#ctx0" brushRef="#br0">45 27 5734,'0'-7'0,"0"0"0,0-2 0,0 5 0,0 16 0,0 3 0,-4 30 0,0 12 0,-1-5 0,1 1 0,-2 10 0,0 5 0,0 20 0,1 11 0,3-27 0,1 7 0,1 2 0,-1-1-279,1-5 0,0-2 1,0 2-1,1 6 279,0 5 0,0 6 0,1 3 0,1 3 0,1 1 0,1-5 0,1 5 0,1 1 0,1-1 0,-1-5 0,-1-7 0,0-2 0,-1-8 0,0-2 0,0 6 0,2 4 0,1 8 0,0 0 0,-2-11 0,-2-22 0,-4 6 0,-2-47 0,-5-7 0,2-21 0,-3-13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27.214"/>
    </inkml:context>
    <inkml:brush xml:id="br0">
      <inkml:brushProperty name="width" value="0.08571" units="cm"/>
      <inkml:brushProperty name="height" value="0.08571" units="cm"/>
      <inkml:brushProperty name="color" value="#004F8B"/>
    </inkml:brush>
  </inkml:definitions>
  <inkml:trace contextRef="#ctx0" brushRef="#br0">1 423 5734,'6'-2'0,"19"-1"0,-11 1 0,18 0 0,-12 2 0,5 0 0,2-1 0,65-1 0,-12-1 0,4 1 0,3-1 0,12-2 0,-17 1 0,14-2 0,-9 0 0,-14 0 0,2-1-158,0 0 0,11 0 1,1-1-1,-6-1 158,-3 0 0,-4-2 0,1 0 0,13-1 0,3-2 0,1-2-796,-11-1 0,2-2 1,-2 0-1,-8 2 796,12-3 0,-5 1 0,-9 0 0,2-1 0,-8 1 0,-9 4 0,-7 1 0,23-6 0,19-5 0,-63 17 0,-15 5 0,5-2 0,-8 3 422,4-1-422,-9 3 3392,-3 1-3392,0 0 0,-2 1 0,0 0 0,0-1 0,1 9 0,1 1 0,1 13 0,-1-4 0,2 30 0,0 13 0,1 6 0,-2-14 0,1 5 0,1 18 0,1 11 0,-1-8-159,0-8 1,2 0 158,2 13 0,1 9 0,3-2-173,0-12 0,2-1 0,1 4 173,0-1 0,1 3 0,1 4 0,2 4 0,-1-4 0,2 5 0,1 1 0,-1 1 0,1-2 0,-2-5 0,1 0 0,0-1 0,-1 0 0,0-1-623,-1-1 0,1 0 0,-1 0 0,-1-5 0,-1-6 623,3 10 0,-2-7 0,-2-6 0,-2 6 0,-3-13 0,-5-18 0,-1 29 0,-2-1 0,-1-29 100,-1 7 0,0-3-100,0-25 359,1-2-359,1 8 3392,0-13-3392,-4-7 0,1-7 0,-4-5 0,-2 0 0,1 0 0,-27 2 0,-36 5 0,-7 1 0,-10 1 0,-7 2 0,-12 2 0,24-2 0,-2 1 0,0 1 0,8-1 0,0 0 0,-2 0-274,-13 2 1,-4 1-1,3 0 274,6 1 0,2 0 0,11-1 0,21-5 0,-1 1 0,-33 8 0,-15 4 0,7 0 0,5-1 0,1 1 0,3-2 0,-5 2 0,3-1 0,12-2 0,2-2 0,4-1 0,-12-2 0,6-2 0,13-1 0,7-3 0,-9-8 0,51-2 821,0-1-821,-15-4 0,6-1 0,-21-44 0,24 28 0,-2-31 0,13 28 0,-7-33 0,-1 3 0,-1-5 0,1 5 0,-2-1 0,-2-12 0,-4-11 0,-5-1 0,-6-15 0,-1 0 0,5 14-1542,2 4 1,1 0 1541,-3-3 0,-4-15 0,0 5 0,8 19 0,1-5 0,3-6 0,0-2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28.220"/>
    </inkml:context>
    <inkml:brush xml:id="br0">
      <inkml:brushProperty name="width" value="0.08571" units="cm"/>
      <inkml:brushProperty name="height" value="0.08571" units="cm"/>
      <inkml:brushProperty name="color" value="#004F8B"/>
    </inkml:brush>
  </inkml:definitions>
  <inkml:trace contextRef="#ctx0" brushRef="#br0">0 1366 5734,'4'-1'0,"0"0"0,11-5 0,-4 1 0,14-7 0,-7 1 0,4-4 0,3-2 0,46-33 0,-28 20 0,3-3 0,4-3 0,-6 5 0,2-1 0,16-11 0,3-2-188,-11 8 0,2-1 188,0 0 0,4-3 0,-7 6-682,29-18 682,-3 2 0,4 0 0,-25 17 0,1 2 0,1 0 0,5-1 0,-4 2 0,2 0 0,1 1 0,4 1 0,6-1 0,-6 4 0,-5 4 0,0 2-1073,31-10 0,-1 2 1073,-34 12 0,3 1-2,22-3 0,11 0 1,0 2 1,-13 6 0,-1 1 0,2 0 0,11-3 0,2-2 0,-7 3 21,11 3 0,-16 3-21,-20 5 0,-43 1 526,17 2-526,-21-2 2317,-8-24-2317,-9 9 0,-13-21 0,9 18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29.502"/>
    </inkml:context>
    <inkml:brush xml:id="br0">
      <inkml:brushProperty name="width" value="0.08571" units="cm"/>
      <inkml:brushProperty name="height" value="0.08571" units="cm"/>
      <inkml:brushProperty name="color" value="#004F8B"/>
    </inkml:brush>
  </inkml:definitions>
  <inkml:trace contextRef="#ctx0" brushRef="#br0">1258 151 5734,'-4'-6'0,"-10"-13"0,5 9 0,-10-10 0,8 13 0,0 0 0,-39-10 0,-2 5 0,-39-6 0,2 11 0,35 6 0,0 1 0,0 2 0,-1 3 0,-1 2 0,0 3 0,5 2 0,2 4 0,1 4 0,4 2 0,-26 17 0,16-1 0,7 8 0,8 3 0,9 0 0,1 6 0,6-11 0,2 5 0,4 14 0,1 10 0,3-8 0,4-10 0,3-3 0,-3 20 0,6 5 0,24 21 0,6-9 0,-6-19 0,5 16 0,4-2 0,7-16 0,-9-27 0,4 0 0,6 7 0,6-1 0,33 12 0,6-6 0,-19-20 0,0-4 0,5 2 0,0-4 0,-3-11 0,-5-5-215,15-2 215,-19-2 0,0-2 0,13-2 0,-9-5 0,-1-2 0,-4-1 0,12-4 0,9-10 0,-14-14 0,0-11 0,-4 5 0,-2 10 0,-1-1-120,1-9 0,3-6 0,-15 5 120,-12-5 0,-9 9 207,23-47-207,-20 20 0,-3-2 0,-2 12 0,-2-1 0,3-18 0,-5 3 0,-9-1 0,-7 3 0,-8-10 0,-1 25 0,-13-31 0,7 46 0,-27-53 0,22 53 0,-26-36 0,25 45 0,-36-40 0,-12 23 0,-20-3 0,11 4-994,22 6 0,-1 1 994,-24-7 0,-10-1 0,19 15 0,24 24 0,-30 1 0,14 9 0,-3 2 0,13-3 0,-4 2-268,-14 7 1,-8 3 0,8-1-1,16-2 1,2 1 0,-33 7-1,1 1 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1.240"/>
    </inkml:context>
    <inkml:brush xml:id="br0">
      <inkml:brushProperty name="width" value="0.08571" units="cm"/>
      <inkml:brushProperty name="height" value="0.08571" units="cm"/>
      <inkml:brushProperty name="color" value="#004F8B"/>
    </inkml:brush>
  </inkml:definitions>
  <inkml:trace contextRef="#ctx0" brushRef="#br0">0 175 5734,'5'-6'0,"-2"3"0,-1-4 0,-2 5 0,7-24 0,-1 11 0,5-14 0,11 5 0,37-10 0,-12 10 0,33 19 0,-55 17 0,4 20 0,-23-13 0,-5 46 0,-15 1 0,-11 0 0,-4-1 0,-12 8 0,6-29 0,2-8 0,13-21 0,2-4 0,18-13 0,5 1 0,9-2 0,11 1 0,13 2 0,14 0 0,-11 1 0,36-3 0,-24-3 0,9-1 0,-20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1.440"/>
    </inkml:context>
    <inkml:brush xml:id="br0">
      <inkml:brushProperty name="width" value="0.08571" units="cm"/>
      <inkml:brushProperty name="height" value="0.08571" units="cm"/>
      <inkml:brushProperty name="color" value="#004F8B"/>
    </inkml:brush>
  </inkml:definitions>
  <inkml:trace contextRef="#ctx0" brushRef="#br0">22 0 5734,'-9'50'0,"5"-28"0,-4 35 0,8-39 0,0-1 0,0-3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1.942"/>
    </inkml:context>
    <inkml:brush xml:id="br0">
      <inkml:brushProperty name="width" value="0.08571" units="cm"/>
      <inkml:brushProperty name="height" value="0.08571" units="cm"/>
      <inkml:brushProperty name="color" value="#004F8B"/>
    </inkml:brush>
  </inkml:definitions>
  <inkml:trace contextRef="#ctx0" brushRef="#br0">0 107 5734,'55'-31'0,"0"-1"0,-3 1 0,-9 18 0,-24 54 0,-12 4 0,-2 9 0,-15-13 0,-1-6 0,4-1 0,1 9 0,8-11 0,9-6 0,2-7 0,6 2 0,10 3 0,1 0 0,0 0 0,-11-7 0,-9-1 0,-6-1 0,-6-3 0,-11 13 0,4-12 0,-24 21 0,16-19 0,-34 22 0,17-18 0,-2 1 0,14-11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2.066"/>
    </inkml:context>
    <inkml:brush xml:id="br0">
      <inkml:brushProperty name="width" value="0.08571" units="cm"/>
      <inkml:brushProperty name="height" value="0.08571" units="cm"/>
      <inkml:brushProperty name="color" value="#004F8B"/>
    </inkml:brush>
  </inkml:definitions>
  <inkml:trace contextRef="#ctx0" brushRef="#br0">59 0 5734,'-32'55'0,"6"-8"0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2.411"/>
    </inkml:context>
    <inkml:brush xml:id="br0">
      <inkml:brushProperty name="width" value="0.08571" units="cm"/>
      <inkml:brushProperty name="height" value="0.08571" units="cm"/>
      <inkml:brushProperty name="color" value="#004F8B"/>
    </inkml:brush>
  </inkml:definitions>
  <inkml:trace contextRef="#ctx0" brushRef="#br0">10 0 5734,'-5'4'0,"1"-1"0,6 9 0,6 3 0,4 3 0,34 22 0,14 1 0,5 16 0,0 3 0,-2-7 0,-24 2 0,-20-7 0,-35-33 0,-19 10 0,16-15 0,-65-12 0,49-2 0,-48-11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2.651"/>
    </inkml:context>
    <inkml:brush xml:id="br0">
      <inkml:brushProperty name="width" value="0.08571" units="cm"/>
      <inkml:brushProperty name="height" value="0.08571" units="cm"/>
      <inkml:brushProperty name="color" value="#004F8B"/>
    </inkml:brush>
  </inkml:definitions>
  <inkml:trace contextRef="#ctx0" brushRef="#br0">0 167 5734,'7'-9'0,"17"-12"0,-1 2 0,8-7 0,-7 8 0,-7 5 0,6-6 0,-7 3 0,-2 1 0,-7 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6:24.552"/>
    </inkml:context>
    <inkml:brush xml:id="br0">
      <inkml:brushProperty name="width" value="0.08571" units="cm"/>
      <inkml:brushProperty name="height" value="0.08571" units="cm"/>
      <inkml:brushProperty name="color" value="#E71224"/>
    </inkml:brush>
  </inkml:definitions>
  <inkml:trace contextRef="#ctx0" brushRef="#br0">5 5 5734,'-2'-2'0,"0"0"0,3 1 0,3 1 0,0 1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3.313"/>
    </inkml:context>
    <inkml:brush xml:id="br0">
      <inkml:brushProperty name="width" value="0.08571" units="cm"/>
      <inkml:brushProperty name="height" value="0.08571" units="cm"/>
      <inkml:brushProperty name="color" value="#004F8B"/>
    </inkml:brush>
  </inkml:definitions>
  <inkml:trace contextRef="#ctx0" brushRef="#br0">1 252 5734,'17'-48'0,"0"-1"0,-3-40 0,-13 51 0,-14 11 0,9 30 0,-3 20 0,12 4 0,-3 4 0,20 1 0,0-13 0,24 18 0,1 4 0,4 17 0,-34 3 0,-11-20 0,-35 1 0,6-30 0,-15 3 0,10-11 0,-3-9 0,13-4 0,-5-21 0,12 1 0,0-17 0,13 5 0,27-19 0,8 15 0,6-1 0,-7 23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4.016"/>
    </inkml:context>
    <inkml:brush xml:id="br0">
      <inkml:brushProperty name="width" value="0.08571" units="cm"/>
      <inkml:brushProperty name="height" value="0.08571" units="cm"/>
      <inkml:brushProperty name="color" value="#004F8B"/>
    </inkml:brush>
  </inkml:definitions>
  <inkml:trace contextRef="#ctx0" brushRef="#br0">1 17 5734,'2'-7'0,"0"1"0,0 3 0,0 3 0,0 3 0,1 2 0,1 2 0,4 30 0,-3-14 0,1 39 0,0 4 0,-5-26 0,2 11 0,-1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4.613"/>
    </inkml:context>
    <inkml:brush xml:id="br0">
      <inkml:brushProperty name="width" value="0.08571" units="cm"/>
      <inkml:brushProperty name="height" value="0.08571" units="cm"/>
      <inkml:brushProperty name="color" value="#004F8B"/>
    </inkml:brush>
  </inkml:definitions>
  <inkml:trace contextRef="#ctx0" brushRef="#br0">0 208 5734,'0'-3'0,"2"21"0,6 10 0,10 21 0,24 11 0,-9-24 0,3-3 0,-17-32 0,-12-6 0,5-23 0,-9 2 0,1-28 0,5-24 0,-5 31 0,12-19 0,-8 54 0,6-4 0,-2 8 0,3 3 0,4 8 0,-5 4 0,10 14 0,-9 0 0,45 55 0,-38-48 0,27 29 0,-40-66 0,-2-4 0,2-20 0,-4 9 0,-5-26 0,-4 18 0,-9-22 0,-34 5 0,15 33 0,-17-1 0,30 43 0,14-11 0,0 5 0,4-5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4.833"/>
    </inkml:context>
    <inkml:brush xml:id="br0">
      <inkml:brushProperty name="width" value="0.08571" units="cm"/>
      <inkml:brushProperty name="height" value="0.08571" units="cm"/>
      <inkml:brushProperty name="color" value="#004F8B"/>
    </inkml:brush>
  </inkml:definitions>
  <inkml:trace contextRef="#ctx0" brushRef="#br0">28 1 5734,'3'37'0,"0"-4"0,-4-14 0,0 1 0,-9 32 0,3-29 0,-8 23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5.105"/>
    </inkml:context>
    <inkml:brush xml:id="br0">
      <inkml:brushProperty name="width" value="0.08571" units="cm"/>
      <inkml:brushProperty name="height" value="0.08571" units="cm"/>
      <inkml:brushProperty name="color" value="#004F8B"/>
    </inkml:brush>
  </inkml:definitions>
  <inkml:trace contextRef="#ctx0" brushRef="#br0">0 0 5734,'11'9'0,"7"34"0,-10-20 0,8 29 0,-9-28 0,11 35 0,-8-28 0,10 31 0,-13-41 0,2 1 0,-5-8 0,-1-2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5.485"/>
    </inkml:context>
    <inkml:brush xml:id="br0">
      <inkml:brushProperty name="width" value="0.08571" units="cm"/>
      <inkml:brushProperty name="height" value="0.08571" units="cm"/>
      <inkml:brushProperty name="color" value="#004F8B"/>
    </inkml:brush>
  </inkml:definitions>
  <inkml:trace contextRef="#ctx0" brushRef="#br0">1 42 5734,'8'-10'0,"1"1"0,2 0 0,29 0 0,-19 6 0,19 2 0,-19 16 0,-23 69 0,-2-24 0,-13 30 0,-5-47 0,16-29 0,-2 3 0,4-6 0,3-7 0,6 3 0,5-5 0,13-2 0,17-9 0,30-29 0,-25 16 0,10-21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6.029"/>
    </inkml:context>
    <inkml:brush xml:id="br0">
      <inkml:brushProperty name="width" value="0.08571" units="cm"/>
      <inkml:brushProperty name="height" value="0.08571" units="cm"/>
      <inkml:brushProperty name="color" value="#004F8B"/>
    </inkml:brush>
  </inkml:definitions>
  <inkml:trace contextRef="#ctx0" brushRef="#br0">0 1 5734,'9'2'0,"-4"0"0,2 4 0,5 16 0,-4-8 0,7 14 0,-1 10 0,5 34 0,-5-9 0,-2 17 0,-14-46 0,-3-6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6.297"/>
    </inkml:context>
    <inkml:brush xml:id="br0">
      <inkml:brushProperty name="width" value="0.08571" units="cm"/>
      <inkml:brushProperty name="height" value="0.08571" units="cm"/>
      <inkml:brushProperty name="color" value="#004F8B"/>
    </inkml:brush>
  </inkml:definitions>
  <inkml:trace contextRef="#ctx0" brushRef="#br0">0 0 5734,'11'25'0,"-5"-10"0,5 18 0,-7-15 0,1 2 0,6 37 0,-8-30 0,4 25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6.977"/>
    </inkml:context>
    <inkml:brush xml:id="br0">
      <inkml:brushProperty name="width" value="0.08571" units="cm"/>
      <inkml:brushProperty name="height" value="0.08571" units="cm"/>
      <inkml:brushProperty name="color" value="#004F8B"/>
    </inkml:brush>
  </inkml:definitions>
  <inkml:trace contextRef="#ctx0" brushRef="#br0">0 14 5734,'2'-5'0,"0"0"0,3 2 0,-2 2 0,2 2 0,1 4 0,11 32 0,-6-17 0,8 23 0,-6-10 0,-5-14 0,16 15 0,-14-27 0,10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7.922"/>
    </inkml:context>
    <inkml:brush xml:id="br0">
      <inkml:brushProperty name="width" value="0.08571" units="cm"/>
      <inkml:brushProperty name="height" value="0.08571" units="cm"/>
      <inkml:brushProperty name="color" value="#004F8B"/>
    </inkml:brush>
  </inkml:definitions>
  <inkml:trace contextRef="#ctx0" brushRef="#br0">61 361 5734,'-29'54'0,"14"-24"0,-1 15 0,15-29 0,10 10 0,37-4 0,-19-4 0,27-10 0,-27-17 0,-15-23 0,-9 7 0,-26-21 0,-5 17 0,5-9 0,26-3 0,22-1 0,13 8 0,4 22 0,25 79 0,-37-36 0,19 49 0,-42-66 0,0-1 0,11 8 0,-5-9 0,8 2 0,-9-12 0,9-17 0,-12 5 0,5-35 0,-18 12 0,-6-22 0,-1 23 0,-9-8 0,12 24 0,-9-16 0,14 16 0,11-7 0,50 5 0,-27 10 0,27 1 0,-38 15 0,15 13 0,10 7 0,12 9 0,-9-6 0,19-26 0,-7-38 0,-10 6 0,-14-21 0,-28 29 0,-8-19 0,0 14 0,-34-34 0,18 43 0,-23-16 0,22 24 0,0 1 0,-41 7 0,27 2 0,-31 7 0,13 14 0,-11 16 0,5-4 0,4 5 0,30-22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4.804"/>
    </inkml:context>
    <inkml:brush xml:id="br0">
      <inkml:brushProperty name="width" value="0.08571" units="cm"/>
      <inkml:brushProperty name="height" value="0.08571" units="cm"/>
      <inkml:brushProperty name="color" value="#004F8B"/>
    </inkml:brush>
  </inkml:definitions>
  <inkml:trace contextRef="#ctx0" brushRef="#br0">587 7 5734,'-28'-2'0,"1"-1"0,-58 2 0,40 0 0,-41 3 0,41 0 0,-11 0 0,10-1 0,-9-1 0,23 0 0,-4 0 0,15 2 0,6 0 0,13 4 0,-3 24 0,4 27 0,1 13 0,-1-1 0,0 2 0,2 8 0,0 1 0,0 0 0,-1-6 0,-1 23 0,3-8 0,0 1 0,1 9 0,1-34 0,1-9 0,-2-28 0,2-6 0,-4-15 0,11-5 0,29-2 0,8-2 0,7-1 0,5 1 0,3-2-304,25-6 0,-3-1 1,-30 5-1,-3-2 0,-2-2 1,0-1-1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38.729"/>
    </inkml:context>
    <inkml:brush xml:id="br0">
      <inkml:brushProperty name="width" value="0.08571" units="cm"/>
      <inkml:brushProperty name="height" value="0.08571" units="cm"/>
      <inkml:brushProperty name="color" value="#004F8B"/>
    </inkml:brush>
  </inkml:definitions>
  <inkml:trace contextRef="#ctx0" brushRef="#br0">43 13 5734,'0'-7'0,"1"2"0,1 6 0,0 2 0,2 2 0,-2 32 0,-2-16 0,-4 25 0,-10-18 0,-1-6 0,-6 5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1.176"/>
    </inkml:context>
    <inkml:brush xml:id="br0">
      <inkml:brushProperty name="width" value="0.08571" units="cm"/>
      <inkml:brushProperty name="height" value="0.08571" units="cm"/>
      <inkml:brushProperty name="color" value="#004F8B"/>
    </inkml:brush>
  </inkml:definitions>
  <inkml:trace contextRef="#ctx0" brushRef="#br0">0 1 5734,'80'41'0,"1"0"0,-31-17 0,-2 0 0,17 17 0,-5-1 0,-6-3 0,1-2 0,12 7 0,-5-5 0,-12-8 0,0 0-458,13 8 1,8 4 0,-4-5 457,-9-8 0,8 0-545,11 2 1,20 7 0,8 2 0,-4-1 0,-15-6 544,-13-3 0,-10-4 0,9 3-98,11 3 1,14 5-1,3 1 1,-9-4-1,-20-7 98,-16-5 0,-12-4 0,17 6 0,7 2 0,2-2 0,-3-4 645,30-7-645,-58-18 0,-15-13 3123,-20 2-3123,-5-4 813,-7-12-813,-24-14 0,-7-4 0,-5-7 0,-10 2 0,-1 5 0,6 17 0,-5-3 0,27 17 0,18 11 0,16 11 0,6 6 0,25 15 0,-3-1 0,9 4 0,17 5 0,-27-15 0,16 4 0,3-1 0,3-1 0,32 11 0,-47-15 0,-19-1 0,-46 65 0,9-42 0,-28 52 0,10-42 0,-1-4 0,-3 1 0,-17 18 0,16-19 0,1-2 0,5-7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2.191"/>
    </inkml:context>
    <inkml:brush xml:id="br0">
      <inkml:brushProperty name="width" value="0.08571" units="cm"/>
      <inkml:brushProperty name="height" value="0.08571" units="cm"/>
      <inkml:brushProperty name="color" value="#004F8B"/>
    </inkml:brush>
  </inkml:definitions>
  <inkml:trace contextRef="#ctx0" brushRef="#br0">1908 631 5734,'1'-31'0,"-2"1"0,-2 0 0,-32-50 0,-13 14 0,21 23 0,-4 2 0,-43-24 0,27 32 0,-5 2 0,-12-6 0,-10 4-1131,-7 7 0,-10 4 1,7 4 1130,9-2 0,1 7 0,2 9 0,-3 5 0,5 8-16,0 16 1,3 12 15,6 2 0,-2 8 0,2-3 0,-14 7 0,3 1-103,2 12 1,8 5 102,24-16 0,6 7 0,3 7 0,2 9 0,4 10 0,10-10 0,4 9 0,3 4 0,-1-2 0,0-6-702,-8 20 0,0-6 0,7 3 702,9-11 0,5 4 0,4-4 0,1-14 0,5-9 0,4-6 203,14 24 0,2-1-203,-7-14 0,4 2 0,10 1 0,7 4 0,-3-11 0,-13-20 0,4-2 0,19 15 0,10 6 0,-8-10 0,-17-17 0,3-4 0,26 15 0,14 5 0,-1-7-95,-16-18 0,-1-5 1,4-2 94,0 2 0,4 0 0,4-4 0,2-9 0,16-9 0,4-11 0,1-6 0,-6-5 0,-11-3 0,-4-5 0,-2-3 0,-2 0-31,-3 3 1,-1-1-1,-3-2 1,-7-2 30,-4-6 0,-6-3 0,-8-1 0,-2-11 0,-7-5 79,-7 6 0,-2-5 1,-1-7-80,-1-4 0,-1-7 0,-1-3 0,-3 0 0,-1 0 0,-2 1 0,-5-5 0,-12-6 0,-14 7 0,-10-9 0,-7-6 0,-5-1 0,-1 3 0,3 6 0,6 11-60,4 2 1,3 10-1,-1 2 1,-8-6 59,-4-1 0,-6-8 0,-4-2 0,-4 3 0,-3 9 0,-3 15 0,-13 10 0,-6 14 0,-1 8 0,2 4 0,-6 0 0,1 8 0,-3-3 0,-1-7 0,-5-3 0,1 2 0,6 10 0,6 11 0,4 8 0,7 2 0,5 2 0,-1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6.637"/>
    </inkml:context>
    <inkml:brush xml:id="br0">
      <inkml:brushProperty name="width" value="0.08571" units="cm"/>
      <inkml:brushProperty name="height" value="0.08571" units="cm"/>
      <inkml:brushProperty name="color" value="#004F8B"/>
    </inkml:brush>
  </inkml:definitions>
  <inkml:trace contextRef="#ctx0" brushRef="#br0">483 31 5734,'-52'-9'0,"0"-1"0,-29-2 0,25 20 0,19 5 0,-6 20 0,2 6 0,1 1 0,3 1 0,5 4 0,22 11 0,8-13 0,19 10 0,7 0 0,5-4 0,10 2 0,6-3 0,25-1 0,-12-14 0,6 1 0,14 3 0,0 2 0,-10-2 0,-5 0 0,-2-10 0,-15 5 0,-41 54 0,-23-55 0,-28 15 0,-10-2 0,-34-2 0,30-14 0,-3-1 0,-10-2 0,3-4 0,-4 2 0,-16-2 0,58-17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6.838"/>
    </inkml:context>
    <inkml:brush xml:id="br0">
      <inkml:brushProperty name="width" value="0.08571" units="cm"/>
      <inkml:brushProperty name="height" value="0.08571" units="cm"/>
      <inkml:brushProperty name="color" value="#004F8B"/>
    </inkml:brush>
  </inkml:definitions>
  <inkml:trace contextRef="#ctx0" brushRef="#br0">44 1 5734,'-37'0'0,"30"76"0,15 24 0,-7-48 0,2 2 0,6 22 0,3 10 0,-3-15 0,-6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2.882"/>
    </inkml:context>
    <inkml:brush xml:id="br0">
      <inkml:brushProperty name="width" value="0.08571" units="cm"/>
      <inkml:brushProperty name="height" value="0.08571" units="cm"/>
      <inkml:brushProperty name="color" value="#004F8B"/>
    </inkml:brush>
  </inkml:definitions>
  <inkml:trace contextRef="#ctx0" brushRef="#br0">67 69 5734,'31'28'0,"-10"-4"0,4 13 0,-14-5 0,-11 18 0,-5 2 0,-1 1 0,-3 0 0,-3-2 0,-16 0 0,4-15 0,-28 30 0,40-65 0,5-2 0,33-43 0,28-29 0,9-10 0,-22 23 0,0-1 0,0 1 0,3-5 0,-7 7 0,-2 0 0,-21 20 0,-31 36 0,-7 41 0,0 19 0,-3 0 0,4 3 0,1 5 0,9-4 0,15 9 0,45 7 0,21-29 0,-10-18 0,3-14 0,27-50 0,-23-8 0,-49-27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3.088"/>
    </inkml:context>
    <inkml:brush xml:id="br0">
      <inkml:brushProperty name="width" value="0.08571" units="cm"/>
      <inkml:brushProperty name="height" value="0.08571" units="cm"/>
      <inkml:brushProperty name="color" value="#004F8B"/>
    </inkml:brush>
  </inkml:definitions>
  <inkml:trace contextRef="#ctx0" brushRef="#br0">1 135 5734,'26'-18'0,"4"1"0,31-1 0,5 1 0,3-1 0,-1 0 0,7 2 0,3 5 0,-5 10 0,20 33 0,-27-29 0,-9 5 0,-25 39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4.564"/>
    </inkml:context>
    <inkml:brush xml:id="br0">
      <inkml:brushProperty name="width" value="0.08571" units="cm"/>
      <inkml:brushProperty name="height" value="0.08571" units="cm"/>
      <inkml:brushProperty name="color" value="#004F8B"/>
    </inkml:brush>
  </inkml:definitions>
  <inkml:trace contextRef="#ctx0" brushRef="#br0">29 115 5734,'-15'-64'0,"5"21"0,6 35 0,4 19 0,15 71 0,-2-37 0,-1 4 0,3 1 0,23 9 0,-5-16 0,13-4 0,4-4 0,10-4 0,18-7 0,8-8-299,-25-16 1,2-6 298,9-3 0,8-5 0,1-7 0,-10-8 0,1-6 0,0-3 0,-6 4 0,0 4 0,-4 1 0,0-3 0,6-14 0,1 1 0,0-1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3.693"/>
    </inkml:context>
    <inkml:brush xml:id="br0">
      <inkml:brushProperty name="width" value="0.08571" units="cm"/>
      <inkml:brushProperty name="height" value="0.08571" units="cm"/>
      <inkml:brushProperty name="color" value="#004F8B"/>
    </inkml:brush>
  </inkml:definitions>
  <inkml:trace contextRef="#ctx0" brushRef="#br0">1 80 5734,'-1'-34'0,"1"9"0,5 10 0,2 10 0,5 4 0,43 40 0,-27-15 0,7 39 0,-6 7 0,-19-21 0,-2 5 0,-5-1 0,-16-7 0,5-19 0,-7 13 0,11-32 0,6-27 0,3-1 0,16-60 0,-8 38 0,3-9 0,2-1 0,-2 8 0,8-9 0,4 5 0,-3 28 0,30-1 0,-33 45 0,19 45 0,-23-33 0,22 49 0,-24-49 0,20 35 0,-21-46 0,31 7 0,-6-38 0,24-19 0,-2-32 0,-12-2 0,-6-10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48:34.814"/>
    </inkml:context>
    <inkml:brush xml:id="br0">
      <inkml:brushProperty name="width" value="0.08571" units="cm"/>
      <inkml:brushProperty name="height" value="0.08571" units="cm"/>
      <inkml:brushProperty name="color" value="#004F8B"/>
    </inkml:brush>
  </inkml:definitions>
  <inkml:trace contextRef="#ctx0" brushRef="#br0">37 401 5734,'-21'63'0,"6"-6"0,70-8 0,21-8 0,-4-15-1782,17 9 1,4-12 1781,3-52 0,-34 2 0,16-12 0,7-4 0,-2-1 0,-10 6-167,1 1 0,-8 2 0,9-4 0,-8 3 0,8-5 0,5-2 0,0-1 0,-5 3 0,-10 4 0,2-4 0,0 1 0,0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6.883"/>
    </inkml:context>
    <inkml:brush xml:id="br0">
      <inkml:brushProperty name="width" value="0.08571" units="cm"/>
      <inkml:brushProperty name="height" value="0.08571" units="cm"/>
      <inkml:brushProperty name="color" value="#004F8B"/>
    </inkml:brush>
  </inkml:definitions>
  <inkml:trace contextRef="#ctx0" brushRef="#br0">366 153 5734,'-10'-12'0,"3"5"0,-4-7 0,5 8 0,-14-14 0,10 9 0,-11-9 0,-3 2 0,-13 0 0,-1 0 0,-8 10 0,6 33 0,-1 17 0,19 50 0,9 9 0,-3-15-137,13 6 1,9-7 136,13-41 0,24 17 0,11-6 0,-8-23 0,6-8 0,-3-16 0,3-10 0,7-8 0,1-11 0,5-16 0,-5-11 136,-6-5 1,-5-1-137,-10 11 0,-4 3 0,5-14 0,-36 62 0,-8 16 0,-4 33 0,7-11 0,20 50 0,8-42 0,7 11 0,9-36 0,-14-20 0,10-6 0,-8-56 0,-16 22 0,-7-36 0,-16 30 0,-19-31 0,0 9 0,-8-11 0,9 28 0,15 20 0,4 1 0,9 12 0,19 2 0,7 1 0,13 2 0,3 5 0,-15 3 0,2 7 0,-6 9 0,5 31 0,-4 20 0,-10-5 0,-1 1 0,4 15 0,11 11 0,-6-87 0,-2-7 0,9-54 0,-6-16 0,3-11 0,-4 0 0,-2 3 0,-1 20-188,-3 1 1,1 11 187,-6 39 0,-3 5 0,0 2 0,20 18 0,-6 22 0,8-2 0,-12 24 0,-4 8 0,-5-19 375,8 30-375,-3-28 0,-1-9 0,7 8 0,-5-25 0,12 6 0,21-13 0,1-19 0,18-24 0,-5-38 0,-9-11 0,-28 26 0,-3-3 0,-6-8 0,-5-1 0,-5-40 0,-20 44 0,-5 5 0,-4 3 0,-31 25 0,32 57 0,1 3 0,13 56 0,22 3 0,-1-34 0,6 0 0,7-2 0,7-5 0,-3-10 0,6-20 0,27-62 0,-2-23 0,-5 11 0,-17-35 0,-1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7.519"/>
    </inkml:context>
    <inkml:brush xml:id="br0">
      <inkml:brushProperty name="width" value="0.08571" units="cm"/>
      <inkml:brushProperty name="height" value="0.08571" units="cm"/>
      <inkml:brushProperty name="color" value="#004F8B"/>
    </inkml:brush>
  </inkml:definitions>
  <inkml:trace contextRef="#ctx0" brushRef="#br0">546 43 5734,'-82'-24'0,"5"8"0,22 14 0,-3 18 0,0 7 0,-4 4 0,8 0 0,6 5 0,14 24 0,16 9 0,21-13 0,6 0 0,12 18 0,23-13 0,12-5 0,-11-22 0,3-4-485,23 13 0,3-3 485,-10-11 0,0 0 0,23 19 0,-7 0 0,-4-1 0,-26-1 0,-19-1 233,-43-19-233,-48 36 0,-1-12 0,5-7 0,0 0 0,-11 4 0,18-14 0,5-4 0,12-8 0,-16 5 0,23-14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7.914"/>
    </inkml:context>
    <inkml:brush xml:id="br0">
      <inkml:brushProperty name="width" value="0.08571" units="cm"/>
      <inkml:brushProperty name="height" value="0.08571" units="cm"/>
      <inkml:brushProperty name="color" value="#004F8B"/>
    </inkml:brush>
  </inkml:definitions>
  <inkml:trace contextRef="#ctx0" brushRef="#br0">0 49 5734,'15'-14'0,"3"2"0,4 0 0,2 2 0,53 13 0,-20 27 0,-12-3 0,-6 7 0,-9 44 0,-40-5 0,-11 3 0,3-23 0,-4-1 0,-6 9 0,0-3 0,-7 20 0,27-50 0,36 17 0,21-44 0,20-14 0,12-14 0,-5-17 0,3-13 0,-4 3-982,-17 17 0,-2 1 0,0-3 982,13-16 0,0-6 0,-14 8 0,-4-13 0,-7-3 0,-2-2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49.370"/>
    </inkml:context>
    <inkml:brush xml:id="br0">
      <inkml:brushProperty name="width" value="0.08571" units="cm"/>
      <inkml:brushProperty name="height" value="0.08571" units="cm"/>
      <inkml:brushProperty name="color" value="#004F8B"/>
    </inkml:brush>
  </inkml:definitions>
  <inkml:trace contextRef="#ctx0" brushRef="#br0">17 36 5734,'-9'-22'0,"2"8"0,9 31 0,1 5 0,2 8 0,10 38 0,3 10 0,1 6-945,1 3 0,1 0 945,0-6 0,1 3-137,-7-25 0,3 10 0,1 1 137,-2 2 0,1 1 0,0 0 0,0-1 0,1 0 0,-1 5 0,0 1 0,1 6 0,-1-1 0,-3-10 0,2 11 0,-1-5 0,-2-8 0,1 2 0,-2-6 0,-1-2 0,-4-13 0,-6-23 0,-31-52 0,-7-37 898,-4-15 1,-6-13-899,7 13 0,-3-3 0,4 4 0,0-3 0,2 4 252,-12-17 0,13 26-252,30 58 0,7 9 0,14 37 0,11 22 0,6 3 0,7 7 0,-3-3 0,-1 7 0,0-1-93,0-8 0,4 3 0,-9-21 93,-10-27 0,-6-9 0,18 8 0,-1-31 0,17-16 0,-4-22 0,-10-1 0,-3-7 0,-2-5 0,3-14 0,-7 19 0,-2 2 0,-7 3 0,-11 30 279,-2 2-279,-21-14 0,2 17 0,-20-7 0,6 19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50.847"/>
    </inkml:context>
    <inkml:brush xml:id="br0">
      <inkml:brushProperty name="width" value="0.08571" units="cm"/>
      <inkml:brushProperty name="height" value="0.08571" units="cm"/>
      <inkml:brushProperty name="color" value="#004F8B"/>
    </inkml:brush>
  </inkml:definitions>
  <inkml:trace contextRef="#ctx0" brushRef="#br0">282 329 5734,'33'-9'0,"-16"3"0,18-7 0,-24 5 0,14-20 0,-8-11 0,3 1 0,-13-7 0,-10 27 0,-15-27 0,6 24 0,-44-38 0,-12 67 0,-4 9 0,-2-24-408,2 30 1,15 10 407,48-1 0,4 18 0,5 6 0,5-1 0,4-4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0:53.314"/>
    </inkml:context>
    <inkml:brush xml:id="br0">
      <inkml:brushProperty name="width" value="0.08571" units="cm"/>
      <inkml:brushProperty name="height" value="0.08571" units="cm"/>
      <inkml:brushProperty name="color" value="#004F8B"/>
    </inkml:brush>
  </inkml:definitions>
  <inkml:trace contextRef="#ctx0" brushRef="#br0">27 168 5734,'-4'2'0,"1"-1"0,-3-1 0,2 1 0,-2-1 0,4-4 0,1 1 0,1-2 0,0 2 0,1 2 0,7-7 0,10-10 0,14-15 0,-1 1 0,1-6 0,-12 12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7.688"/>
    </inkml:context>
    <inkml:brush xml:id="br0">
      <inkml:brushProperty name="width" value="0.08571" units="cm"/>
      <inkml:brushProperty name="height" value="0.08571" units="cm"/>
      <inkml:brushProperty name="color" value="#004F8B"/>
    </inkml:brush>
  </inkml:definitions>
  <inkml:trace contextRef="#ctx0" brushRef="#br0">0 69 5734,'9'-19'0,"0"0"0,0 8 0,33-9 0,-10 27 0,27 50 0,-39 11 0,-13-14 0,-5-1 0,-9 0 0,-13 1 0,11-36 0,-13 15 0,15-25 0,-6 7 0,11-13 0,87-35 0,-47 18 0,16-7 0,-1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7.872"/>
    </inkml:context>
    <inkml:brush xml:id="br0">
      <inkml:brushProperty name="width" value="0.08571" units="cm"/>
      <inkml:brushProperty name="height" value="0.08571" units="cm"/>
      <inkml:brushProperty name="color" value="#004F8B"/>
    </inkml:brush>
  </inkml:definitions>
  <inkml:trace contextRef="#ctx0" brushRef="#br0">58 1 5734,'-15'47'0,"-1"1"0,-7 13 0,19-14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8.386"/>
    </inkml:context>
    <inkml:brush xml:id="br0">
      <inkml:brushProperty name="width" value="0.08571" units="cm"/>
      <inkml:brushProperty name="height" value="0.08571" units="cm"/>
      <inkml:brushProperty name="color" value="#004F8B"/>
    </inkml:brush>
  </inkml:definitions>
  <inkml:trace contextRef="#ctx0" brushRef="#br0">134 0 5734,'-21'56'0,"3"-13"0,-12 8 0,17-33 0,1-4 0,15-15 0,-1-1 0,7-1 0,2 0 0,5 0 0,5 0 0,-8 2 0,15 7 0,-17-1 0,17 11 0,-19-7 0,6 16 0,-14-5 0,-4 11 0,-6-8 0,-41 41 0,21-33 0,-36 30 0,41-46 0,-3-4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8.667"/>
    </inkml:context>
    <inkml:brush xml:id="br0">
      <inkml:brushProperty name="width" value="0.08571" units="cm"/>
      <inkml:brushProperty name="height" value="0.08571" units="cm"/>
      <inkml:brushProperty name="color" value="#004F8B"/>
    </inkml:brush>
  </inkml:definitions>
  <inkml:trace contextRef="#ctx0" brushRef="#br0">38 1 5734,'-16'66'0,"6"-21"0,-1-6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9.022"/>
    </inkml:context>
    <inkml:brush xml:id="br0">
      <inkml:brushProperty name="width" value="0.08571" units="cm"/>
      <inkml:brushProperty name="height" value="0.08571" units="cm"/>
      <inkml:brushProperty name="color" value="#004F8B"/>
    </inkml:brush>
  </inkml:definitions>
  <inkml:trace contextRef="#ctx0" brushRef="#br0">17 0 5734,'-9'14'0,"2"-2"0,7 6 0,35 32 0,11 4 0,-16-17 0,16 18 0,-1-5 0,-21-30 0,7 12 0,-6 18 0,-14-3 0,-33 5 0,-17-31 0,-1-8 0,7-17 0,15-3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7.597"/>
    </inkml:context>
    <inkml:brush xml:id="br0">
      <inkml:brushProperty name="width" value="0.08571" units="cm"/>
      <inkml:brushProperty name="height" value="0.08571" units="cm"/>
      <inkml:brushProperty name="color" value="#004F8B"/>
    </inkml:brush>
  </inkml:definitions>
  <inkml:trace contextRef="#ctx0" brushRef="#br0">245 234 5734,'-18'1'0,"0"0"0,-31 16 0,24-5 0,-22 12 0,20 10 0,-2 44 0,6 11 0,15-28 0,11 1 0,28 7 0,13-6 0,-7-19 0,4-5 0,7 7 0,5-11 0,5-23 0,1-16 0,29-36 0,-31 9 0,-2-8 0,-7-15 0,-8-7 0,-10-4 0,-7-4 0,-6-13 0,-7-1 0,-6 5 0,-5 2 0,-4 2 0,-4 6 0,-9-11 0,0 62 0,6 60 0,7 27 0,4 10 0,3-13 0,2 1 0,-1 8 0,3 0 0,10-9 0,2-8 0,2-7 0,17 12 0,14-4 0,1-33 0,5-8 0,8 14 0,0-19 0,8-64 0,-13-21 0,-14-4 0,-33-4 0,1-1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9.166"/>
    </inkml:context>
    <inkml:brush xml:id="br0">
      <inkml:brushProperty name="width" value="0.08571" units="cm"/>
      <inkml:brushProperty name="height" value="0.08571" units="cm"/>
      <inkml:brushProperty name="color" value="#004F8B"/>
    </inkml:brush>
  </inkml:definitions>
  <inkml:trace contextRef="#ctx0" brushRef="#br0">1 118 5734,'52'-58'0,"-19"19"0,-11 19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09.476"/>
    </inkml:context>
    <inkml:brush xml:id="br0">
      <inkml:brushProperty name="width" value="0.08571" units="cm"/>
      <inkml:brushProperty name="height" value="0.08571" units="cm"/>
      <inkml:brushProperty name="color" value="#004F8B"/>
    </inkml:brush>
  </inkml:definitions>
  <inkml:trace contextRef="#ctx0" brushRef="#br0">1 49 5734,'74'-36'0,"-16"25"0,-7 9 0,-26 9 0,32 16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2.299"/>
    </inkml:context>
    <inkml:brush xml:id="br0">
      <inkml:brushProperty name="width" value="0.08571" units="cm"/>
      <inkml:brushProperty name="height" value="0.08571" units="cm"/>
      <inkml:brushProperty name="color" value="#004F8B"/>
    </inkml:brush>
  </inkml:definitions>
  <inkml:trace contextRef="#ctx0" brushRef="#br0">0 9 5734,'0'-5'0,"1"1"0,12 35 0,-5-10 0,10 27 0,-5-2 0,-4-8 0,1 9 0,0 7 0,-2-1 0,-1 0 0,8 42 0,-3-13 0,-8-63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2.803"/>
    </inkml:context>
    <inkml:brush xml:id="br0">
      <inkml:brushProperty name="width" value="0.08571" units="cm"/>
      <inkml:brushProperty name="height" value="0.08571" units="cm"/>
      <inkml:brushProperty name="color" value="#004F8B"/>
    </inkml:brush>
  </inkml:definitions>
  <inkml:trace contextRef="#ctx0" brushRef="#br0">1 88 5734,'4'68'0,"0"0"0,7 5 0,6-9 0,22-12 0,9 2 0,-17-35 0,-11-29 0,-16-36 0,-4 5 0,-11-29 0,5 38 0,-8-50 0,8 36 0,-2-32 0,11 49 0,30 30 0,41 64 0,-17-18 0,-14-5 0,-5-4 0,-12-14 0,10 4 0,-15-12 0,2-5 0,-16-18 0,-2-19 0,-25-49 0,-9-2 0,8 26 0,-10 7 0,-19 25 0,-1 9 0,5-4 0,-31 39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3.154"/>
    </inkml:context>
    <inkml:brush xml:id="br0">
      <inkml:brushProperty name="width" value="0.08571" units="cm"/>
      <inkml:brushProperty name="height" value="0.08571" units="cm"/>
      <inkml:brushProperty name="color" value="#004F8B"/>
    </inkml:brush>
  </inkml:definitions>
  <inkml:trace contextRef="#ctx0" brushRef="#br0">39 0 5734,'-5'3'0,"0"0"0,4 0 0,-9 28 0,6-12 0,-6 21 0,7-20 0,3 9 0,9 10 0,-3-10 0,6 1 0,-8-21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3.355"/>
    </inkml:context>
    <inkml:brush xml:id="br0">
      <inkml:brushProperty name="width" value="0.08571" units="cm"/>
      <inkml:brushProperty name="height" value="0.08571" units="cm"/>
      <inkml:brushProperty name="color" value="#004F8B"/>
    </inkml:brush>
  </inkml:definitions>
  <inkml:trace contextRef="#ctx0" brushRef="#br0">0 0 5734,'23'54'0,"0"-1"0,-7-15 0,17 29 0,1-2-585,-12-35 585,-1-2 47,0-4 1,-2-2 0,0-2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3.638"/>
    </inkml:context>
    <inkml:brush xml:id="br0">
      <inkml:brushProperty name="width" value="0.08571" units="cm"/>
      <inkml:brushProperty name="height" value="0.08571" units="cm"/>
      <inkml:brushProperty name="color" value="#004F8B"/>
    </inkml:brush>
  </inkml:definitions>
  <inkml:trace contextRef="#ctx0" brushRef="#br0">1 0 5734,'31'3'0,"-11"1"0,8 8 0,-13 2 0,-3 2 0,0 46 0,-33 31 0,16-16 0,-1-5 0,52-83 0,-1 0 0,2-13 0,-1-3 0,-11 4 0,26-21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3.939"/>
    </inkml:context>
    <inkml:brush xml:id="br0">
      <inkml:brushProperty name="width" value="0.08571" units="cm"/>
      <inkml:brushProperty name="height" value="0.08571" units="cm"/>
      <inkml:brushProperty name="color" value="#004F8B"/>
    </inkml:brush>
  </inkml:definitions>
  <inkml:trace contextRef="#ctx0" brushRef="#br0">10 9 5734,'-4'-4'0,"1"1"0,1 1 0,1 4 0,3 0 0,2 4 0,8 7 0,26 55 0,4 12 0,-11-24 0,13 37 0,-7-7 0,-31-56 0,1 17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6.041"/>
    </inkml:context>
    <inkml:brush xml:id="br0">
      <inkml:brushProperty name="width" value="0.08571" units="cm"/>
      <inkml:brushProperty name="height" value="0.08571" units="cm"/>
      <inkml:brushProperty name="color" value="#004F8B"/>
    </inkml:brush>
  </inkml:definitions>
  <inkml:trace contextRef="#ctx0" brushRef="#br0">4 8 5734,'-2'-4'0,"1"1"0,7 20 0,-1-3 0,6 16 0,2 6 0,17 24 0,5 3 0,0-4 0,2-1 0,0 1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6.712"/>
    </inkml:context>
    <inkml:brush xml:id="br0">
      <inkml:brushProperty name="width" value="0.08571" units="cm"/>
      <inkml:brushProperty name="height" value="0.08571" units="cm"/>
      <inkml:brushProperty name="color" value="#004F8B"/>
    </inkml:brush>
  </inkml:definitions>
  <inkml:trace contextRef="#ctx0" brushRef="#br0">1 507 5734,'42'35'0,"0"-1"0,24 40 0,-74-137 0,-1 41 0,2 1 0,2-26 0,5 21 0,8-23 0,34 37 0,24 33 0,-21-3 0,1 5 0,0 11 0,-2 3 0,21 21 0,-25-23 0,-67-96 0,-15-15 0,2 5 0,0-3 0,12 19 0,6 3 0,7-24 0,78 85 0,21 21 0,-35-16 0,-1 4 0,42 25 0,-6 2 0,-23-12 0,-27-35 0,-8-17 0,-31-41 0,-12-10 0,1 8 0,-10-6 0,-8 9 0,-9 36 0,-12 27 0,-4 7 0,-14-2 0,13 12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7.800"/>
    </inkml:context>
    <inkml:brush xml:id="br0">
      <inkml:brushProperty name="width" value="0.08571" units="cm"/>
      <inkml:brushProperty name="height" value="0.08571" units="cm"/>
      <inkml:brushProperty name="color" value="#004F8B"/>
    </inkml:brush>
  </inkml:definitions>
  <inkml:trace contextRef="#ctx0" brushRef="#br0">1 105 5734,'5'-3'0,"3"0"0,7-5 0,39-10 0,8-1 0,-11 2 0,12-1 0,-1-1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7.882"/>
    </inkml:context>
    <inkml:brush xml:id="br0">
      <inkml:brushProperty name="width" value="0.08571" units="cm"/>
      <inkml:brushProperty name="height" value="0.08571" units="cm"/>
      <inkml:brushProperty name="color" value="#004F8B"/>
    </inkml:brush>
  </inkml:definitions>
  <inkml:trace contextRef="#ctx0" brushRef="#br0">0 1017 5734,'24'15'0,"-1"10"0,15 15-901,-7 4 901,-8-6 0,16 30 0,6 9 0,-12-26 0,0 0 0,13 27 0,0-4 291,5-5-291,19-13 0,-2-60 0,12 20 0,-20-75 0,-8-19 0,-2-2-1002,-9 6 0,6-14 0,-6 9 1002,-15 23 0,0 0 0,12-27 0,4-12 0,-3 7-242,-5 11 0,-2 0 242,1 0 0,1-7 0,0 1 0,-3 6 0,-1 2 0,-3 5 0,-1 3 0,-2 5 0,4-11 0,-9 21 0,-18 47 289,-17 40-289,2-4 0,-31 45 0,-8 9 0,24-42 0,-2 0 0,-8 11 0,0 0 0,0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18.318"/>
    </inkml:context>
    <inkml:brush xml:id="br0">
      <inkml:brushProperty name="width" value="0.08571" units="cm"/>
      <inkml:brushProperty name="height" value="0.08571" units="cm"/>
      <inkml:brushProperty name="color" value="#004F8B"/>
    </inkml:brush>
  </inkml:definitions>
  <inkml:trace contextRef="#ctx0" brushRef="#br0">0 1107 5734,'47'-28'0,"0"-1"0,30 82 0,-9 31 0,-40-35 0,-6 5-174,9 19 1,3 10-1,-5-10 174,-7-19 0,-3-8 0,15 29 171,7 12-171,11-31 0,-10-72 0,4-19 0,21-20 0,2-14-396,-16 3 1,1-8 0,-2-5 395,-11 13 0,-1-2 0,0-4 0,1-2 0,-4 2 0,2-5 0,-1-1 0,-1 2 0,-2 4 0,9-20 0,-2 6 0,-1-1 0,3-6 0,-1 0 0,-4 9 0,-2 7 0,-8 16 0,-5 17 0,21-27 0,-14 80 0,-15 47 0,-7 14 0,1 12 0,-16 2 0,0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51:22.408"/>
    </inkml:context>
    <inkml:brush xml:id="br0">
      <inkml:brushProperty name="width" value="0.08571" units="cm"/>
      <inkml:brushProperty name="height" value="0.08571" units="cm"/>
      <inkml:brushProperty name="color" value="#004F8B"/>
    </inkml:brush>
  </inkml:definitions>
  <inkml:trace contextRef="#ctx0" brushRef="#br0">2415 728 5734,'-4'-6'0,"0"1"0,0-9 0,2 6 0,-1-8 0,1 0 0,-14-37 0,-4 10 0,-18-8 0,-13 0 0,-12 10 0,-11 4 0,-3 2 0,-9 1 0,3 4 0,17 8 0,2 4 0,0 1-290,-33-5 1,5 7 289,40 10 0,-5 9-800,-16 12 0,-16 11 0,-2 3 0,14-6 800,6-5 0,1 1 0,-6 4 0,-14 6 0,5 1 0,23-3-543,9 14 543,13-6 0,-11 22 0,-2 21 0,27-6 0,5 13 0,2 3 0,-2-9-471,-7-9 0,-1-7 1,4 7 470,6 9 0,3 8 0,4-2 0,7-17 0,14 27 815,-2-46 1,0 3-816,7 25 0,3 2 0,-3-11 0,3-1 14,4 11 1,3 0-15,-2-13 0,2-2 0,4 3 0,0-2 0,-6-14 0,4 1 0,8 6 0,5 4 0,-2-7 0,-10-14 0,4-1 0,14 12 0,12 9 0,4 0 0,-4-11 0,19 2 0,4-6 0,-19-8 0,8 3 0,-1-2 0,-5-7 0,15 2 0,0-8 0,-11-8 0,3-4 0,-6-3 0,-6-4 0,1-5 0,12-1 0,9-3 0,2-6 0,-9-8 0,3-6 0,0-3 0,-3 1 0,12-3 0,-4 0 0,3-10 0,-17 0 0,4-6 0,0-5 0,-5-1 0,-9-1 0,1-17 0,-10-2 0,-3 0-504,1 3 1,-1 0-1,-7 0 504,-3-19 0,-11 7 0,-8 2 0,-8 11 0,-2-12 0,-1 7 0,-1 16 0,-1-1 0,0-18 0,-1-12 0,-6 2 536,-10 5 0,-7 0 1,-1 2-537,3 6 0,-1 2 0,-2-1 0,-2-12 0,-1-1 0,-2 2 0,-4 5 0,-1 2 0,3 10 0,10 16 0,-6-1 0,-12-7 0,-12-11 0,-7-5 0,-2 4 0,3 12 0,-10 5 0,0 12 0,-7-5 0,10-1 0,-6-8 0,-3 1 0,0 4 0,3 11 0,-22 7 0,2 12 0,1 5 0,11 3 0,1 4 0,-2 4-62,-13 3 0,-2 4 1,2 5 61,11 2 0,2 4 0,-2 4 0,-11 7 0,-2 6 0,5 5 0,12 3 0,4 5 0,3 5 0,2 3 0,2 5 0,3 10 0,14-5 0,1 9 0,2 5 0,3 3 0,6 0 0,6 2 0,6 2 0,3 2 0,1 0 0,-2-3-394,-9 12 1,-2-2 0,4-1 0,8-2 393,11-10 0,6 2 0,5-6 0,2-11 0,7-2 0,7-3 207,13 16 1,9 9-1,2-2-207,1-9 0,2-1 0,6 2 0,1-1 0,5 5 0,2-2 0,3-7 0,-7-15 0,2-5 0,2-3 0,0-1 0,1-1 0,1-2 0,2-1 0,1-3 0,6 1 0,2-1 0,3-4 0,2-5 0,7-3 0,4-6 0,1-4 0,-2-3 0,-7-3 0,0-3 0,-1-5 0,3-6 0,11-8 0,3-8 0,-2-4 0,-9-4 0,-7-3 0,-9-4 0,0-7 0,14-14 0,-1-7 0,-9-5 0,-20 4 0,-7-4 0,-2-4 0,-7 7 0,-1-4 0,-3-3 0,-2-1 0,-3-6 0,-3-2 0,-3-2 0,-4-3 0,-5 5 0,-3-4 0,-2-1 0,-3-1 0,-2 2 0,-2-15 0,-3 1 0,-4 0 0,-3-2-113,-1 11 1,-3-1 0,-3-1 0,-3 2 0,-3 2 112,-2 8 0,-2 1 0,-4 2 0,-4 1 0,-4 0 0,-10-8 0,-5-1 0,-6 2 0,-5 3 0,-4 6 0,4 12 0,-4 3 0,-3 3 0,-5 4 0,-3 5 0,-5 5 0,6 12 0,-5 4 0,-4 5 0,-3 3 0,-1 2 0,1 3 0,2 0 0,5 2-4,-7-2 1,2 1-1,3 2 1,0 4 0,0 4-1,-3 6 1,5 5-1,-4 6 1,-1 5 0,1 2-1,3 2 1,5 0-1,7-1 1,-2 7 0,0 0-1,0 0 1,0 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14.722"/>
    </inkml:context>
    <inkml:brush xml:id="br0">
      <inkml:brushProperty name="width" value="0.17143" units="cm"/>
      <inkml:brushProperty name="height" value="0.17143" units="cm"/>
      <inkml:brushProperty name="color" value="#5B2D90"/>
    </inkml:brush>
  </inkml:definitions>
  <inkml:trace contextRef="#ctx0" brushRef="#br0">18 582 5734,'-8'-8'0,"2"1"0,3-1 0,3 4 0,3-4 0,5 6 0,12-3 0,25-2 0,-5 1 0,58-2 0,-46 6 0,18 4 0,28 2 0,8 2 0,-7-1 0,-23-2 0,-4 0 0,1 0 0,6 0-679,10 1 1,7 1-1,3-1 1,-4 0 0,-9-1 678,8 1 0,-8-2 0,-3-1 0,-6-2 0,-2-1 0,-10 0-48,30 0 48,-17-1 0,11-1 0,-11 1 0,-27 1 0,-1 0-251,26-1 0,11 0 0,-8 0 251,-15 2 0,1-1 0,15-1 0,11 1 0,5-1-138,-5 0 1,6 1 0,2 0-1,0 0 138,-1 0 0,1 0 0,-1 0 0,0 1 0,1-1 0,2 0 0,-4 1 0,-8 0 0,-8 0 0,-8 1 0,-6 0 0,-2 1 0,1-1 883,6-1 0,7-2 1,9-1-884,-6 0 0,7-2 0,5-1 0,1 1 0,-3-1 0,-6 1 0,0 0 0,-1-1 0,0 1 0,0-1-118,0 0 0,0 0 0,0 0 0,-2-1 0,-4 0 118,1-1 0,-2 0 0,-4 0 0,-5 0 0,20-3 0,2 0 0,-1-1 0,13-2 0,1 0 0,-12 2 0,-18 2 0,-8 0 0,5 0 0,5-1 0,6-1 0,-1 0 0,-9 2 454,8-3 0,-9 2-454,-12 3 0,-4-1 846,42-11-846,-87 11 84,-5-3-84,-41-10 0,8 8 0,-21-14 0,15 6 0,-2-2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15.850"/>
    </inkml:context>
    <inkml:brush xml:id="br0">
      <inkml:brushProperty name="width" value="0.17143" units="cm"/>
      <inkml:brushProperty name="height" value="0.17143" units="cm"/>
      <inkml:brushProperty name="color" value="#5B2D90"/>
    </inkml:brush>
  </inkml:definitions>
  <inkml:trace contextRef="#ctx0" brushRef="#br0">17 89 5734,'-10'4'0,"3"0"0,8-3 0,7 1 0,34 2 0,21-1 0,7-1 0,25 2-340,-18-3 1,1-1 339,-26-2 0,0 0 0,30-1 0,2 0 0,-18 1 0,6-1 0,4 0 0,12 0 0,3-1 0,-9 0 0,-11 0 0,-7 1 0,10-2-39,13-1 0,13-1 0,5-1 0,-5 0 0,-15 1 39,19 0 0,-9 1 0,-5-3 0,1 0 0,-27 3 0,-40 7 0,-25 0 0,-1-1 0,-3 0 0,-2 0 0,-2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18.669"/>
    </inkml:context>
    <inkml:brush xml:id="br0">
      <inkml:brushProperty name="width" value="0.17143" units="cm"/>
      <inkml:brushProperty name="height" value="0.17143" units="cm"/>
      <inkml:brushProperty name="color" value="#5B2D90"/>
    </inkml:brush>
  </inkml:definitions>
  <inkml:trace contextRef="#ctx0" brushRef="#br0">107 66 5734,'-23'-4'0,"4"0"0,11 2 0,-7-1 0,5 1 0,-3-1 0,3 2 0,6 1 0,0 1 0,40 3 0,-12-1 0,52 2 0,15-5 0,11-1 0,-8-2 0,2 0-264,-19 1 0,2 1 1,1-2 263,1-1 0,0-2 0,1 1 0,7 0 0,2 0 0,-4 0 0,-19 1 0,-2 1 0,7-1 0,20 2 0,12 0 0,-1 0 0,-14 3 0,-1 1 0,-4 2 0,-4-1 0,4 0 0,-7 0 0,0 3 0,-14-1 0,-8-1-193,8 2 193,-46-5 0,11 1 0,-22-2 0,2 0 0,-8 0 775,-10 0-775,4-1 52,-6 0 0,9-2 0,1-1 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19.444"/>
    </inkml:context>
    <inkml:brush xml:id="br0">
      <inkml:brushProperty name="width" value="0.17143" units="cm"/>
      <inkml:brushProperty name="height" value="0.17143" units="cm"/>
      <inkml:brushProperty name="color" value="#5B2D90"/>
    </inkml:brush>
  </inkml:definitions>
  <inkml:trace contextRef="#ctx0" brushRef="#br0">6 183 5734,'-6'1'0,"23"-1"0,-1 1 0,22-1 0,8 0 0,8 0 0,15-1 0,7-1 0,15-1 0,7-1 0,1 0-679,-10 1 1,4 0-1,1 0 1,0 0 0,-2-1 678,-5 1 0,0 0 0,-2-1 0,-1 1 0,-2 0 0,4-1 0,-4 1 0,1-1 0,8 1 0,0 1 0,10 0 0,4 0 0,-1 0 0,-9 0 0,-12 0-757,-6 1 1,-12-1 0,11 0 756,7 1 0,17-1 0,7 0 0,-3-1 0,-15 1 0,-26 1 0,7-2 0,-37 0 0,-16-10 2269,-46-3-2269,-48-12 0,4 11 0,-13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27.917"/>
    </inkml:context>
    <inkml:brush xml:id="br0">
      <inkml:brushProperty name="width" value="0.17143" units="cm"/>
      <inkml:brushProperty name="height" value="0.17143" units="cm"/>
      <inkml:brushProperty name="color" value="#5B2D90"/>
    </inkml:brush>
  </inkml:definitions>
  <inkml:trace contextRef="#ctx0" brushRef="#br0">82 3 5734,'8'-2'0,"-1"2"0,1 5 0,-2 0 0,9 22 0,5 49 0,0 10 0,-4 10 0,-12-11 0,-5-26 0,0 15 0,1 4 0,0-26 0,1-2 0,-1 14 0,0-5 0,-1-2 0,-1-49 0,-3 5 0,0-16 0,-14-16 0,-8-16 0,-9-16 0,-1-21 0,16 21 0,2-7 0,11 18 0,3 10 0,11 15 0,3 21 0,5 13 0,2 12 0,-2 1 0,15 43 0,-9-28 0,1 0 0,13 33 0,-2-12 0,-12-47 0,0-12 0,24-20 0,4-40 0,0-14 0,-13 21 0,-1-3 0,18-38 0,-4-2 0,-26 36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2.578"/>
    </inkml:context>
    <inkml:brush xml:id="br0">
      <inkml:brushProperty name="width" value="0.17143" units="cm"/>
      <inkml:brushProperty name="height" value="0.17143" units="cm"/>
      <inkml:brushProperty name="color" value="#5B2D90"/>
    </inkml:brush>
  </inkml:definitions>
  <inkml:trace contextRef="#ctx0" brushRef="#br0">0 452 5734,'20'-24'0,"-5"8"0,20-5 0,-21 18 0,12 4 0,-20 25 0,-6 23 0,-2 8 0,4 0 0,0 1 0,-6 8 0,7 3 0,14 33 0,28-20 0,34-70 0,26-31 0,-3-3 0,-22 9 0,-3-3 0,4-7-848,0-6 0,6-7 0,-4-5 0,-13-5 848,-12-15 0,-12-6 0,-8 7 0,15-20-657,-18 18 0,5-11 0,-6 10 657,14-24 0,8-11 0,-25 28 0,-81 99 0,6 12 0,-3 7 0,-4-2 0,-1 2 0,-4 12 0,-1 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2.993"/>
    </inkml:context>
    <inkml:brush xml:id="br0">
      <inkml:brushProperty name="width" value="0.17143" units="cm"/>
      <inkml:brushProperty name="height" value="0.17143" units="cm"/>
      <inkml:brushProperty name="color" value="#5B2D90"/>
    </inkml:brush>
  </inkml:definitions>
  <inkml:trace contextRef="#ctx0" brushRef="#br0">1 332 5734,'54'55'0,"-23"30"0,-10 11 0,-13-33 0,-3 3 0,0 6 0,2 7 0,7-7 0,19 6 0,10-17 0,40-13 0,-34-25 0,2-14-368,4-34 1,-1-16 367,-10 6 0,1-8 0,16-18 0,8-12 0,-3 1 0,-14 15 0,-2 1 0,3-5 0,8-12 0,7-9 0,-3 1 0,-9 12 89,-3 4 1,-5 5-90,21-28 0,-14 20 0,-43 56 0,6-5 0,-24 29 0,-3 4 0,-3 4 0,-16 16 0,2-5 0,-12 11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8.851"/>
    </inkml:context>
    <inkml:brush xml:id="br0">
      <inkml:brushProperty name="width" value="0.08571" units="cm"/>
      <inkml:brushProperty name="height" value="0.08571" units="cm"/>
      <inkml:brushProperty name="color" value="#004F8B"/>
    </inkml:brush>
  </inkml:definitions>
  <inkml:trace contextRef="#ctx0" brushRef="#br0">72 490 5734,'79'-25'0,"9"-9"0,-52 14 0,7-5 0,-18 4 0,-5-1 0,-7 4 0,4-34 0,-23 13 0,-12-13 0,-28 24 0,-15 20 0,9 25 0,2 6 0,-6 1 0,-17 33 0,57-18 0,6-6 0,6 41 0,7-34 0,12 12 0,5 0 0,3-11 0,33 39 0,-18-48 0,7-12 0,6-7 0,24-18 0,-18-6 0,1-11 0,-8-21 0,-5-11 0,4-16 0,-2-4 0,-6 8 0,-4-1 0,-1-7 0,-6 6 0,-1 7 0,0 26 0,19 103 0,-20-10 0,-6-12 0,-3 5 0,-8 42 0,-9-50 0,-3 8 0,-4-1 0,-11-9 0,-25 9 0,-8-62 0,8-1 0,7-32 0,20 7 0,-7-49 0,10 43 0,-2-21 0,28 94 0,20 23 0,21 17 0,-16-33 0,6-4 0,11-9 0,4-7 0,-6-7 0,1-7 0,9-12 0,-5-13 0,-18-13 0,-10-10 0,-3-16 0,-11-8 0,-10-14 0,-9-2 0,-5 11 0,-6 11 0,-12 12 0,7 119 0,13-8 0,8 11 0,10 7 0,7 7 0,0-9 0,0-17 0,3-4 0,9 22 0,5-12 0,17-31 0,-16-42 0,-11-9 0,-18-21 0,-25-4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3.409"/>
    </inkml:context>
    <inkml:brush xml:id="br0">
      <inkml:brushProperty name="width" value="0.17143" units="cm"/>
      <inkml:brushProperty name="height" value="0.17143" units="cm"/>
      <inkml:brushProperty name="color" value="#5B2D90"/>
    </inkml:brush>
  </inkml:definitions>
  <inkml:trace contextRef="#ctx0" brushRef="#br0">1 1 5734,'30'29'0,"-5"2"0,-15 17 0,-9 5 0,-2 7 0,2-7 0,0 4 0,-1 18 0,-1 9 0,1-9 0,0-21 0,3-2 0,5 46 0,5-10 0,4-42 0,16-5 0,8-8 0,20-25 0,4-12 0,7-14 0,-6-18 0,2-15 0,-2-2-259,-3 3 0,-1-3 0,1-6 259,-1-5 0,3-8 0,-2 0 0,-9 7 0,6-14 0,-9 4 0,-2-7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7.477"/>
    </inkml:context>
    <inkml:brush xml:id="br0">
      <inkml:brushProperty name="width" value="0.17143" units="cm"/>
      <inkml:brushProperty name="height" value="0.17143" units="cm"/>
      <inkml:brushProperty name="color" value="#5B2D90"/>
    </inkml:brush>
  </inkml:definitions>
  <inkml:trace contextRef="#ctx0" brushRef="#br0">110 1 5734,'-4'8'0,"5"37"0,3-21 0,6 42 0,-1 13 0,0 0 0,-2-4-143,1 7 0,-2-3 143,-8-29 71,1-13-71,-4 46 0,1-36 0,-2 25 0,2-39 0,0 3 0,1-9 215,0-5-215,0-6 0,2-21 0,-1 0 0,-5-14 0,1 6 0,-12-30 0,9 20 0,-15-34 0,15 35 0,-17-59 0,19 59 0,-8-35 0,15 52 0,2 3 0,0 1 0,2 3 0,5 12 0,-3-5 0,19 36 0,-2-1 0,10 23 0,-11-22 0,-5-5 0,-8-19 0,6 7 0,-6-10 0,6 2 0,-10-14 0,11-1 0,4-14 0,20-22 0,4-8 0,15-17 0,-16 15 0,-2 0 0,0-16 0,-27 36 0,22-32 0,-29 41 0,10-12 0,-19 29 0,-4 15 0,3-6 0,-13 34 0,6-26 0,-8 17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9.692"/>
    </inkml:context>
    <inkml:brush xml:id="br0">
      <inkml:brushProperty name="width" value="0.17143" units="cm"/>
      <inkml:brushProperty name="height" value="0.17143" units="cm"/>
      <inkml:brushProperty name="color" value="#5B2D90"/>
    </inkml:brush>
  </inkml:definitions>
  <inkml:trace contextRef="#ctx0" brushRef="#br0">390 1 5734,'-11'0'0,"4"0"0,3 0 0,3 0 0,-3 1 0,2-1 0,-1 1 0,-1 8 0,0 2 0,-2 7 0,-1 9 0,1-7 0,-10 43 0,8-29 0,-10 55 0,12-52 0,-3 53 0,7-36 0,2 12 0,1 1 0,0-10 0,1-6 0,1-1 0,0 1 0,-1-11 0,0 4 0,-1-26 0,-1-13 0,-1 1 0,1-4 0,-4-1 0,-32-41 0,18 21 0,-24-30 0,21 22 0,4 6 0,-21-34 0,15 21 0,-11-20 0,17 28 0,0-5 0,9 17 0,-2-13 0,9 23 0,1-6 0,22 46 0,-5-3 0,10 16 0,-1 1 0,-5-11 0,4 7 0,-5-11 0,1-1 0,-11-18 0,16 21 0,-13-20 0,24 7 0,-21-18 0,11-5 0,-16-8 0,28-22 0,-18 13 0,44-44 0,-29 17 0,5-6 0,-6-4 0,-5 3 0,-13 22 0,25-44 0,-43 71 0,1-1 0,-5 1 0,1-2 0,-5-2 0,-2-1 0,-1-4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38.738"/>
    </inkml:context>
    <inkml:brush xml:id="br0">
      <inkml:brushProperty name="width" value="0.17143" units="cm"/>
      <inkml:brushProperty name="height" value="0.17143" units="cm"/>
      <inkml:brushProperty name="color" value="#5B2D90"/>
    </inkml:brush>
  </inkml:definitions>
  <inkml:trace contextRef="#ctx0" brushRef="#br0">635 239 5734,'7'-8'0,"-3"3"0,-1-1 0,-4 3 0,-1-2 0,-8-10 0,3 5 0,-16-18 0,3 8 0,-10-10 0,8 9 0,-7-4 0,-8 1 0,11 7 0,-14-2 0,10 17 0,-28 13 0,16-5 0,-9 11 0,36-9 0,-4 3 0,-15 20 0,4 4 0,1 17 0,3 3 0,3-1 0,5 4 0,4-1 0,7-11 0,2 33 0,5-34 0,6 25 0,4-30 0,9 25 0,11-2 0,8-14 0,6-2 0,24 12 0,-21-24 0,1-8 0,16-20 0,-10-13 0,-16 0 0,-6-4 0,3-11 0,-17 10 0,17-13 0,-23 12 0,-1 0 0,16-28 0,-15 20 0,12-22 0,-14 18 0,-4 5 0,9-30 0,-7 25 0,9-33 0,-11 34 0,4-26 0,-7 12 0,-1-8 0,-4-3 0,-2-1 0,0 15 0,-4-17 0,-4 5 0,4 12 0,-6-10 0,6 27 0,-6-7 0,-2-1 0,-12-3 0,12 12 0,-16-7 0,5 6 0,-4-3 0,-2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1.255"/>
    </inkml:context>
    <inkml:brush xml:id="br0">
      <inkml:brushProperty name="width" value="0.17143" units="cm"/>
      <inkml:brushProperty name="height" value="0.17143" units="cm"/>
      <inkml:brushProperty name="color" value="#5B2D90"/>
    </inkml:brush>
  </inkml:definitions>
  <inkml:trace contextRef="#ctx0" brushRef="#br0">31 63 5734,'-17'-1'0,"4"0"0,53 11 0,21 3 0,-10-5 0,10 5 0,12-3 0,-5-9 0,6-5 0,-3 0 0,10-1 0,1-1-1013,-5 1 1,5 0 0,-8 0 1012,-10-1 0,-2-2 0,3-1 0,6-1 0,-8 2 0,-10 1 0,-1 1 0,18-3 0,-1-1 0,0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3.153"/>
    </inkml:context>
    <inkml:brush xml:id="br0">
      <inkml:brushProperty name="width" value="0.17143" units="cm"/>
      <inkml:brushProperty name="height" value="0.17143" units="cm"/>
      <inkml:brushProperty name="color" value="#5B2D90"/>
    </inkml:brush>
  </inkml:definitions>
  <inkml:trace contextRef="#ctx0" brushRef="#br0">0 312 5734,'12'64'0,"-1"1"0,-1-16 0,7 14 0,3-10 0,-1-45 0,47-9 0,-31-4 0,35-10 0,-45 0 0,13-49 0,-3-14 0,-14-4 0,11 4 0,-9 1 0,-43 2 0,7 48 0,-27-27 0,24 38 0,-31-9 0,30 23 0,-17 8 0,12 17 0,-5 44 0,8-22 0,10 9 0,5 4 0,12 23 0,1-23 0,5 3 0,13 4 0,5-4 0,-6-16 0,7-8 0,33-7 0,2-13 0,-7-13 0,-11-16 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3.405"/>
    </inkml:context>
    <inkml:brush xml:id="br0">
      <inkml:brushProperty name="width" value="0.17143" units="cm"/>
      <inkml:brushProperty name="height" value="0.17143" units="cm"/>
      <inkml:brushProperty name="color" value="#5B2D90"/>
    </inkml:brush>
  </inkml:definitions>
  <inkml:trace contextRef="#ctx0" brushRef="#br0">5 12 5734,'-4'-11'0,"6"89"0,5 36 0,-3-36-1033,1-4 0,1 13 1,-2-18 1032,-3-23 0,1 22 0,0 3 0,1-8 0,-1 4 0,-1-5 0,2-34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1.573"/>
    </inkml:context>
    <inkml:brush xml:id="br0">
      <inkml:brushProperty name="width" value="0.17143" units="cm"/>
      <inkml:brushProperty name="height" value="0.17143" units="cm"/>
      <inkml:brushProperty name="color" value="#5B2D90"/>
    </inkml:brush>
  </inkml:definitions>
  <inkml:trace contextRef="#ctx0" brushRef="#br0">29 8 5734,'-16'-4'0,"3"1"0,62 7 0,25 5 0,-17-4-1309,24 3 1,0 1 1308,-15-4 0,2 1 262,-2-3 1,15 0 0,-4-1-263,8-2 0,-2-1 0,15 0 0,-11-2 0,-24-5 0,-120-1 0,2 7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39.866"/>
    </inkml:context>
    <inkml:brush xml:id="br0">
      <inkml:brushProperty name="width" value="0.17143" units="cm"/>
      <inkml:brushProperty name="height" value="0.17143" units="cm"/>
      <inkml:brushProperty name="color" value="#5B2D90"/>
    </inkml:brush>
  </inkml:definitions>
  <inkml:trace contextRef="#ctx0" brushRef="#br0">1 17 5734,'1'-10'0,"0"3"0,6 50 0,-2-14 0,5 35 0,-1-4 0,-3-14 0,2 13 0,0 2 0,-1-5 0,1 14 0,-3 5 0,-16 17 0,8-12 0,-12-19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40.521"/>
    </inkml:context>
    <inkml:brush xml:id="br0">
      <inkml:brushProperty name="width" value="0.17143" units="cm"/>
      <inkml:brushProperty name="height" value="0.17143" units="cm"/>
      <inkml:brushProperty name="color" value="#5B2D90"/>
    </inkml:brush>
  </inkml:definitions>
  <inkml:trace contextRef="#ctx0" brushRef="#br0">85 90 5734,'-34'16'0,"5"3"0,8 77 0,27-41 0,2 2 0,-10 3 0,4-1-521,17 0 0,5-10 521,-3-18 250,25 25-250,-23-37 0,9-19 0,-26-66 0,-11-25 0,12 29 0,-1-2 0,-8-26 0,2 6 0,16 17 0,-1 46 792,23-5-792,18 15 0,-9 0 0,6 29 0,-37-2 0,20 29 0,-12-8 0,6 11 0,16 40 0,-17-43 0,-1 1 0,21 39 0,8-9 0,-20-53 0,43-38 0,-24-1 0,13-32-293,-49 11 293,-9 8 0,-2-16 0,-7-20 0,-2 11 0,-12-23 0,-22 4 0,-13 5 0,-20 36 0,-5 10 0,2 3-101,7 22 0,7 8 0,25 10 0,1 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9.170"/>
    </inkml:context>
    <inkml:brush xml:id="br0">
      <inkml:brushProperty name="width" value="0.08571" units="cm"/>
      <inkml:brushProperty name="height" value="0.08571" units="cm"/>
      <inkml:brushProperty name="color" value="#004F8B"/>
    </inkml:brush>
  </inkml:definitions>
  <inkml:trace contextRef="#ctx0" brushRef="#br0">0 61 5734,'79'-6'0,"-1"1"0,0 0 0,-8 3 0,-6-1 0,1-8 0,-16-2 0,-38 7 0,-2 1 0,3 1 0,-3 16 0,8 24 0,-1 30 0,-3 5 0,4-3-221,-4-2 1,-1-14 220,-7-44 0,14-26 0,-9 3 0,10-22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4.230"/>
    </inkml:context>
    <inkml:brush xml:id="br0">
      <inkml:brushProperty name="width" value="0.17143" units="cm"/>
      <inkml:brushProperty name="height" value="0.17143" units="cm"/>
      <inkml:brushProperty name="color" value="#5B2D90"/>
    </inkml:brush>
  </inkml:definitions>
  <inkml:trace contextRef="#ctx0" brushRef="#br0">286 98 5734,'-15'-2'0,"0"3"0,-5 3 0,-1 5 0,-15 27 0,-1 12 0,-8 33 0,8-17 0,3 1 0,12 17 0,19-22 0,8-1 0,26 26 0,-13-33 0,7-6 0,50-8 0,-30-39 0,-2-26 0,-6-20 0,-26-40 0,-19-24 0,6 13-1205,17 29 0,-2 1 1205,-13-32 0,-9-10 0,-5 37 0,-4 55 0,7 7 0,-13 6 0,13 11 0,-16 34 0,16-10 0,-7 61 0,16-25 0,14 10 0,9 18 0,-2-12 0,-7-32 0,2-1-320,6 21 1,5 9 0,-1-23 319,3-29 461,17 4 1,-8-14 0,13 4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4.630"/>
    </inkml:context>
    <inkml:brush xml:id="br0">
      <inkml:brushProperty name="width" value="0.17143" units="cm"/>
      <inkml:brushProperty name="height" value="0.17143" units="cm"/>
      <inkml:brushProperty name="color" value="#5B2D90"/>
    </inkml:brush>
  </inkml:definitions>
  <inkml:trace contextRef="#ctx0" brushRef="#br0">102 4 5734,'51'-3'0,"-8"3"0,-6 35 0,-22-16 0,14 24 0,-27-24 0,-2 11 0,-20 43 0,27-4 0,-17 4 0,40-29 0,6-23 0,8 3 0,8 12 0,-22-1 0,-34 26 0,-61-2 0,-17-3 0,43-24 0,-2-2 0,-46 22 0,5-13 0,35-32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6.059"/>
    </inkml:context>
    <inkml:brush xml:id="br0">
      <inkml:brushProperty name="width" value="0.17143" units="cm"/>
      <inkml:brushProperty name="height" value="0.17143" units="cm"/>
      <inkml:brushProperty name="color" value="#5B2D90"/>
    </inkml:brush>
  </inkml:definitions>
  <inkml:trace contextRef="#ctx0" brushRef="#br0">14 353 5734,'0'-8'0,"1"0"0,-2 24 0,-1 40 0,-2 10 0,2 1 0,-1 11 0,1 0 0,4-10 0,1-12 0,6 8 0,22-24 0,25-29 0,-4 0 0,6-39 0,-1-13 0,-6 2 0,17-18 0,3-6-219,-30 23 1,0-2 218,4-5 0,3-5 0,-1 0 0,18-24 0,-3 0 0,-2 0 0,-4 2 0,-11 15 0,-7 7 0,5-10 0,-47 50 0,-38 43 0,-1-3 0,-1 8 0,-1 3 0,-6 4 0,-19 16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6.428"/>
    </inkml:context>
    <inkml:brush xml:id="br0">
      <inkml:brushProperty name="width" value="0.17143" units="cm"/>
      <inkml:brushProperty name="height" value="0.17143" units="cm"/>
      <inkml:brushProperty name="color" value="#5B2D90"/>
    </inkml:brush>
  </inkml:definitions>
  <inkml:trace contextRef="#ctx0" brushRef="#br0">1 318 5734,'18'66'0,"1"1"0,5 20 0,-3-9 0,-6-28-1027,12 36 1027,-12-58 0,2-3 330,3-5-330,51-8 0,-25-11 0,41-31 0,9-18 0,-32 2 0,-3-4-381,19-8 0,-1-3 381,-15 0 0,-6-2-7,-8 3 1,-3-1 6,0 1 0,0 1 0,-4-1 0,-4 6 0,0 0 476,-31 42-476,-33 48 0,9-10 0,-17 22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2:58.399"/>
    </inkml:context>
    <inkml:brush xml:id="br0">
      <inkml:brushProperty name="width" value="0.17143" units="cm"/>
      <inkml:brushProperty name="height" value="0.17143" units="cm"/>
      <inkml:brushProperty name="color" value="#5B2D90"/>
    </inkml:brush>
  </inkml:definitions>
  <inkml:trace contextRef="#ctx0" brushRef="#br0">2560 360 5734,'-13'-10'0,"-1"0"0,-18-10 0,0 0 0,-8-4 0,-3 0 0,4 4 0,-23-8 0,-20-1 0,7 6 0,3 8 0,-4 4 0,26 5 0,0 1 0,-10-1 0,0 1 0,-30 3 0,30 0 0,-4 0 0,-6 1 0,-7 0 0,-3 4 0,-7 1 0,8 0 0,7-2 0,5 2-117,-13 5 1,8 2 116,10 5 0,-4 4 0,20-4 0,-4 3 0,-2 3 0,0 3 0,3-1 0,1 3 0,-1 4 0,4-1 0,-5 9 0,8-2 0,2 3 233,15-14-233,-31 34 0,32-34 0,-26 34 0,26-24 0,-7 16 0,30 16 0,12 18 0,-2-12 0,-4 10 0,3-14 0,3 12 0,6-13 0,33 13 0,-10-42 0,5 1 0,5 10 0,7 0 0,0-15 0,7-3 0,-3-4 0,-3-2 0,6-3 0,12-2 0,16 0 0,0-1 0,-14-4-1284,-9-2 1,-2-3 1283,15 2 0,9 1 0,-4-8-16,-17-9 0,-3-5 1,0-2 15,-2-2 0,0-1 0,4-1 0,21-3 0,5-1 0,-6-2-586,-19 2 0,-4-3 0,-7 2 586,0-2 0,-6 0 0,0-2 0,-3 0 0,32-17 0,-21 8 0,-1-2 0,18-12 981,-22 9 1,1-6-982,-4-16 0,-5-7 0,-8 3 0,-2-3 24,4 0 0,-11-3-24,-29-8 0,-13 7 0,-5 12 1180,1 5 1,-3-2-1181,-16-20 0,11 24 0,-7-7 0,-11-9 0,-8-6 0,-2 6 0,-14-6 0,-8 7-387,-1 10 0,-9 3 1,-3 19 386,-4 27 0,-3 18 0,3 2-230,14-2 0,2 1 0,-1 5 0,-13 7 0,-2 4 0,8 0 0,3 0 0,0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05.675"/>
    </inkml:context>
    <inkml:brush xml:id="br0">
      <inkml:brushProperty name="width" value="0.17143" units="cm"/>
      <inkml:brushProperty name="height" value="0.17143" units="cm"/>
      <inkml:brushProperty name="color" value="#5B2D90"/>
    </inkml:brush>
  </inkml:definitions>
  <inkml:trace contextRef="#ctx0" brushRef="#br0">120 238 5734,'-32'-4'0,"19"2"0,-13-2 0,25 4 0,-2 2 0,-2 0 0,0 2 0,-1-1 0,2 1 0,0-3 0,0 2 0,0-2 0,-2-1 0,4 0 0,-3 0 0,13 1 0,-2-1 0,10 2 0,-3-1 0,21-1 0,12 0 0,14-1 0,13-1 0,11-1 0,3 0-334,7 0 0,3 1 0,9-1 334,-27 0 0,7 1 0,4-1 0,2 0 0,-2 0 0,-3 0 0,3 0 0,-4 0 0,0 0 0,4-1 0,8-1 0,-15 1 0,8-2 0,6 0 0,3-1 0,0 1 0,-1-1 0,-5 0 0,-5 1 0,-10 1-765,22-2 0,-13 2 0,-2-1 0,7-1 765,-6 0 0,10-2 0,2 0 0,-5 0 0,-13 2 0,-22 1 0,12-1 0,-22 2 0,40-3 0,-54 4 0,28-3 0,-50 4 670,5-1-670,-18 2 0,-52-10 0,17 5 0,-42-7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06.175"/>
    </inkml:context>
    <inkml:brush xml:id="br0">
      <inkml:brushProperty name="width" value="0.17143" units="cm"/>
      <inkml:brushProperty name="height" value="0.17143" units="cm"/>
      <inkml:brushProperty name="color" value="#5B2D90"/>
    </inkml:brush>
  </inkml:definitions>
  <inkml:trace contextRef="#ctx0" brushRef="#br0">1 195 5734,'30'2'0,"-3"0"0,12 0 0,-2 1 0,7-1 0,14-1 0,17 0 0,-7 0 0,-10-1 0,2 0-1085,18 0 0,10 0 0,-9 0 1085,-20-2 0,8 0 0,-2 0 0,17 0 0,13-1 0,9 0 0,3 0 0,-1 0 0,-5-1 0,-11 1 0,12-1 0,-7 0 0,-3 0 0,3 0 0,8 0 0,-21 1 0,6 0 0,4 0 0,3 0 0,0 0 0,-1 0 0,-3 0 0,-5 0 0,-7-1 0,18-1 0,-7 0 0,-4 0 0,-4 0 0,-4 0 48,15-1 1,-6-1 0,2 1-49,-10 0 0,2 0 0,0 0 0,-2 0-76,15-2 0,-3 0 1,-9 1 75,-7 0 0,-12 1 0,0-3 0,-97 0 0,-1 5 0,-27-4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07.446"/>
    </inkml:context>
    <inkml:brush xml:id="br0">
      <inkml:brushProperty name="width" value="0.17143" units="cm"/>
      <inkml:brushProperty name="height" value="0.17143" units="cm"/>
      <inkml:brushProperty name="color" value="#5B2D90"/>
    </inkml:brush>
  </inkml:definitions>
  <inkml:trace contextRef="#ctx0" brushRef="#br0">43 160 5734,'-13'0'0,"3"1"0,1 3 0,4-2 0,-1 2 0,13-2 0,3-1 0,42-2 0,36-2 0,12-2 0,-13 1 0,9 0 0,5-2-566,-26 3 1,13-1 0,7-1-1,0 1 1,-6-1 0,-14 1 565,1 0 0,-10 0 0,4 0 0,-1 1 0,4-1 0,4 0 0,4-1-263,7 0 0,7-2 0,3 0 0,-3 0 0,-7 0 263,12 1 0,-8-1 0,7 0 0,-16 1 0,8 0 0,0-1 0,-8 1 0,-15 0 0,-2 1 0,-17 1 0,-9 0 0,-81 4 0,-21 3 0,12 1 0,-36 2 0,0 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07.836"/>
    </inkml:context>
    <inkml:brush xml:id="br0">
      <inkml:brushProperty name="width" value="0.17143" units="cm"/>
      <inkml:brushProperty name="height" value="0.17143" units="cm"/>
      <inkml:brushProperty name="color" value="#5B2D90"/>
    </inkml:brush>
  </inkml:definitions>
  <inkml:trace contextRef="#ctx0" brushRef="#br0">1 460 5734,'5'-5'0,"59"-6"0,22 0 0,8-2-795,-29 5 1,10-2 0,-3 1 794,10-2 0,1 0 0,0 0 0,6 0 0,-2 0-946,-14 1 0,-1 1 0,1 0 946,10-1 0,3-1 0,7-1 0,-10 2 0,6-1 0,4-1 0,0 1 0,-4 0 90,8 0 0,-3 0 1,1 0-1,6-1-90,-10 2 0,7-2 0,4 0 0,-2 0 0,-5 0 0,-10 2 0,20-2 0,-11 2 0,-7 0 0,14-2 0,-23 2 0,-41 5 0,17-4 762,-35 4-762,4-1 3043,-27-1-3043,-6 1 0,-10-3 0,-2 2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8:05.006"/>
    </inkml:context>
    <inkml:brush xml:id="br0">
      <inkml:brushProperty name="width" value="0.08571" units="cm"/>
      <inkml:brushProperty name="height" value="0.08571" units="cm"/>
      <inkml:brushProperty name="color" value="#004F8B"/>
    </inkml:brush>
  </inkml:definitions>
  <inkml:trace contextRef="#ctx0" brushRef="#br0">399 107 5734,'-3'-8'0,"-1"1"0,2 1 0,3 20 0,1-2 0,3 18 0,6 58 0,-4-23 0,0 3 0,-2 0 0,-1-4 0,2 35 0,-5-60 0,4 41 0,-5-55 0,0 21 0,-7-66 0,-1-39 0,0-28 0,0 10 0,0 26 0,0-1-525,0-31 0,-1-13 1,1 25 524,-1 31 0,1 4-179,-7-21 179,8 28 0,3 4 0,32 65 0,8 24 0,-3-9 0,8 12 0,3 5 0,-13-26 0,0-2 0,1 3 0,1-1 0,-1 0 0,-1-1 0,27 30 0,-39-51 1542,28 31-1542,-33-37 211,6 8-211,-44-42 0,-26-14 0,-1 1 0,-5-1 0,3 2 0,-3 1 0,-20-7 0,0 2 0,19 9 0,0 2 0,-18-4 0,3 2 0,2 3 0,-4 1 0,62 16 0,26 8 0,18 2 0,57 3 0,-9-12 0,5-5 0,-11-1 0,-2-3 0,3 0 0,-4-5 0,-17-2 0,-9 0 0,-7 2 0,47-26 0,-50 21 0,20-13 0,-32 15 0,-12 7 0,-24 14 0,-20 19 0,-4 10 0,-3 11 0,-17 31 0,1 6 0,10-18 0,3 0-681,-5 14 1,7-7 680,10-15 0,3-6 0,-3 6 0,6-11 0,-5 17 0,21-45 0,11-11 0,38-89 0,-16 38 0,2-7 0,0-7 0,1-8 0,-3 9 0,-4 12 0,-3 3 680,6-25 1,-8 13-681,-15 44 0,1-7 0,-19 55 0,-9 22 0,-2 5 0,-7 16 0,6-16 0,2-3 0,4-8 0,12-28 0,6-14 0,8-16 0,16-53 0,-9 28 0,10-46 0,-13 38 0,-23 16 0,4 26 0,-17 28 0,10 10 0,11-19 0,-2 2 0,14-34 0,4-11 0,3-10 0,4-24 0,-8 25 0,8-35 0,-9 35 0,2-12 0,-8 27 0,-19 40 0,-7 30 0,1-6 0,9-9 0,19-43 0,6-27 0,-3 11 0,9-54 0,-8 21 0,2 2 0,-2 71 0,1 41 0,0 9 0,5 1 0,-4-34 0,-1-18 0,0-36 0,-6-75 0,1 29-295,-2-20 295,0 65 0,0 3 0,0-2 0,0 15 0,3 9 0,1 12 0,7 27 295,3 7-295,4 8 0,-5-12 0,-4-20 0,-14-32 0,1-7 0,-4-13 0,1-18 0,0 3 0,0-8 0,3 19 0,11 48 0,9 39 0,-1 0 0,1 2 0,3 14 0,-1 3 0,-23-83 0,-5-22 0,-2-3 0,-12-46 0,7 19 0,-3-10 0,11 37 0,8 28 0,10 31 0,5 24 0,9 30 0,-10-34 0,0 0 0,4 23 0,-8-38 0,-13-37 0,-18-81 0,7 26 0,-7-29 0,11 36 0,18 49 0,19 30 0,14 28 0,-5-5 0,-1 1 0,7 9 0,0-3 0,-35-42 0,-19-29 0,-10-12 0,-16-25 0,-1-7 0,3-2 0,14 20 0,25 36 0,36 50 0,-3-2 0,-1 2 0,10 16 0,-3-7 0,-63-73 0,-21-21 0,-13-15 0,47 29 0,0 5 0,58 42 0,-23-11 0,44 17 0,-32-14 0,24 9 0,-46-17 0,-11-4 0,-2-2 0,-9-9 0,-11-11 0,-15-16 0,1 3 0,6 7 0,64 88 0,-22-39 0,13 17 0,-2-1 0,-15-26 0,1 4 0,1 0 0,-3-2 0,3-8 0,-3-16 0,2-6 0,-1-7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39.451"/>
    </inkml:context>
    <inkml:brush xml:id="br0">
      <inkml:brushProperty name="width" value="0.08571" units="cm"/>
      <inkml:brushProperty name="height" value="0.08571" units="cm"/>
      <inkml:brushProperty name="color" value="#004F8B"/>
    </inkml:brush>
  </inkml:definitions>
  <inkml:trace contextRef="#ctx0" brushRef="#br0">25 71 5734,'21'43'0,"13"6"0,-24-40 0,-5-42 0,-13 12 0,-13-39 0,4 37 0,2 5 0,-2 2 0,4 16 0,10 31 0,19 31 0,2-2 0,14 9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0.725"/>
    </inkml:context>
    <inkml:brush xml:id="br0">
      <inkml:brushProperty name="width" value="0.08571" units="cm"/>
      <inkml:brushProperty name="height" value="0.08571" units="cm"/>
      <inkml:brushProperty name="color" value="#004F8B"/>
    </inkml:brush>
  </inkml:definitions>
  <inkml:trace contextRef="#ctx0" brushRef="#br0">340 219 5734,'-88'31'0,"17"4"0,25-1 0,2 8 0,5 18 0,9 9 0,9 21 0,20 3 0,37 0 0,11-5 0,-21-16 0,9-12-380,30-23 1,-1-20 379,-32-24 0,-2-4 0,41-33 0,-31 16 0,6-14 0,-2-4 0,-13 4 0,1-12 0,-3-1 0,-6 2 0,-6-25 0,0-23 0,-5 17 0,-2 2 0,-3 12 0,1-12 0,-6 22 0,-8 29 0,-1 5 0,-3-4 0,1 28 0,-5 44 0,7 33 0,3 11 0,-1-24 0,2 2 0,1 9 0,2 7 0,2-8 0,2-9 0,3-3 0,4 12 0,2-5 0,3 3 0,33-99 0,-34-7-232,5-11 0,-2 1 232,-8 12 721,6-13-721,12-34 0,-6 40 0,30 23 0,-25 49 0,11 27 0,-2-2 0,8 1 502,30 10-502,20-37 0,-7-35 0,-11-39 0,-35-2 0,-16-7 0,-6-3 0,-6-14 0,1 19 0,-4 0 0,-21-11 0,3 40 0,-41-18 0,20 50 0,-20 0 0,29 25 0,5 40 0,13-21 0,4 3 0,7 3 0,32 25 0,-9-38 0,6-7 0,44 8 0,8-41 0,-3-51 0,-13-22 0,-32 5 0,-5-7 0,-11 6 0,-5-1 0,0-7 0,-6-2 0,-11-4 0,-4 7 0,1 1 0,-10-3 0,9 66 0,0 2 0,1-1 0,0 3 0,1 0 0,-1 0 0,0 0 0,-1-4 0,0 2 0,-1-10 0,1 8 0,-2-7 0,1 11 0,1 7 0,0 71 0,-1 26 0,0-42 0,0 1-146,0 6 0,0 6 0,0-9 146,-1 32 0,4-58 0,-1 11 0,3-32 0,26-69 0,7-25 0,-10 27 0,9-32 0,3 7 0,-12 54 0,20 12 0,10 25 0,-9 0 438,-9 66-438,-64-34 0,-14 0 0,-4 21 0,2-26 0,-2-13 0,3-34 0,33 2 0,4 0 0,40 7 0,34-12 0,-6-18 0,13-13 0,-8 5 0,-18 12 0,-2-1-538,44-33 0,-21 1 538,-62 37 0,-3 2 0,6-6 0,-7 21 0,2 28 0,-9 51 0,-2-28 0,0 5 269,0-63 0,0-3 0,0-2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0.899"/>
    </inkml:context>
    <inkml:brush xml:id="br0">
      <inkml:brushProperty name="width" value="0.08571" units="cm"/>
      <inkml:brushProperty name="height" value="0.08571" units="cm"/>
      <inkml:brushProperty name="color" value="#004F8B"/>
    </inkml:brush>
  </inkml:definitions>
  <inkml:trace contextRef="#ctx0" brushRef="#br0">1 0 5734,'3'23'0,"-1"-5"0,22 7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2.142"/>
    </inkml:context>
    <inkml:brush xml:id="br0">
      <inkml:brushProperty name="width" value="0.08571" units="cm"/>
      <inkml:brushProperty name="height" value="0.08571" units="cm"/>
      <inkml:brushProperty name="color" value="#004F8B"/>
    </inkml:brush>
  </inkml:definitions>
  <inkml:trace contextRef="#ctx0" brushRef="#br0">436 610 5734,'6'-32'0,"0"-3"0,3-4 0,1-4 0,8-20 0,0-4 0,0 1 0,0 2 0,-1 1 0,-4 5 0,-5 16 0,2 28 0,13 70 0,8 62 0,-10-8 0,-20-29 0,-3 2 0,16-2 0,10 13 0,-8-5 0,-24-20 0,-59-5 0,-23-37 0,23-44 0,-5-23 0,2 5 0,-26 15 0,5-5 0,24-18 0,5-9 0,37 16 0,83 27 0,16 31 0,9 9 0,-6-7 0,4-5 0,-6-6 0,5-3 0,-11-14 0,-15-22 0,-7-10 0,2 6 0,-8-6-611,-16-20 1,-11-1 610,-4-2-15,-2-28 0,-2-10 15,-4 33 0,-2 2 0,-2-15 0,-2 31 0,2 88 0,-1 27 0,-7 22-156,9-26 0,3 10 0,1-13 156,4 9 1153,0-19-1153,7 30 0,-7-47 32,11 12-32,-10-42 0,20-31 0,-15-1 534,24-58-534,-18 37 0,-2 0 0,11-24 0,7-5 0,8 112 0,4 7 0,6 20 0,9-23 0,0-9 0,-22-22 0,14 5 0,-2-10 0,-17-53 0,-1-39 0,-4 15 0,-24-1 0,-11 6 0,-10 28 0,-26-19 0,6 125 0,15 15 0,9 17 0,22-41 0,8-5 0,14 1 0,50-7 0,-39-34 0,34-66 0,-43-31 0,-16 31 0,0-1 0,-4-9 0,0 25 0,13 115 0,-16-53 0,-2 51 0,-1 5 0,2-37 0,12 7 0,15-21 0,13-44 0,-21-35 0,-2-23 0,-4 7 0,-4 20 0,-2-1-410,12-54 0,-10 20 410,-18 71 0,1 3 0,2 2 0,0 5 0,1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2.330"/>
    </inkml:context>
    <inkml:brush xml:id="br0">
      <inkml:brushProperty name="width" value="0.08571" units="cm"/>
      <inkml:brushProperty name="height" value="0.08571" units="cm"/>
      <inkml:brushProperty name="color" value="#004F8B"/>
    </inkml:brush>
  </inkml:definitions>
  <inkml:trace contextRef="#ctx0" brushRef="#br0">64 0 5734,'-36'72'0,"9"-38"0,27 17 0,9 2 0,-2-16 0,4 12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2.634"/>
    </inkml:context>
    <inkml:brush xml:id="br0">
      <inkml:brushProperty name="width" value="0.08571" units="cm"/>
      <inkml:brushProperty name="height" value="0.08571" units="cm"/>
      <inkml:brushProperty name="color" value="#004F8B"/>
    </inkml:brush>
  </inkml:definitions>
  <inkml:trace contextRef="#ctx0" brushRef="#br0">389 24 5734,'-71'-14'0,"8"4"0,32 13 0,-21 27 0,27-9 0,-13 24 0,39-1 0,15 8 0,18 0 0,18 15 0,-2 4 0,-18-10 0,-31-7 0,-4 2 0,34 22 0,12 9 0,-32-26 0,-99-37 0,8-21 0,31-15 0,-12-22 0,13 4 0,-3-15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3.348"/>
    </inkml:context>
    <inkml:brush xml:id="br0">
      <inkml:brushProperty name="width" value="0.08571" units="cm"/>
      <inkml:brushProperty name="height" value="0.08571" units="cm"/>
      <inkml:brushProperty name="color" value="#004F8B"/>
    </inkml:brush>
  </inkml:definitions>
  <inkml:trace contextRef="#ctx0" brushRef="#br0">0 0 5734,'2'11'0,"0"3"0,0 4 0,2 18 0,1 45 0,-2-29 0,1 3 0,5 16 0,1-3 0,-1 10 0,9-23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3.483"/>
    </inkml:context>
    <inkml:brush xml:id="br0">
      <inkml:brushProperty name="width" value="0.08571" units="cm"/>
      <inkml:brushProperty name="height" value="0.08571" units="cm"/>
      <inkml:brushProperty name="color" value="#004F8B"/>
    </inkml:brush>
  </inkml:definitions>
  <inkml:trace contextRef="#ctx0" brushRef="#br0">0 1 5734,'11'38'0,"0"-2"0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4.287"/>
    </inkml:context>
    <inkml:brush xml:id="br0">
      <inkml:brushProperty name="width" value="0.08571" units="cm"/>
      <inkml:brushProperty name="height" value="0.08571" units="cm"/>
      <inkml:brushProperty name="color" value="#004F8B"/>
    </inkml:brush>
  </inkml:definitions>
  <inkml:trace contextRef="#ctx0" brushRef="#br0">10 288 5734,'-5'42'0,"1"-1"0,3 8 0,3 4 0,8 25 0,15-17 0,6-6 0,1-16 0,29-29 0,-20-61 0,-14 14 0,4-13 0,-1-1 0,-8 11 0,10-3 0,10 15 0,20 65 0,7 19 0,-4-34 0,4-1 0,-4 11 0,4 5 0,-7-15 0,-7-23 0,-7-12-525,30-32 525,-49-10 0,-26-2 0,-7 0 0,0 4 0,-2-4 0,-4 3 0,-12 18 0,-3 6 0,-12-1 0,8 21 0,1 23 0,39 51-717,45-33 0,36-4 0,8-2 1,-20 0 716,-17 10 0,2-3 0,18-9 0,21 0 0,-6-7 0,-28-13-351,-24-23 351,-3-3 0,-2-14 0,-2-8 0,1-37 0,-14 21 0,-17 2 0,-54 14 0,-14 9 0,5-3 1490,-7 26 0,13 13-1490,45 9 511,0 0-511,21 32 0,17 11 0,13 32 0,-21-36 0,-3 5 0,-5 29 0,-7 2 0,-3-32 0,-3 1 0,-5 47 0,-3-5 252,-2-28-252,2 24 0,6 4 0,16-1 0,-3-35 0,4-7 0,12-16 0,3-49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4.803"/>
    </inkml:context>
    <inkml:brush xml:id="br0">
      <inkml:brushProperty name="width" value="0.08571" units="cm"/>
      <inkml:brushProperty name="height" value="0.08571" units="cm"/>
      <inkml:brushProperty name="color" value="#004F8B"/>
    </inkml:brush>
  </inkml:definitions>
  <inkml:trace contextRef="#ctx0" brushRef="#br0">1 0 5734,'21'90'0,"0"0"0,-1-1 0,3-1 0,2-1 0,5-25 0,35-21 0,13-48 0,-28-23 0,-11-53 0,-25 19 0,-2-1 0,-2 27 0,-1 57 0,8 34 0,2 12 0,-2-15 0,0-1 0,7 15 0,2-7 0,5-19 0,31-75 0,-22-23 0,17-18 0,-36 29 0,-5 4 0,-4 10 0,13-22 0,-16 48 0,19 37 0,-8 33 0,-2-4 0,-1 2 0,5 29 0,-2 3 0,-7-65 0,-6-12 0,2-45 0,-9-1 0,-1-16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4.916"/>
    </inkml:context>
    <inkml:brush xml:id="br0">
      <inkml:brushProperty name="width" value="0.08571" units="cm"/>
      <inkml:brushProperty name="height" value="0.08571" units="cm"/>
      <inkml:brushProperty name="color" value="#004F8B"/>
    </inkml:brush>
  </inkml:definitions>
  <inkml:trace contextRef="#ctx0" brushRef="#br0">0 1 5734,'2'5'0,"3"-1"0,12 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1.393"/>
    </inkml:context>
    <inkml:brush xml:id="br0">
      <inkml:brushProperty name="width" value="0.08571" units="cm"/>
      <inkml:brushProperty name="height" value="0.08571" units="cm"/>
      <inkml:brushProperty name="color" value="#004F8B"/>
    </inkml:brush>
  </inkml:definitions>
  <inkml:trace contextRef="#ctx0" brushRef="#br0">1 668 5734,'20'54'0,"-3"-4"0,-13-11 0,3 18 0,-1-10 0,1 5 0,-2-28 0,7 20 0,12-37 0,-4 13 0,13-53 0,-14-8 0,-1-3 0,0-7 0,-1-7 0,-2-1 0,10-27 0,-4 90 0,-16 27 0,1 27 0,3 4 0,11 4 0,0-11 0,2-12 0,7-57 0,-5-24 0,19-49 0,-13-5 0,-15 41 0,-1 2 0,3-16 0,2 58 0,-3 46 0,-1 12 0,2 7 0,0-2 0,3 0 0,6 8 0,10-5 0,37-12 0,5-11 0,4 4 0,-12-25 0,-3-15 0,-10-41 0,-27 0 0,-4-8 0,6-20 0,-11-9 0,-27 13 0,-12-3 0,1 5 0,9 3 0,-7 6 0,-27-4 0,-3 27 0,4 77 0,12 21 0,16-13 0,8 4 0,11-1 0,9-5 0,36 19 0,-9-101 0,-1-18 0,4 10 0,-15-31 0,-16 12 0,-16 53 0,1 8 0,2 62 0,28-15 0,6-1 0,2 26 0,1-30 0,2-21 0,9-78 0,-27 3 0,-3-15 0,-3-4 0,0-13 0,0-3 0,-2 8 0,4-20 0,-4 2 0,-3-6 0,-2-3 0,-9 56 0,-12 78 0,-2 62 0,7-39 0,2 5 0,5 26 0,4-5 0,3-5 0,4 12 0,14 2 0,27-34 0,3-6 0,-26 6 0,3-16 0,43-50 0,-6-31 0,-50-2 0,-9-8 0,16-17 0,-3 0 0,-17 15 0,-5 8 0,-2 10 0,-2-2 0,-5 41 0,-1 46 0,6 7 0,13 8 0,27-6 0,16 1 0,-7-2 0,-17 3 0,4-6 0,44 9 0,-1-31 0,-34-62 0,14-47 0,-29 30 0,-2-1 0,0-6 0,-4 4 0,-3 1 0,-11 62 0,-5 26 0,3 17 0,1-20 0,1-1 0,2 1 0,36 48 0,-20-44-206,26 32 206,-31-58 0,5-7 0,11-30 0,-11-47 0,-38-1 0,-18-14 0,5 8 0,12 22 0,-2 1 0,-16-16 0,-9-6 0,5 37 0,4 56 206,-1 37-206,24 32 0,47-51 0,11-7 0,10 9 0,1-36 0,-4-18 0,-9-49 0,-10 2 0,5 3 0,3 125 0,-21-12 0,-12 13 0,1 5 0,3-16 0,6-11 0,16-13 0,10 22 0,23-94 0,-11-27 0,-23 28 0,-1-2 0,21-37 0,-24 43 0,3 45 0,8 39 0,-10-7 0,-1 0 0,17 23 0,24 2 0,-46-48 0,41 0 0,-70-80 0,-19-23 0,12 35 0,-5 0 0,-7-13 0,-7-7 0,-3 9 0,-9 13 0,0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5.721"/>
    </inkml:context>
    <inkml:brush xml:id="br0">
      <inkml:brushProperty name="width" value="0.08571" units="cm"/>
      <inkml:brushProperty name="height" value="0.08571" units="cm"/>
      <inkml:brushProperty name="color" value="#004F8B"/>
    </inkml:brush>
  </inkml:definitions>
  <inkml:trace contextRef="#ctx0" brushRef="#br0">0 0 5734,'15'22'0,"-2"14"0,7 44 0,-12-31 0,-2 1 0,5 39 0,-6-16 0,-1 13 0,0-6 0,4-7 0,1 0-281,-4-2 1,-1 4 0,4-7 280,5-9 0,4-11 0,16 0 101,37-38 1,10-21-102,-26-14 0,-6-16 0,-2-15 0,-2-11 0,-15 9 0,-20-4 0,-21-2 0,-8 22 0,-16 106 0,35-52 638,20-15-638,27-17 0,49 40 0,-32-19-335,11 50 335,-56-37 0,71-6 0,-43-27 0,6-15 0,-5-6 0,-23-12 0,-8-26 0,-14 58 0,-2 2 0,2-9 0,-1 11 0,2-4 335,-1 15-335,0 3 0,0 3 0,1 2 0,-1 0 0,-1 1 0,-1-4 0,-1 1 0,-1-2 0,-13-17 0,5 6 0,-12-14 0,11 12 0,-1-1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6.126"/>
    </inkml:context>
    <inkml:brush xml:id="br0">
      <inkml:brushProperty name="width" value="0.08571" units="cm"/>
      <inkml:brushProperty name="height" value="0.08571" units="cm"/>
      <inkml:brushProperty name="color" value="#004F8B"/>
    </inkml:brush>
  </inkml:definitions>
  <inkml:trace contextRef="#ctx0" brushRef="#br0">16 70 5734,'-7'-30'0,"2"7"0,2 6 0,26 27 0,4 2 0,14 12 0,-5-8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6.322"/>
    </inkml:context>
    <inkml:brush xml:id="br0">
      <inkml:brushProperty name="width" value="0.08571" units="cm"/>
      <inkml:brushProperty name="height" value="0.08571" units="cm"/>
      <inkml:brushProperty name="color" value="#004F8B"/>
    </inkml:brush>
  </inkml:definitions>
  <inkml:trace contextRef="#ctx0" brushRef="#br0">0 1 5734,'11'28'0,"0"4"0,3 22 0,0 5 0,2 8 0,-1 5 0,2 15 0,-4-12 0,-8 14-434,5-9 0,-5-7 0,-16-30 1,0-19-1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6.740"/>
    </inkml:context>
    <inkml:brush xml:id="br0">
      <inkml:brushProperty name="width" value="0.08571" units="cm"/>
      <inkml:brushProperty name="height" value="0.08571" units="cm"/>
      <inkml:brushProperty name="color" value="#004F8B"/>
    </inkml:brush>
  </inkml:definitions>
  <inkml:trace contextRef="#ctx0" brushRef="#br0">0 98 5734,'5'-28'0,"26"-10"0,-10 25 0,23-5 0,-15 21 0,15 11 0,32 43 0,-18-39 0,5-6 0,9-3 0,-2-5 0,-14-7 0,1-1 0,31 0 0,-5 18 0,-37 41 0,-6 10 0,19-15 0,-5 2-173,-24 19 0,-15 1 173,-19 10-50,-14-17 1,-8 0 49,4-14 0,-7-6 0,-26 5 0,7-28 0,44-69 0,19-37 0,-1 6 0,-9 14 0,5-1-312,15-20 0,11-8 0,2 21 0,27 15 1,-35 35-1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6.908"/>
    </inkml:context>
    <inkml:brush xml:id="br0">
      <inkml:brushProperty name="width" value="0.08571" units="cm"/>
      <inkml:brushProperty name="height" value="0.08571" units="cm"/>
      <inkml:brushProperty name="color" value="#004F8B"/>
    </inkml:brush>
  </inkml:definitions>
  <inkml:trace contextRef="#ctx0" brushRef="#br0">162 41 5734,'4'-32'0,"-44"31"0,-4-7 0,-37 32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7.491"/>
    </inkml:context>
    <inkml:brush xml:id="br0">
      <inkml:brushProperty name="width" value="0.08571" units="cm"/>
      <inkml:brushProperty name="height" value="0.08571" units="cm"/>
      <inkml:brushProperty name="color" value="#004F8B"/>
    </inkml:brush>
  </inkml:definitions>
  <inkml:trace contextRef="#ctx0" brushRef="#br0">121 1109 5734,'-52'-27'0,"7"3"0,22 10 0,36-9 0,42 9 0,27 4 0,-8-3 0,12-1 0,5-1 0,-3 1-862,-11 4 1,-5 1 0,9-1-1,22-1 862,-41 4 0,10-2 0,8 1 0,7-2 0,7 0 0,6-1 0,4-1 0,5 1 0,2-1 0,2 0 0,0-1 0,1 1 0,-1 0 0,-1 0 0,-4 1 0,-3 0 0,-5 1 0,-5 0 0,-7 1 0,-7 1-196,22-3 1,-10 2-1,-7 1 1,-5 0-1,-1 1 1,2 0-1,4-1 1,7-1-1,11-1 196,-27 3 0,6-1 0,6-1 0,4 0 0,4 0 0,3-1 0,3 0 0,2-1 0,2 1 0,0-1 0,0 1 0,0-1 0,-2 1 0,-2 1 0,-2-1 0,-3 1 0,-4 1 0,-5 0 0,-4 1 0,-7 1 0,-6 0-76,35-1 1,-12 1-1,-9 1 1,-4 1-1,-1 1 1,4-1 0,8 0 75,-8 0 0,0 0 0,2 1 0,1-1 0,3 0 0,1 0 0,4 1 0,3-1 0,2 0 0,5 0 0,-22 2 0,3-1 0,3 0 0,3 0 0,2 0 0,3 0 0,1 0 0,1 0 0,2 0 0,0 0 0,0 1 0,0-1 0,1 0 0,-2 0 0,-1 0 0,-1 0 0,-1 1 0,-3-1 0,4 0 0,-2 0 0,-2 0 0,0 1 0,-1-1 0,-1 0 0,0 1 0,1-1 0,-1 0 0,2 1 0,0-1 0,2 0 0,1 0 0,2 0 0,2 1 0,3-1 0,-13 0 0,2 0 0,3 1 0,2-1 0,1 0 0,3 1 0,1-1 0,1 0 0,1 0 0,0 0 0,0 0 0,0 0 0,0 1 0,-1-1 0,-1 0 0,-1 0 0,-2 0 0,-2 1 0,-2-1 0,-2 0 0,-3 1 0,-4-1 0,-3 1 0,28-2 0,-5 2 0,-4-1 0,-3 0 0,-2 1 0,-3-1 0,-2 1 0,0-1 0,0 0 0,0-1 0,1 1 0,1-2 0,1 0 0,3-1 0,2 0 0,1 0 0,-1-1 0,0 0 0,-4 0 0,-2 0 0,-5 1 0,-6-1 0,-7 1 0,-8 1 0,32-1 0,-13 1 0,-12-1 0,-9-5 0,19-14 0,-42 2 0,-107 17 0,-40 7 0,14-3 0,0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7.957"/>
    </inkml:context>
    <inkml:brush xml:id="br0">
      <inkml:brushProperty name="width" value="0.08571" units="cm"/>
      <inkml:brushProperty name="height" value="0.08571" units="cm"/>
      <inkml:brushProperty name="color" value="#004F8B"/>
    </inkml:brush>
  </inkml:definitions>
  <inkml:trace contextRef="#ctx0" brushRef="#br0">0 767 5734,'84'-12'0,"0"0"0,0 0 0,0 1 0,6-2 0,0 0 0,6 0 0,14-1 0,-34 4 0,8 0 0,7-1 0,6-1 0,3 0 0,2 0 0,0 0 0,-2 0 0,-2 1 0,-5 0 0,-7 0-809,13 0 0,-6 0 1,-4 1-1,-1-1 1,0 1-1,2 0 0,4-1 809,-6 1 0,5-1 0,2-1 0,1 1 0,1 0 0,-3 0 0,-3 0 0,-5 2 0,-6 0-15,12-1 0,-9 2 1,-4 1-1,1-1 1,9 0 14,-4 1 0,3 0 0,3-1 0,3 1 0,3-1 0,2 1 0,2 0 0,-12 2 0,3 0 0,3 0 0,1 0 0,3 0 0,-1 1 0,0-1 0,-1 1 0,-1-1 0,-4 1 0,10-1 0,-3 0 0,-1 0 0,-2 0 0,1 1 0,1-1 0,4 1 0,4 0 0,-18 2 0,1-1 0,3 0 0,2 1 0,1-1 0,1 1 0,1 0 0,0 0 0,0 1 0,0 0 0,-1 0 0,-2 0 0,0 1 0,0 0 0,-1 1 0,1-1 0,-1 1 0,1 1 0,-1-1 0,1 0 0,0 1 0,0-1 0,0 1 0,0-1 0,2 1 0,-1-1 0,0 1 0,0-1 0,0 1 0,1 0 0,0 0 0,1 0 0,1 0 0,1 0 0,2 0 0,1 0 0,-12 0 0,2 0 0,1 0 0,1 1 0,2-1 0,0 1 0,1-1 0,1 1 0,0-1 0,-1 1 0,0-1 0,0 1 0,-1-1 0,-1 0 0,-2 1 0,-1-1 0,12 0 0,0-1 0,1 1 0,-1 0 0,-1-1 0,0 1 0,-2-1 0,-1 1 0,-1-1 0,-3 1 0,-2-1 0,-2 0 0,-4 1 0,20 0 0,-5 1 0,-3 0 0,-4 0 0,-1 0 0,-1-2 0,-1-1 0,2-1 0,2-1 0,10 1 0,3-1 0,-2-2 0,-9-1 0,-16-3 0,-21-3 0,-27-4 0,-31-24 0,13-26 0,-63 40 0,-35 10 0,3 1 0,-3-3 0,-3 2 0,6 1 0,-1-1 0,0 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7:28.340"/>
    </inkml:context>
    <inkml:brush xml:id="br0">
      <inkml:brushProperty name="width" value="0.08571" units="cm"/>
      <inkml:brushProperty name="height" value="0.08571" units="cm"/>
      <inkml:brushProperty name="color" value="#004F8B"/>
    </inkml:brush>
  </inkml:definitions>
  <inkml:trace contextRef="#ctx0" brushRef="#br0">33 564 5734,'-33'10'0,"127"13"0,-12-14-1743,-19-3 0,10 0 1,-1-3 1742,6-4 0,18-4 0,-37 2 0,11-3 0,10 0 0,8-2 0,6 0 0,7-1 0,3-1 0,3 1 0,1-1 0,0 1 0,-1 1 0,-3 0-32,-14 1 0,2 1 1,1 0-1,2 0 0,2 0 1,0 0-1,1 0 1,1 1-1,0-1 0,1 0 1,-1 0-1,1 0 0,-1 0 1,-1 0-1,0-1 1,-1 1 31,-1-1 0,-1 0 0,1 0 0,-1-1 0,1 1 0,-1-1 0,0 0 0,1 1 0,-1-1 0,0 1 0,0-1 0,-1 1 0,1 0 0,-1 0 0,0 1 0,0-1 0,4 1 0,2 0 0,1 0 0,2 0 0,-1 0 0,1 0 0,-2 1 0,0 0 0,-2 0 0,-3 0 0,-2 0 0,-4 1 0,-3 0 0,-5 0 0,-4 1 0,35-1 0,-11 0 0,-6 2 0,-5 0 0,1-1 0,4 1 0,-11 0 0,-2-1 0,-1 1 0,2 0 0,2 0 0,3 0 0,6-1 0,-13 1 0,4 0 0,3-1 0,3 1 0,2-1 0,2 1 0,-1-1 0,1 0 0,-2 0 0,-1 1 0,-2-1 0,1 0 0,0 0 0,-2 0 0,1 0 0,-2 0 0,1 0 0,0 0 0,-1 0 0,1 0 0,0 0 0,2 0 0,1 0 0,1-1 0,1 1 0,-2 0 0,0 0 0,-2-1 0,-2 1 0,-4 0 0,-4 0 0,20-1 0,-5 0 0,-4 0 0,-3 0 0,-3 1 0,-2-1 0,17-1 0,-2 0 0,-8 1 0,-10 0 0,5-1 0,-9 1 0,7 0 0,-5-1 0,14-4 0,-78-2 0,-8-2 0,-24-3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8:08.554"/>
    </inkml:context>
    <inkml:brush xml:id="br0">
      <inkml:brushProperty name="width" value="0.08571" units="cm"/>
      <inkml:brushProperty name="height" value="0.08571" units="cm"/>
      <inkml:brushProperty name="color" value="#004F8B"/>
    </inkml:brush>
  </inkml:definitions>
  <inkml:trace contextRef="#ctx0" brushRef="#br0">0 691 5734,'84'-46'0,"-8"21"0,13 2 0,1 0 0,8-2 0,-1 2-1887,-10 5 0,-2 3 0,1 0 1887,4 1 0,1 1 0,3 0 0,-7 1 0,4-1 0,1 1 0,-2 0-19,-8 2 1,-2-1 0,2 1 0,8-2 18,-1 1 0,7 0 0,5-2 0,3 1 0,-1 0 0,-1-1 0,-17 3 0,1 0 0,-1 0 0,1 1 0,-1-1 0,0 0 0,0 0 0,10-2 0,-1 1 0,1 0 0,-2 0 0,1-1 0,1 0 0,4 0 0,2-1 0,1-1 0,-3 1 0,-6 0 0,-7 1 331,25-4 0,-11 0 0,-19 4-331,10-3 0,-108 19 0,-62 11 0,0-1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8:08.875"/>
    </inkml:context>
    <inkml:brush xml:id="br0">
      <inkml:brushProperty name="width" value="0.08571" units="cm"/>
      <inkml:brushProperty name="height" value="0.08571" units="cm"/>
      <inkml:brushProperty name="color" value="#004F8B"/>
    </inkml:brush>
  </inkml:definitions>
  <inkml:trace contextRef="#ctx0" brushRef="#br0">19 529 5734,'-18'-5'0,"77"-13"0,-13 6 0,6 1-965,18-3 1,10-1 964,-11 3 0,7 0 0,8-1 0,8-1 0,-9 3 0,9-1 0,6-1 0,3 0 0,1 0 0,-1 1 0,-4 0-443,-6 0 0,-3 1 0,0 1 0,0-1 0,1 0 0,2 0 0,4 0 443,-4 0 0,5 0 0,3-1 0,2 0 0,0 1 0,-3-1 0,-3 1 0,-7 1 0,-7 2-103,26-4 1,-10 3 0,-7 0 0,2 0 102,-3 0 0,0-1 0,-4 1 0,-9 1-56,10-2 1,-7 1 55,22-3 0,-6 1 0,-36 4 0,-7 0 0,37-4 0,-159 14 0,22-1 0,-20 2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1.676"/>
    </inkml:context>
    <inkml:brush xml:id="br0">
      <inkml:brushProperty name="width" value="0.08571" units="cm"/>
      <inkml:brushProperty name="height" value="0.08571" units="cm"/>
      <inkml:brushProperty name="color" value="#004F8B"/>
    </inkml:brush>
  </inkml:definitions>
  <inkml:trace contextRef="#ctx0" brushRef="#br0">105 44 5734,'12'92'0,"-3"-24"0,-3-45 0,-2-16 0,6-57 0,-8 28 0,4-44 0,-14 37 0,2 8 0,-11-16 0,-3 28 0,-13 15 0,4 22 0,4 10 0,9-7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18:09.164"/>
    </inkml:context>
    <inkml:brush xml:id="br0">
      <inkml:brushProperty name="width" value="0.08571" units="cm"/>
      <inkml:brushProperty name="height" value="0.08571" units="cm"/>
      <inkml:brushProperty name="color" value="#004F8B"/>
    </inkml:brush>
  </inkml:definitions>
  <inkml:trace contextRef="#ctx0" brushRef="#br0">1 447 5734,'68'-11'0,"1"0"0,-3 0 0,10-1 0,1 3 0,14-1 0,10-1 0,6 1 0,1-1-708,-21 3 0,6-1 1,3 1-1,2-1 1,1 1-1,-1-1 1,-1 1-1,-3-1 708,3 0 0,-2 0 0,0 0 0,-2 0 0,1 1 0,0-1 0,2 0-10,-6 2 1,6-1 0,1 0 0,0 0 0,-3 1 0,-6 0 0,-9 0 0,-12 2 9,39-3 0,-17 1 0,-1 0 0,6 0 0,-19 0 0,9-1 0,0 1 0,-10 0 0,9-1 0,-2 0 0,4 1 0,6-1 0,-12-2 0,-19-3 0,-12 1 0,-5-1 0,20-13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2.825"/>
    </inkml:context>
    <inkml:brush xml:id="br0">
      <inkml:brushProperty name="width" value="0.17143" units="cm"/>
      <inkml:brushProperty name="height" value="0.17143" units="cm"/>
      <inkml:brushProperty name="color" value="#5B2D90"/>
    </inkml:brush>
  </inkml:definitions>
  <inkml:trace contextRef="#ctx0" brushRef="#br0">201 89 5734,'-14'56'0,"-1"0"0,-1 3 0,0 5 0,1-1-1223,2-11 1223,1 0 0,-7 26 0,-1 3 0,5-17 0,-4 14 0,2-11 0,13-51 390,-1 2-390,4-15 202,2-4-202,14-56 0,-4 18 0,4-13 0,1-3 0,1-4 0,5-15 0,2-12 0,1-7 0,-1 0 0,-3 17 0,-2 2 315,0-9 1,-2 30-316,-10 53 0,5 43 0,-1 17 0,3-1 0,-1 4 0,-1 3 0,2 6 0,-3-16 0,4 23 0,0 7 0,-6-24 0,0 0 0,3 18 0,-2-3 0,-4 9 0,-9-51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3.301"/>
    </inkml:context>
    <inkml:brush xml:id="br0">
      <inkml:brushProperty name="width" value="0.17143" units="cm"/>
      <inkml:brushProperty name="height" value="0.17143" units="cm"/>
      <inkml:brushProperty name="color" value="#5B2D90"/>
    </inkml:brush>
  </inkml:definitions>
  <inkml:trace contextRef="#ctx0" brushRef="#br0">1 675 5734,'89'-4'0,"-16"-15"0,1-5 0,-22 9 0,0-2-1210,18-12 0,-6-1 1210,-15 1 0,-1-2 735,-4-1-735,-1-7 0,-1-3 0,1-5 0,1-10 0,-5 0 0,-20 16 196,0-9 1,-15 2-197,-85 8 0,45 16 0,-55 30 0,75 37 0,16-15 0,3 1 0,43 58 1292,3-15-1292,-12-13 0,5 9 0,-4-9 0,15 19 0,-14-18 0,-12-3 0,-31-19 0,-33 14 0,-11 1 0,-5-29 0,-1-8 0,4-7 0,-14-20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3.611"/>
    </inkml:context>
    <inkml:brush xml:id="br0">
      <inkml:brushProperty name="width" value="0.17143" units="cm"/>
      <inkml:brushProperty name="height" value="0.17143" units="cm"/>
      <inkml:brushProperty name="color" value="#5B2D90"/>
    </inkml:brush>
  </inkml:definitions>
  <inkml:trace contextRef="#ctx0" brushRef="#br0">476 23 5734,'-49'-13'0,"3"3"0,14 10 0,-1 5 0,-9 25 0,0 6 0,0 2 0,4 19 0,-3 17 0,9-10 0,6 8 0,1 4 0,4 2 0,15 8 0,5-31 0,26 17 0,13-4 0,27-27-329,-15 0 0,3-9 0,30-39 0,-18-9 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3.763"/>
    </inkml:context>
    <inkml:brush xml:id="br0">
      <inkml:brushProperty name="width" value="0.17143" units="cm"/>
      <inkml:brushProperty name="height" value="0.17143" units="cm"/>
      <inkml:brushProperty name="color" value="#5B2D90"/>
    </inkml:brush>
  </inkml:definitions>
  <inkml:trace contextRef="#ctx0" brushRef="#br0">1 1 5734,'9'51'0,"0"-5"0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3.914"/>
    </inkml:context>
    <inkml:brush xml:id="br0">
      <inkml:brushProperty name="width" value="0.17143" units="cm"/>
      <inkml:brushProperty name="height" value="0.17143" units="cm"/>
      <inkml:brushProperty name="color" value="#5B2D90"/>
    </inkml:brush>
  </inkml:definitions>
  <inkml:trace contextRef="#ctx0" brushRef="#br0">51 24 5734,'-16'-6'0,"-5"-5"0,7 4 0,17 11 0,1 4 0,14 10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8.373"/>
    </inkml:context>
    <inkml:brush xml:id="br0">
      <inkml:brushProperty name="width" value="0.17143" units="cm"/>
      <inkml:brushProperty name="height" value="0.17143" units="cm"/>
      <inkml:brushProperty name="color" value="#5B2D90"/>
    </inkml:brush>
  </inkml:definitions>
  <inkml:trace contextRef="#ctx0" brushRef="#br0">103 170 5734,'-6'10'0,"0"4"0,-16 72 0,11-39 0,-5 20 0,1 7 0,9-17 0,1-1 0,-1-4 0,1 0 0,0 38 0,5-53 0,0-29 0,0-95 0,1 37 0,0-3 0,0-17 0,-1-4 0,2 4 0,1-1 0,0-3 0,0 5 0,1-18-209,-1 26 0,0 15 209,-1 39 0,16 67 0,-7-23 0,15 53 0,-4-21 0,-3-16 0,4 4 0,9 7 0,1-2 0,-10-12 0,2-5 0,31 12 0,-37-75 0,21-59 0,-20 40 0,9-31 418,-16 69-418,10 21 0,46 35 0,-14-20 0,15 9 0,-29-49 0,-13-17 0,3-14 0,-2-13 0,1-48 0,-14 51 0,20 36 0,-24 33 0,12 50 0,-15-48 0,12 45 0,-9-33 0,5 23 0,-15-50 0,-5-9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8.843"/>
    </inkml:context>
    <inkml:brush xml:id="br0">
      <inkml:brushProperty name="width" value="0.17143" units="cm"/>
      <inkml:brushProperty name="height" value="0.17143" units="cm"/>
      <inkml:brushProperty name="color" value="#5B2D90"/>
    </inkml:brush>
  </inkml:definitions>
  <inkml:trace contextRef="#ctx0" brushRef="#br0">1 0 5734,'7'17'0,"7"24"0,10 40 0,-3-12 0,3 10 0,9-46 0,-3-45 0,6 5 0,6-62 0,-24 31 0,15-41 0,-20 49 0,11-14 0,33 81 0,9 25 0,-17-11 0,1 1 0,-10-14 0,-2-5 0,15 1 0,-15-45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9.598"/>
    </inkml:context>
    <inkml:brush xml:id="br0">
      <inkml:brushProperty name="width" value="0.17143" units="cm"/>
      <inkml:brushProperty name="height" value="0.17143" units="cm"/>
      <inkml:brushProperty name="color" value="#5B2D90"/>
    </inkml:brush>
  </inkml:definitions>
  <inkml:trace contextRef="#ctx0" brushRef="#br0">401 148 5734,'-37'-30'0,"-1"3"0,-1 5 0,-10 22 0,-3 10 0,-8 24 0,2 26 0,10 15 0,31-7 0,15 8 0,14 10 0,11 8 0,0-11 0,-5-16 0,5-6 0,22 21 0,4-15 0,-6-44 0,-10-11 0,40-19 0,-40-7 0,5-37 0,-6-12 0,-21-24 0,-8 20 0,-4-12 0,-4 7 0,-7 5 0,-5 4-351,-7-22 0,-5 5 351,7 32 0,-2 5 0,-23-26 0,12 26 171,-19 15-171,26 36 0,-16 21 0,33 60 0,14 14 0,-4-5-235,3-33 0,3 9 1,5-11 234,23 22 492,-3-20-492,25 5 0,13-1 0,-19-31 0,4-4 0,18 17 0,1-6 0,-20-26 0,0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9.795"/>
    </inkml:context>
    <inkml:brush xml:id="br0">
      <inkml:brushProperty name="width" value="0.17143" units="cm"/>
      <inkml:brushProperty name="height" value="0.17143" units="cm"/>
      <inkml:brushProperty name="color" value="#5B2D90"/>
    </inkml:brush>
  </inkml:definitions>
  <inkml:trace contextRef="#ctx0" brushRef="#br0">35 0 5734,'-6'96'0,"0"0"0,-16 0 0,46-17 0,13-10 0,-9-38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1.927"/>
    </inkml:context>
    <inkml:brush xml:id="br0">
      <inkml:brushProperty name="width" value="0.08571" units="cm"/>
      <inkml:brushProperty name="height" value="0.08571" units="cm"/>
      <inkml:brushProperty name="color" value="#004F8B"/>
    </inkml:brush>
  </inkml:definitions>
  <inkml:trace contextRef="#ctx0" brushRef="#br0">10 204 5734,'-5'2'0,"0"-1"0,18-2 0,66-17 0,-29 8 0,47-14 0,-42 9 0,28-13 0,8-8 0,1-3 0,-22 3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1.720"/>
    </inkml:context>
    <inkml:brush xml:id="br0">
      <inkml:brushProperty name="width" value="0.17143" units="cm"/>
      <inkml:brushProperty name="height" value="0.17143" units="cm"/>
      <inkml:brushProperty name="color" value="#5B2D90"/>
    </inkml:brush>
  </inkml:definitions>
  <inkml:trace contextRef="#ctx0" brushRef="#br0">1 420 5734,'0'16'0,"1"4"0,1 3 0,10 76 0,-6-45 0,1-1 0,0 4 0,-2-3 0,-1-3 0,1 9 0,1 19 0,-8-70 0,-2-30 0,0-8 0,-3-42 0,0-14 0,3 23 0,0-5 0,-1-18 0,-1-9 0,1 12 0,3 24 0,0 7 0,-2-45 0,7 118 0,7 48 0,4 17 0,0-23 0,-1 1 0,3 23 0,0-3 0,10 5 0,-10-58 0,7-21 0,10-35 0,8-50 0,-7 6 0,-10 8 0,-1 3 0,-6 15 0,30-12 0,-20 100 0,-1 21 0,17-12 0,-7 30 0,4 3 0,-2-43 0,3-9 0,44 18 0,-32-44 0,-4-17 0,-15-39 0,-10-13 0,5-30 0,-22-9 0,-21 58 0,-19 70 0,18-23 0,-4 69 0,28-41 0,35 41 0,32-18 0,-16-22 0,7-5-396,10-9 0,2-9 396,-8-6 0,-2-7 0,5-13 0,-7-5 0,4-10 0,-24-11 0,-8-4 0,-16 5 0,6-43 0,-35 39 0,-28-21 0,-17 59 0,-6 10 0,-8-7 0,11 21 0,11 11 0,33 34 0,12-30 0,28 44 0,-12-52 0,37 16 0,-33-40 792,28-24-792,-24-55 0,-7-14 0,11 2-279,-11-7 1,-7 0 278,-15 14 0,-1 20 0,-3-2 0,0 1 0,0 9 0,-8-43 0,11 74 0,5 20 0,6 63-642,0 5 1,2 26-1,1 12 1,0-3 0,-1-17 641,1 13 0,1 0-354,-3-13 1,2 16 0,0 4 0,0-12 0,-2-26 353,3-4 0,0-7 0,-1-4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2.853"/>
    </inkml:context>
    <inkml:brush xml:id="br0">
      <inkml:brushProperty name="width" value="0.17143" units="cm"/>
      <inkml:brushProperty name="height" value="0.17143" units="cm"/>
      <inkml:brushProperty name="color" value="#5B2D90"/>
    </inkml:brush>
  </inkml:definitions>
  <inkml:trace contextRef="#ctx0" brushRef="#br0">465 189 5734,'-85'46'0,"-1"0"0,19-2 0,12-6 0,-9 6 0,18-3-1245,20 11 1245,5 1 0,7 1 89,14 17 0,10 5-89,7-24 0,5 1 0,14 29 0,8-7 0,-2-38 0,3-12 256,33 1-256,12-50 0,-44 0 0,-5-31 0,4-25 0,-10 3 0,-18 4 0,-4-1-126,9-1 1,4-5-1,-11 3 126,-20-11 0,-13 8 289,-7 13 1,-5 6-290,5 11 0,-2 5 0,-34-28 172,13 127-172,33 21 0,9 11 0,-3-13 0,6 4-288,13 13 0,8 9 1,9-9 287,18-1 0,10-6-263,-14-20 1,2 0 0,1-7 0,12 1 0,-1-9 0,-12-18-1,-1-1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3.209"/>
    </inkml:context>
    <inkml:brush xml:id="br0">
      <inkml:brushProperty name="width" value="0.17143" units="cm"/>
      <inkml:brushProperty name="height" value="0.17143" units="cm"/>
      <inkml:brushProperty name="color" value="#5B2D90"/>
    </inkml:brush>
  </inkml:definitions>
  <inkml:trace contextRef="#ctx0" brushRef="#br0">1 30 5734,'39'-29'0,"-14"72"0,12 5 0,-28 40 0,-18-50 0,0-4 0,13 18 0,25-5 0,1 0 0,19-24 0,2-6 0,-6-1 0,18 9 0,-3 1 0,-32-9 0,0 43 0,-46-38 0,-38 29 0,12-21 0,-14 2 0,15-10 0,6-9 0,14-6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4.431"/>
    </inkml:context>
    <inkml:brush xml:id="br0">
      <inkml:brushProperty name="width" value="0.17143" units="cm"/>
      <inkml:brushProperty name="height" value="0.17143" units="cm"/>
      <inkml:brushProperty name="color" value="#5B2D90"/>
    </inkml:brush>
  </inkml:definitions>
  <inkml:trace contextRef="#ctx0" brushRef="#br0">138 191 5734,'0'-7'0,"-8"83"0,6-19 0,1 3 0,-3 2 0,0 0 0,3 0 0,2-6 0,1-4 0,1 15 0,-8-38 0,-3-31 0,-12-83 0,9 21 0,0-8 0,2 5 0,0-4 0,0 2 0,-1-13 0,1 4 0,-1-2 0,2 14 0,4 36 0,4 41 0,5 36 0,4 14 0,2-3 0,1 2 0,11 26 0,0-2 0,-8-30 0,1-6 0,20 21 0,-6-85 0,5-43 0,0-14 0,-9 28 0,-1 0 0,10-33 0,-1 2 0,2 0 0,-23 65 0,11-1 0,-19 51 0,1 5 0,2 5 0,2 4 0,13 38 0,0-15 0,7 1 0,9-14 0,11-9 0,18-15 0,7-20 0,-11-28 0,-3-16 0,-3-14 0,-11-10 0,-21-4 0,-14-1 0,-18-23 0,-4 54 0,-25 1 0,14 24 0,-28 25 0,27-7 0,-10 18 0,17-15 0,26 2 0,31-9 0,4-3 0,16-4 0,-5 6 0,10 5 0,-13-6 0,1 1 0,19 4 0,8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4.627"/>
    </inkml:context>
    <inkml:brush xml:id="br0">
      <inkml:brushProperty name="width" value="0.17143" units="cm"/>
      <inkml:brushProperty name="height" value="0.17143" units="cm"/>
      <inkml:brushProperty name="color" value="#5B2D90"/>
    </inkml:brush>
  </inkml:definitions>
  <inkml:trace contextRef="#ctx0" brushRef="#br0">0 1 5734,'69'38'0,"0"0"0,0 0 0,0 1 0,16 7 0,-3-1 0,-21-10 0,-22-7 0,8 0 0,-14-12 0,5 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4.811"/>
    </inkml:context>
    <inkml:brush xml:id="br0">
      <inkml:brushProperty name="width" value="0.17143" units="cm"/>
      <inkml:brushProperty name="height" value="0.17143" units="cm"/>
      <inkml:brushProperty name="color" value="#5B2D90"/>
    </inkml:brush>
  </inkml:definitions>
  <inkml:trace contextRef="#ctx0" brushRef="#br0">585 11 5734,'-22'-11'0,"-6"19"0,-1 10 0,-3 18 0,6 2 0,-15 16 0,-12 14 0,4-7 0,13-17 0,-1-1 0,-16 20 0,-7 9 0,8-15 0,-14 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8.005"/>
    </inkml:context>
    <inkml:brush xml:id="br0">
      <inkml:brushProperty name="width" value="0.17143" units="cm"/>
      <inkml:brushProperty name="height" value="0.17143" units="cm"/>
      <inkml:brushProperty name="color" value="#5B2D90"/>
    </inkml:brush>
  </inkml:definitions>
  <inkml:trace contextRef="#ctx0" brushRef="#br0">7 150 5734,'-7'-8'0,"56"-13"0,-9 12-1883,53-12 1883,-22 13 0,8 0 0,-21 3 0,13 2 44,9 0 1,14 0-1,6 1 1,-4 0-45,-8 1 0,-1 0 0,0 0 0,1 0-34,6 0 0,2 0 1,-2-1-1,-10 1 34,2 3 0,-7 0 0,-42-6 0,-49-4 0,-23-2 0,-27-2 0,-22 5 0,-15 2 0,25 2 0,-3 2 0,-3 1-57,6-1 0,-3 0 0,-2 1 0,1 1 57,0 0 0,-1 1 0,1 0 0,0 2-54,-23 3 0,1 2 1,11 1 53,11-1 0,7 2 0,-11-1 0,33 4 507,85 5-507,-1-9 0,39 0 0,8-3 0,-2-3 0,-12-5 0,23-3 0,8-1 0,-4 0 0,-19 1 0,-6 0 0,-2-1-102,10-1 1,16-1 0,-6 0 0,-29 2 101,-27 3 279,-29 3 1,-25 5 0,-10 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48.985"/>
    </inkml:context>
    <inkml:brush xml:id="br0">
      <inkml:brushProperty name="width" value="0.17143" units="cm"/>
      <inkml:brushProperty name="height" value="0.17143" units="cm"/>
      <inkml:brushProperty name="color" value="#5B2D90"/>
    </inkml:brush>
  </inkml:definitions>
  <inkml:trace contextRef="#ctx0" brushRef="#br0">24 40 5734,'-15'-5'0,"8"2"0,5-2 0,50-1 0,45 5 0,-12-1 0,8-1-936,-7 0 0,13 0 0,-18 1 936,-16 1 222,-8 1 0,1 0-222,13 0 0,-17-1 0,-101-1 0,-20 1 0,10 0 0,1 1 0,2 1 0,11 19 2140,62-11-2140,43 14 0,37-18-920,-41-4 1,2 0 919,5 0 0,2 0 0,6-2 0,1-1 0,3 0 0,1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2.297"/>
    </inkml:context>
    <inkml:brush xml:id="br0">
      <inkml:brushProperty name="width" value="0.17143" units="cm"/>
      <inkml:brushProperty name="height" value="0.17143" units="cm"/>
      <inkml:brushProperty name="color" value="#5B2D90"/>
    </inkml:brush>
  </inkml:definitions>
  <inkml:trace contextRef="#ctx0" brushRef="#br0">538 133 5734,'-11'-21'0,"-3"1"0,-54 19 0,-11 12 0,19 3-1203,-23 4 1,6 8 1202,41 17 731,-7 26-731,21-20 0,5 5 0,4 15 0,5 2 0,1-10 0,13-4 195,37 13 1,15-15-196,29-28 0,-28-8 0,0-10 0,17-45 0,-46 7 0,-5-19 0,-3-6 0,-6-2 0,-5-20 0,-4-1 0,-10 15 0,-10-19 0,-3-1 0,-4 19 0,1 5 0,-2 6 0,-2 25 1283,-6 16-1283,-16 55 0,24 27 0,8 12 0,2-11 0,5 2 0,-1 12 0,16 2 0,22-24 0,14-1 0,1-10 0,-4-17 0,3-3-326,27 30 1,1-7 0,16-30-1,-25-15 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2.737"/>
    </inkml:context>
    <inkml:brush xml:id="br0">
      <inkml:brushProperty name="width" value="0.17143" units="cm"/>
      <inkml:brushProperty name="height" value="0.17143" units="cm"/>
      <inkml:brushProperty name="color" value="#5B2D90"/>
    </inkml:brush>
  </inkml:definitions>
  <inkml:trace contextRef="#ctx0" brushRef="#br0">0 65 5734,'90'-36'0,"-11"7"0,-1 47 0,-40-7 0,32 15 0,-54-10 0,-8 45 0,-15-4 0,3 11 0,-10-23 0,12-27 0,7 5 0,6 2 0,12 3 0,-1-9 0,24 7 0,-22-12 0,36 17 0,-34-11 0,-6 9 0,-51 1 0,-17-7 0,-45 11 0,20-9 0,3-3 0,28-9 0,25-10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3.026"/>
    </inkml:context>
    <inkml:brush xml:id="br0">
      <inkml:brushProperty name="width" value="0.08571" units="cm"/>
      <inkml:brushProperty name="height" value="0.08571" units="cm"/>
      <inkml:brushProperty name="color" value="#004F8B"/>
    </inkml:brush>
  </inkml:definitions>
  <inkml:trace contextRef="#ctx0" brushRef="#br0">165 485 5734,'-46'0'0,"0"89"0,1-43-682,26 10 0,11 0 682,13-18 0,31 40 0,-13-37 0,23 27 433,18-43-433,-19-33 224,19-23-224,-52-26 0,-15-14 0,-7 2 0,-7-1 0,-10-13 0,-6 7 0,0 28 0,-2 11 0,-15 2 707,7 68-707,33 25 0,12 32 0,12-41 0,9-1 0,13-1 0,9-8 0,3-13 0,4-12 0,5-15 0,-2-17 0,-4-22 0,-10-18 0,-16-9 0,-7-12 0,-5 3 0,1-15 0,-7 1 0,-4-7 0,-6 8 0,-12-6 0,0 105 0,4 56 0,11 7 0,5 18 0,0 0 0,0-10 0,-1 0 0,2 1 0,2 9 0,2 2 0,0-4 0,-1-12 0,1-3 0,-3-14 0,1 4 0,16-24 0,-19-69 0,8-38 0,-1 18 0,12-16 0,-3 18 0,4-2 0,2 6 0,3 2 0,33-30 0,-6 32 0,-6 20 0,-15 16 0,-12 6 0,-16 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3.201"/>
    </inkml:context>
    <inkml:brush xml:id="br0">
      <inkml:brushProperty name="width" value="0.17143" units="cm"/>
      <inkml:brushProperty name="height" value="0.17143" units="cm"/>
      <inkml:brushProperty name="color" value="#5B2D90"/>
    </inkml:brush>
  </inkml:definitions>
  <inkml:trace contextRef="#ctx0" brushRef="#br0">10 11 5734,'-10'-10'0,"31"11"0,3 6 0,28 11 0,-8-3 0,6 1 0,19 5 0,5 0 0,7 1-1364,-6-1 1,-3-1 1363,-11-5 0,14 6 408,-20-6 1,-4 2-409,2 11 0,-56 43 0,-39-39 0,-3-2 0,-3 1 0,-7 7 441,12-7-441,-2 1 0,-3 1 0,-19 13 0,-12 9 0,30-22 0,3 0 0,-10 18 0,-2-2 0,37-19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3.837"/>
    </inkml:context>
    <inkml:brush xml:id="br0">
      <inkml:brushProperty name="width" value="0.17143" units="cm"/>
      <inkml:brushProperty name="height" value="0.17143" units="cm"/>
      <inkml:brushProperty name="color" value="#5B2D90"/>
    </inkml:brush>
  </inkml:definitions>
  <inkml:trace contextRef="#ctx0" brushRef="#br0">438 205 5734,'-19'-11'0,"-3"2"0,-50 11 0,28 5 0,-37 13 0,26 18 0,15-5 0,6 18 0,-2 16 0,14-1 0,28 5 0,5 0 0,-32 24 0,13-6 0,50-27 0,13-19 0,4-30 0,-7-7 0,3-13 0,18-51 0,-6-18 0,-24 30 0,-4-6 0,-1-13 0,-2-10 0,-18 0 0,-25 7 0,-16 2 0,-6 4 0,-16-9 0,-6 6 0,7-13 0,-7 23 0,-16 65 0,9 22 0,34 9-367,-3 7 0,5 1 367,18-3 0,8 25 0,12 9 0,-3-31 0,6 3 0,19 16 0,10-1 0,1-11 0,7-4-313,20 10 1,3-7 0,-24-23 0,-1-7 0,-2-7 0,-1-1-1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4.019"/>
    </inkml:context>
    <inkml:brush xml:id="br0">
      <inkml:brushProperty name="width" value="0.17143" units="cm"/>
      <inkml:brushProperty name="height" value="0.17143" units="cm"/>
      <inkml:brushProperty name="color" value="#5B2D90"/>
    </inkml:brush>
  </inkml:definitions>
  <inkml:trace contextRef="#ctx0" brushRef="#br0">0 1 5734,'4'71'0,"0"0"0,2 9 0,0 0 0,2-1-540,5-8 1,-1 0 0,0-1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5.003"/>
    </inkml:context>
    <inkml:brush xml:id="br0">
      <inkml:brushProperty name="width" value="0.17143" units="cm"/>
      <inkml:brushProperty name="height" value="0.17143" units="cm"/>
      <inkml:brushProperty name="color" value="#5B2D90"/>
    </inkml:brush>
  </inkml:definitions>
  <inkml:trace contextRef="#ctx0" brushRef="#br0">219 90 5734,'1'-16'0,"-2"3"0,-1 15 0,-9 29 0,-13 52 0,-3 16 0,9-33 0,0 1-121,-1 0 0,-2 5 0,3-4 121,1 5 0,3-9 89,1-1-89,2 5 0,5-9 0,10-38 0,28-94 0,7-40 0,-23 65 0,-1-4 0,8-31 0,4-24 0,-1 1 0,-7 24 0,-3-3 0,-3 7 0,-2 8 0,-6 38 0,-1 14 0,0 8 274,-1 4-274,0 12 0,-1-3 0,-1 5 0,0-4 0,-1 3 0,0-3 0,0 0 0,5-5 0,-1 6 0,1-2 0,-2 5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5.415"/>
    </inkml:context>
    <inkml:brush xml:id="br0">
      <inkml:brushProperty name="width" value="0.17143" units="cm"/>
      <inkml:brushProperty name="height" value="0.17143" units="cm"/>
      <inkml:brushProperty name="color" value="#5B2D90"/>
    </inkml:brush>
  </inkml:definitions>
  <inkml:trace contextRef="#ctx0" brushRef="#br0">0 49 5734,'45'-22'0,"-1"3"0,46 12 0,-36 6-1470,45 4 1470,-52 7 0,0 3-54,1 4 54,-2 2 179,2 6 0,4 9-179,5 13 0,-4 9 0,3 8 0,-15 9 0,-35 21 0,-24-1 0,-16-23 0,-14-8 0,-10-3 0,-6-8 0,-6-11 0,5-9 731,8-6-731,-25-1 0,0-5 0,30-18 0,-30-43 0,89-1 0,25-37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5.773"/>
    </inkml:context>
    <inkml:brush xml:id="br0">
      <inkml:brushProperty name="width" value="0.17143" units="cm"/>
      <inkml:brushProperty name="height" value="0.17143" units="cm"/>
      <inkml:brushProperty name="color" value="#5B2D90"/>
    </inkml:brush>
  </inkml:definitions>
  <inkml:trace contextRef="#ctx0" brushRef="#br0">146 360 5734,'42'-60'0,"-1"1"0,12-23 0,-20 23 0,-29 39 0,-4 6 0,-1 2 0,-1 0 0,-14-8 0,6 10 0,-37-2 0,23 16 0,-32 14 0,21 8 0,-27 48 0,27-17 0,16-1 0,8-1 0,15-7 0,39 31 0,23-68 0,8-9 0,17 15 0,-13-26 0,-1 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6.108"/>
    </inkml:context>
    <inkml:brush xml:id="br0">
      <inkml:brushProperty name="width" value="0.17143" units="cm"/>
      <inkml:brushProperty name="height" value="0.17143" units="cm"/>
      <inkml:brushProperty name="color" value="#5B2D90"/>
    </inkml:brush>
  </inkml:definitions>
  <inkml:trace contextRef="#ctx0" brushRef="#br0">268 1 5734,'-77'50'0,"1"-1"0,15 15 0,24 0 0,49 0-1211,24 19 1211,-11-50 387,15 9-387,25 16 199,-2-2-199,-5-3 0,-35-22 0,-37-12 0,-32-2 0,4-4 0,-39 7 0,45-11 0,-32 5 0,47-10 0,-4-1 0,20-6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6.318"/>
    </inkml:context>
    <inkml:brush xml:id="br0">
      <inkml:brushProperty name="width" value="0.17143" units="cm"/>
      <inkml:brushProperty name="height" value="0.17143" units="cm"/>
      <inkml:brushProperty name="color" value="#5B2D90"/>
    </inkml:brush>
  </inkml:definitions>
  <inkml:trace contextRef="#ctx0" brushRef="#br0">300 1 5734,'-57'60'0,"1"0"0,-1-1 0,-6-16 0,15 1 0,29 33 0,29-4 0,58-23 0,0-21 0,20 3 0,-18-26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6.486"/>
    </inkml:context>
    <inkml:brush xml:id="br0">
      <inkml:brushProperty name="width" value="0.17143" units="cm"/>
      <inkml:brushProperty name="height" value="0.17143" units="cm"/>
      <inkml:brushProperty name="color" value="#5B2D90"/>
    </inkml:brush>
  </inkml:definitions>
  <inkml:trace contextRef="#ctx0" brushRef="#br0">70 49 5734,'-26'-21'0,"5"4"0,8 6 0,4 14 0,13 21 0,3 3 0,11 14 0,-6-14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36.671"/>
    </inkml:context>
    <inkml:brush xml:id="br0">
      <inkml:brushProperty name="width" value="0.17143" units="cm"/>
      <inkml:brushProperty name="height" value="0.17143" units="cm"/>
      <inkml:brushProperty name="color" value="#5B2D90"/>
    </inkml:brush>
  </inkml:definitions>
  <inkml:trace contextRef="#ctx0" brushRef="#br0">67 15 5734,'-36'-2'0,"5"1"0,33 1 0,-2 0 0,6-1 0,-2-4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3.872"/>
    </inkml:context>
    <inkml:brush xml:id="br0">
      <inkml:brushProperty name="width" value="0.08571" units="cm"/>
      <inkml:brushProperty name="height" value="0.08571" units="cm"/>
      <inkml:brushProperty name="color" value="#004F8B"/>
    </inkml:brush>
  </inkml:definitions>
  <inkml:trace contextRef="#ctx0" brushRef="#br0">49 272 5734,'-2'-4'0,"-1"0"0,1 73 0,1-36 0,0 57 0,2-19 0,2-6 0,2 1 0,-2 20 0,3-23 0,-4-18 0,-6-42 0,-2-31 0,-3-1 0,-2-55 0,4 19 0,2-4 0,0-1 0,0-3 0,1-25 0,1 2 0,2 36 0,2 6 0,1-29 0,1 42 0,13 36 0,8 19 0,28 45 0,-8 7 0,-39-2 0,-11 1 0,-5-1 0,-37 14 0,24-60 0,16-11 0,1 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8.746"/>
    </inkml:context>
    <inkml:brush xml:id="br0">
      <inkml:brushProperty name="width" value="0.17143" units="cm"/>
      <inkml:brushProperty name="height" value="0.17143" units="cm"/>
      <inkml:brushProperty name="color" value="#5B2D90"/>
    </inkml:brush>
  </inkml:definitions>
  <inkml:trace contextRef="#ctx0" brushRef="#br0">95 398 5734,'-4'-16'0,"0"6"0,-3 28 0,-7 79 0,4-25-1223,1 9 1,1 2 1222,5-5 0,3 15 0,2 0 0,1-10 0,3 5 0,0-5 550,-1-34-550,5 31 0,-8-77 0,-1-61 0,-2-6 0,-2-23 0,0-14 0,0 34 0,0-1 0,-1-7 0,-1-18 0,-2-11 0,-1 0 0,3 11 0,1 15 0,1 8 0,-1-1 344,-3-26 1,-2 0 0,8 52-345,7 65-30,8 44 1,5 17 29,4-5 0,2 2 0,-2 11 0,2-1-228,5-8 1,1-10 227,5-7 0,13 13 0,-16-34-59,21-24 59,-32-27 0,24-39 0,-27 7 0,-1-32 0,2-26 0,-4 13 0,-6 31 0,-2 0 0,6-34 0,1-14 0,-4 26 0,-7 31 808,1 19-808,-1 42 0,2 32 0,-1 7 0,2 7 0,2 25 0,-1 3 0,-1-12 0,5 15 0,0 0 61,1-9-61,5-9 0,7 13 0,-3-15 0,9 2 0,1 4 0,4-13 0,-4-49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9.336"/>
    </inkml:context>
    <inkml:brush xml:id="br0">
      <inkml:brushProperty name="width" value="0.17143" units="cm"/>
      <inkml:brushProperty name="height" value="0.17143" units="cm"/>
      <inkml:brushProperty name="color" value="#5B2D90"/>
    </inkml:brush>
  </inkml:definitions>
  <inkml:trace contextRef="#ctx0" brushRef="#br0">559 24 5734,'-36'-20'0,"-31"16"0,47 9 0,-24 12 0,36 0 0,2-3 0,-6 5 0,6-10 0,-5-5 0,8-6 0,-3 0 0,3 0 0,-20-2 0,-47 23 0,24-10 0,-3 15 0,3 7 0,14 13 0,6 21 0,5 6 0,7 11-451,6-22 1,6-3 450,17-12 0,11-10 0,26-26 0,7-14 0,11-17 0,-11 8 0,-7-10 0,-27-21 0,-13-6 0,-3-17 0,-1-31 0,-10 35 0,-6-23 0,6 41 0,1 1 901,39 110-901,-11-3 0,2 8 0,4 5 0,0 1 0,-5-5 0,1-5 0,0-13 0,4-9 0,40 9 0,-2-1 0,6-33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9.559"/>
    </inkml:context>
    <inkml:brush xml:id="br0">
      <inkml:brushProperty name="width" value="0.17143" units="cm"/>
      <inkml:brushProperty name="height" value="0.17143" units="cm"/>
      <inkml:brushProperty name="color" value="#5B2D90"/>
    </inkml:brush>
  </inkml:definitions>
  <inkml:trace contextRef="#ctx0" brushRef="#br0">414 1 5734,'-43'70'0,"0"0"0,5-16 0,10-1 0,-3 13 0,2-1 0,-1 23 0,4-8 0,-2 5 0,1-3 0,1 2 0,11-30 0,3-8 0,-2 4 0,-6 26 0,17-70 0,3-4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3:59.798"/>
    </inkml:context>
    <inkml:brush xml:id="br0">
      <inkml:brushProperty name="width" value="0.17143" units="cm"/>
      <inkml:brushProperty name="height" value="0.17143" units="cm"/>
      <inkml:brushProperty name="color" value="#5B2D90"/>
    </inkml:brush>
  </inkml:definitions>
  <inkml:trace contextRef="#ctx0" brushRef="#br0">24 48 5734,'-23'-32'0,"23"16"0,35 48 0,20 14-1063,-7 5 0,12 17 0,2 3 0,-11-13 1063,-8-13 0,-1 0 0,25 30 0,10 11 0,-22-32 0,-33-43 0,4-3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1.277"/>
    </inkml:context>
    <inkml:brush xml:id="br0">
      <inkml:brushProperty name="width" value="0.17143" units="cm"/>
      <inkml:brushProperty name="height" value="0.17143" units="cm"/>
      <inkml:brushProperty name="color" value="#5B2D90"/>
    </inkml:brush>
  </inkml:definitions>
  <inkml:trace contextRef="#ctx0" brushRef="#br0">43 402 5734,'-15'-40'0,"0"44"0,12 18 0,-2 34 0,4-18 0,-1 2 0,1 2 0,1 52 0,1-28 0,1 34 0,0-39 0,0-36 0,-6-112 0,3 27 0,1-3 0,-1-14 0,0 7-277,2 15 1,0 2 276,1-23 0,0 0 0,-1 21 0,-1 3 0,3-40 0,-2 39 0,3 14 0,-2 38 0,8 40 0,0 16 0,6 41 0,-5-36 0,1 2 0,2 1 0,3 1 0,2 4 0,3-2 0,3-9 0,3-7 0,15 6 0,9-35 0,-22-33 0,29-55 0,-29 21 0,10-24 0,-2-4 0,-11 12 0,1-3 0,-3 2 0,-11 23 0,5 15 0,-3 112 0,5 2 0,-12-27 0,2 0 553,18 26-553,-10-52 0,17 8 0,7-57 0,3-25 0,3-34 0,-21 18 0,-6 6 0,-13 32 0,3 33 0,-4 30 0,-1 26 0,-4-22 0,-1-2 0,1 11 0,4 31 0,-6-56 0,3 28 0,-6-55 0,-2 2 0,-4-28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1.408"/>
    </inkml:context>
    <inkml:brush xml:id="br0">
      <inkml:brushProperty name="width" value="0.17143" units="cm"/>
      <inkml:brushProperty name="height" value="0.17143" units="cm"/>
      <inkml:brushProperty name="color" value="#5B2D90"/>
    </inkml:brush>
  </inkml:definitions>
  <inkml:trace contextRef="#ctx0" brushRef="#br0">1 13 5734,'0'-12'0,"25"71"0,-12-30 0,20 58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1.823"/>
    </inkml:context>
    <inkml:brush xml:id="br0">
      <inkml:brushProperty name="width" value="0.17143" units="cm"/>
      <inkml:brushProperty name="height" value="0.17143" units="cm"/>
      <inkml:brushProperty name="color" value="#5B2D90"/>
    </inkml:brush>
  </inkml:definitions>
  <inkml:trace contextRef="#ctx0" brushRef="#br0">6 54 5734,'-4'-31'0,"3"15"0,2 9 0,2 21 0,3 17 0,0 21 0,6 35 0,-2 7 0,-2-25 0,-1-2 0,3 14 0,-2-8 0,3-48 0,-5-27 0,18-34 0,10-32 0,9 4 0,33 45 0,-21-16 0,-3 15 0,-9 65 0,-8 19 0,5 8 0,14-13 0,-6-78 0,15-26 0,1-23 0,-10-15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3.658"/>
    </inkml:context>
    <inkml:brush xml:id="br0">
      <inkml:brushProperty name="width" value="0.17143" units="cm"/>
      <inkml:brushProperty name="height" value="0.17143" units="cm"/>
      <inkml:brushProperty name="color" value="#5B2D90"/>
    </inkml:brush>
  </inkml:definitions>
  <inkml:trace contextRef="#ctx0" brushRef="#br0">3759 1173 5734,'-15'-34'0,"-25"-53"0,17 37-203,0 5 1,1 1 202,0 3 0,-3-1 0,-15-22 0,-12-8 0,17 26 0,-5-2 0,-20-12 0,-3 2 0,21 17 0,-8 1 0,-15-2 0,-15-3 0,-9 2 0,-3 6 0,4 12 0,-5 6 0,-3 4 0,-2 0 0,1-2-668,15-1 0,-2 0 1,0-1-1,0 2 1,1 0-1,0 4 668,-14 0 0,-1 2 0,1 2 0,4 4 0,8 3 0,-13 6 0,7 5 0,14 1 373,22-2 1,2 6-374,-23 13 0,-10 10 0,12-2 0,20-6 0,1 4-314,-16 12 0,-8 10 0,10 0 314,10 7 0,6 4 0,8-11 0,-1 4 0,3 9 0,3 16 0,2 13 0,3 2 0,3-11 0,5-14 0,2-7 0,3 6 0,-1 5 0,-1 5 0,5 3 0,9-2 0,11-2 0,8 0 0,6 0 0,4-1-282,7-1 0,6-1 0,2 0 0,-2 2 282,-5 8 0,-2 2 0,2 0 0,8-5 0,10-3 0,8-3 0,3-5 0,-3-8 142,-2-11 1,-2-7-1,5 1-142,15 12 0,6 2 0,-3-4 0,-13-13 0,-3-2 0,8-2 0,4-3 0,7 1 0,3-2 0,2-7 0,5-7 0,1-6 0,3-4 0,2-1 0,-10-2 0,2-1 0,2-2 0,-1-3 0,0-3-86,-4-3 1,1-1-1,0-4 1,-2-4 0,-3-6 85,15-11 0,-2-8 0,-3-5 0,-3-4 0,-9-1 0,-5-4 0,0-4 0,1-6 0,-1-3 0,2-5 0,0-5 0,-3-3 0,-3-3 0,-14 9 0,-2-3 0,-2-2 0,-2-1 0,-2-2 0,-3 0 0,0 0 0,0 0 0,-2-1 0,-4-2 0,-6-2 0,-7-3 0,-8 0 0,-7-5 0,-4-3 0,-5-1 0,-3 3 0,-3 3 0,-3 8 0,-8-19 0,-7 7 0,-5 5 0,-3-1 0,-3-9 0,-2-3 0,-7 9 0,-7 18 0,-15 21 0,-8 17 0,5 12 0,8 11 0,-3 11 0,-13 6 0,-10 6 0,6 4 0,-1 8 0,2 5 0,7-2 0,0 1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4.494"/>
    </inkml:context>
    <inkml:brush xml:id="br0">
      <inkml:brushProperty name="width" value="0.17143" units="cm"/>
      <inkml:brushProperty name="height" value="0.17143" units="cm"/>
      <inkml:brushProperty name="color" value="#5B2D90"/>
    </inkml:brush>
  </inkml:definitions>
  <inkml:trace contextRef="#ctx0" brushRef="#br0">319 51 5734,'-17'-21'0,"-7"-9"0,11 57 0,-2-14 0,13 57-1147,4-12 1147,0 8 0,1 12 0,0 10 0,1-5 0,-1 2-238,0-17 0,-1 2 1,1 1 237,0 6 0,-1 1 0,1 2 0,-2 3 0,0 1 0,0 10 0,0-16 0,0 8 0,-1 5 0,1 0 0,-1-2 0,0-7 0,1 8 0,-1-6 0,0-2 0,0 3-529,0 15 1,0 7-1,0-8 1,-1-22 528,-1 6 0,-5-76 0,-16-62 0,-5-37 0,0 6 0,0-6 94,4 13 1,-2-4-1,2 1-94,3 7 0,2 1 0,2 9 0,3 11 0,3 7 0,-3-9 772,14 50-772,8 43 2469,10 32-2469,-5-16 0,3 5 0,8 20 0,1 2 0,-4-13 0,0-1 0,5 5 0,-1-10 0,1-20 0,29-46 0,-23-21 0,23-37 0,0-2 0,0 0 0,0 2 0,1-2 0,-2 5 0,-22 27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5.764"/>
    </inkml:context>
    <inkml:brush xml:id="br0">
      <inkml:brushProperty name="width" value="0.17143" units="cm"/>
      <inkml:brushProperty name="height" value="0.17143" units="cm"/>
      <inkml:brushProperty name="color" value="#5B2D90"/>
    </inkml:brush>
  </inkml:definitions>
  <inkml:trace contextRef="#ctx0" brushRef="#br0">36 829 5734,'0'-33'0,"0"3"0,-1 7 0,0 0 0,-1 30 0,1 1 0,-2 32 0,-3 26 0,1 13 0,2 10 0,0 3 0,-2 5 0,1-4 0,3-13 0,1-17 0,2-41 0,4-77 0,-1-24 0,-2 13 0,1-5-428,-2-2 0,1 0 428,-2-3 0,0-3-110,-1 10 0,-1-3 1,0 5 109,1 1 0,-1 3 0,-2-18 0,4 32 0,3 62 0,4 38 0,2 18 0,5 13 0,3 4 0,-7-12 0,1 2 0,14-23 0,32-40 0,3-13 0,-5 17-432,-2-72 0,-12-17 432,-27 22 0,-4 4 210,8-32-210,-10 40 306,7-25-306,-12 56 0,5 26 0,17 48 0,11 33 0,-5-14 0,-13-36 0,0 0-195,14 38 0,5 12 0,-5-32 195,-12-48 518,9-4-518,17-26 0,-8-1 0,32-59 0,-39 25 0,2-15 0,-3-4 0,-6 5 0,-4-32 0,-6-1 0,-14 25 0,2 5 0,-7 10 0,-10 39 0,-8 42 0,7 15 0,-2 32 0,12-12 0,10-9 0,5-1 0,6 5 0,18 13 0,6-2 0,1-18 800,18 9 0,19-19-800,1-63 0,11-30 0,-7 9-1289,-11 32 0,-2-4 1289,13-30 0,3-16 0,-26 6 0,-33-7 0,-8 16 0,-2-53 0,-13 56 0,-14-39 0,-3 61 0,-29 1 0,17 20 0,-19 29 0,0 10 0,7 10 0,-1 10 0,8 6 0,27 14 2578,15-1-2578,41-66 0,4-73 0,-37-8 0,-6-25 0,-2-4 0,-1 14-1342,6 3 1,-3 2 1341,-9 0 0,-1-14 0,-3 7 0,-2 27 0,-5 26 0,0-1 0,-3 25 0,2 52 0,6 12 0,3 16 0,2 3 0,4 13 0,2 3 0,3 5-626,1-7 0,1 6 1,2-2-1,-1-7 626,1-6 0,0-5 0,1-6 0,11 20 0,1-20 387,-2-39 0,2-6 0,2-6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4.747"/>
    </inkml:context>
    <inkml:brush xml:id="br0">
      <inkml:brushProperty name="width" value="0.08571" units="cm"/>
      <inkml:brushProperty name="height" value="0.08571" units="cm"/>
      <inkml:brushProperty name="color" value="#004F8B"/>
    </inkml:brush>
  </inkml:definitions>
  <inkml:trace contextRef="#ctx0" brushRef="#br0">4 366 5734,'6'57'0,"0"-8"0,4-20 0,19 3 0,-10-6 0,12-6 0,-11-29 0,3-16 0,-21-52 0,2 31 0,-50-36 0,11 70 0,-19 15 0,36 25 0,26 11 0,85-13 0,-13-27 0,17-10 0,-27-39 0,-41-10 0,1-25 0,-30-11 0,-9 40 0,-3 8 0,5 32 0,5 27 0,4 41 0,5 7 0,3 8 0,0 8 0,2 8 0,3 4 0,3 7 0,-2-11 0,-4-20 0,-1-4 0,7 30 0,-3-22 0,-13-58 0,-1-11 0,-1-37 0,-4-49 0,2 32 0,3-5 0,19-29 0,4 3 0,-3 4 0,6 29 0,4 16 0,-4 35 0,-6 4 0,16 16 0,-33 41 0,-8-7 0,-18 11 0,-49-22 0,10-24 0,-7 4 0,4-24 0,37-12 0,-1-5 0,11-2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6.473"/>
    </inkml:context>
    <inkml:brush xml:id="br0">
      <inkml:brushProperty name="width" value="0.17143" units="cm"/>
      <inkml:brushProperty name="height" value="0.17143" units="cm"/>
      <inkml:brushProperty name="color" value="#5B2D90"/>
    </inkml:brush>
  </inkml:definitions>
  <inkml:trace contextRef="#ctx0" brushRef="#br0">3638 882 5734,'-7'-23'0,"1"-2"0,-5 1 0,-17-15 0,-5-2 0,-5-1 0,-14-2 0,-16-8 0,3 8 0,7 12 0,0 3-163,2-1 1,-3-2-1,-4 2 163,-10-1 0,-4 2 0,-12 3 0,13 11 0,-10 1 0,-6 3 0,-2 0 0,2 1 0,5-1 0,3-1 0,5-2 0,1 2 0,-5 3 0,-7 4-394,2 4 0,-10 5 0,-7 2 1,-2 2-1,2 2 0,5 1 0,9 0 1,15 0 393,-13 5 0,16 2 0,-3 6-197,-6 4 1,-7 4-1,6 3 1,18 0 196,20 0 0,7 6-170,-9 13 0,-3 10 1,3 1 169,6-5 0,3 1 0,0 2 0,-9 14 0,0 4 0,10 0 0,16-6 0,7-1 0,5-7 0,-1-5 0,11 1 0,18 10 0,12 13 0,7-1 0,-2-13 0,9-5 0,9-4 0,2 3 0,12 11 0,2-4 0,-6-16 0,2-14 0,9-12 0,6-9 0,20-2 0,7-2 0,-3-3 0,-18-3 0,8 1 0,6-9 0,-33-7 0,16-3 0,10-2 0,7-2 0,3-3 0,-1-1 0,-5-1 0,-10-2 0,-13-1 0,9-9 0,-15-2 0,-2-4 0,10-3-115,0 4 1,11-3-1,6-2 1,1-2-1,-5 0 1,-8 0 0,-14 2 114,3-13 0,-13 1 0,-3-3 0,8-8 0,-2-4 0,-6 1 241,-12 10 0,-4 1 0,1-3-241,7-17 0,1-5 0,-3 0 0,-6 2 0,-3-1 0,-4 1 0,-6 6 0,-3-1 0,-10 2 0,-14-30 0,-17 6 60,-5 22 1,-10 5-61,-19-13 0,-7 6 0,17 25 0,-15 6 0,-15 15 0,-23 4 0,-10 4 0,3 2 0,16 3-77,17 3 0,9 4 0,-10 0 1,-15-2-1,-16 0 0,-4 1 0,7 2 1,18 5-1,8 11 0,-1 0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8.304"/>
    </inkml:context>
    <inkml:brush xml:id="br0">
      <inkml:brushProperty name="width" value="0.17143" units="cm"/>
      <inkml:brushProperty name="height" value="0.17143" units="cm"/>
      <inkml:brushProperty name="color" value="#5B2D90"/>
    </inkml:brush>
  </inkml:definitions>
  <inkml:trace contextRef="#ctx0" brushRef="#br0">0 209 5734,'30'14'0,"5"-1"0,3-6 0,35-6 0,8-3 0,17-4-1917,-4-1 1,-1-2 1916,5-10 0,-13 0 0,5-3 491,-12 2 1,2-2-492,-14 3 0,2 0 0,-6 1 314,-1-1 0,-7 2-314,19-6 0,-53 20 0,-8 9 0,-7 17 0,3-2 0,5 8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08.978"/>
    </inkml:context>
    <inkml:brush xml:id="br0">
      <inkml:brushProperty name="width" value="0.17143" units="cm"/>
      <inkml:brushProperty name="height" value="0.17143" units="cm"/>
      <inkml:brushProperty name="color" value="#5B2D90"/>
    </inkml:brush>
  </inkml:definitions>
  <inkml:trace contextRef="#ctx0" brushRef="#br0">5 225 5734,'-5'-38'0,"58"6"0,18 5 0,6 3-1750,11 3 0,0 4 1750,-10 9 0,1 3 335,-18 1 1,12 1-1,-4-1-335,11 0 0,0-1 0,-11-1 0,4-1 0,-10 2 0,27-3 140,-69 1 0,-29 10 0,-5 3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5.961"/>
    </inkml:context>
    <inkml:brush xml:id="br0">
      <inkml:brushProperty name="width" value="0.17143" units="cm"/>
      <inkml:brushProperty name="height" value="0.17143" units="cm"/>
      <inkml:brushProperty name="color" value="#5B2D90"/>
    </inkml:brush>
  </inkml:definitions>
  <inkml:trace contextRef="#ctx0" brushRef="#br0">17 1 5734,'-16'50'0,"59"-13"0,34-37 0,13-11-821,-10 7 1,1 0 820,-11 2 0,3 0 0,-5 0 0,5-1 0,0-1 0,-6 2 0,1-1 0,-1 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6.925"/>
    </inkml:context>
    <inkml:brush xml:id="br0">
      <inkml:brushProperty name="width" value="0.17143" units="cm"/>
      <inkml:brushProperty name="height" value="0.17143" units="cm"/>
      <inkml:brushProperty name="color" value="#5B2D90"/>
    </inkml:brush>
  </inkml:definitions>
  <inkml:trace contextRef="#ctx0" brushRef="#br0">119 98 5734,'5'-10'0,"-1"1"0,14 1 0,-1 1 0,6 1 0,54-13 0,-37 11 0,53-11 0,-63 14 0,-3 0 0,-54 6 0,-27 4 0,-7 1 0,-19 0 0,17 0 0,4-1 0,18 0 0,14-2 0,-13 3 0,41 1 0,56-1 0,19-5 0,-17 3 0,23-1 0,-9-3 0,-51-2 0,-10 0 0,-12-6 0,-7 4 0,-25-8 0,9 8 0,-28-3 0,17 5 0,-10-1 0,26 8 0,14-2 0,16 5 0,34 2 0,-14-4 0,24 0 0,1-1 0,-18-2 0,10-13 0,-73-1 0,-57-15 0,42 15 0,-10 1 0,47 11 0,2 1 0,6 9 0,30 5 0,-11-4 0,21-2 0,-23-14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8.782"/>
    </inkml:context>
    <inkml:brush xml:id="br0">
      <inkml:brushProperty name="width" value="0.17143" units="cm"/>
      <inkml:brushProperty name="height" value="0.17143" units="cm"/>
      <inkml:brushProperty name="color" value="#5B2D90"/>
    </inkml:brush>
  </inkml:definitions>
  <inkml:trace contextRef="#ctx0" brushRef="#br0">41 51 5734,'-10'-11'0,"1"1"0,2 1 0,1 2 0,-1-2 0,5 5 0,42 40 0,30 28 0,-34-31 0,4 3 0,17 15 0,5 1 0,1 2 0,2 0 0,1 1 0,3 3 0,-12-9 0,3 2 0,0-1 0,-5-7 0,-1-1 0,-1-3 0,13 9 0,-1-5 0,-7-3 0,-3-8 0,20-4 0,-48-21 0,20-8 0,-32-18 0,-5-19 0,-15-1 0,-9-5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9.068"/>
    </inkml:context>
    <inkml:brush xml:id="br0">
      <inkml:brushProperty name="width" value="0.17143" units="cm"/>
      <inkml:brushProperty name="height" value="0.17143" units="cm"/>
      <inkml:brushProperty name="color" value="#5B2D90"/>
    </inkml:brush>
  </inkml:definitions>
  <inkml:trace contextRef="#ctx0" brushRef="#br0">783 1 5734,'-49'57'0,"0"0"0,1 0 0,-1 0 0,4-16 0,2 2-1138,-1 19 0,-5 16 0,4 1 0,11-17 1138,0 11 0,2-1 235,7-12 0,-4 13 0,3-7-235,0-3 0,1-1 0,0 0 0,-1 5 0,4-9 799,-12 26-799,23-52 0,-1 0 0,13-34 2457,8-15-2457,25-76 0,-13 24 0,-4 10 0,0-1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0.231"/>
    </inkml:context>
    <inkml:brush xml:id="br0">
      <inkml:brushProperty name="width" value="0.17143" units="cm"/>
      <inkml:brushProperty name="height" value="0.17143" units="cm"/>
      <inkml:brushProperty name="color" value="#5B2D90"/>
    </inkml:brush>
  </inkml:definitions>
  <inkml:trace contextRef="#ctx0" brushRef="#br0">580 228 5734,'-7'-12'0,"-39"13"0,-9 10 0,7 4-1043,-14 2 1,1 6 1042,17 17 0,0 4 69,-5 26 0,1 11-69,15-21 0,6 7 0,6 23 0,3 15 0,7-15 0,6-28 0,7-5 224,13 27 1,14-17-225,37-54 0,-4-28 0,4-11 0,1-4 0,-1-5 0,3-2 0,-4-10 0,-1-31 0,-12-4 0,-26 33 0,-3-3 0,2-21 0,1-12 0,-9 6 0,-11 5 0,-7 3-266,-2-19 0,-8 7 266,-21 1-312,-6 43 0,-3 8 312,0 6 0,-11 4 0,-4 12 0,7 32 0,3 11 0,2-10 0,5 10 0,5 47 0,8 26 0,8-14 0,9-36 0,4 0-151,2 22 0,2 10 0,6-15 151,17 2 0,7 3 688,-3-11 1,10 6-689,6-13 0,6 1 0,-2-4 0,-2 5 0,0-3 0,22 3 0,0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0.938"/>
    </inkml:context>
    <inkml:brush xml:id="br0">
      <inkml:brushProperty name="width" value="0.17143" units="cm"/>
      <inkml:brushProperty name="height" value="0.17143" units="cm"/>
      <inkml:brushProperty name="color" value="#5B2D90"/>
    </inkml:brush>
  </inkml:definitions>
  <inkml:trace contextRef="#ctx0" brushRef="#br0">58 66 5734,'-9'-19'0,"1"2"0,1 2 0,-1 3 0,3 10 0,-1 7 0,5 13 0,-2 40 0,-1 10 0,3 18-226,-2-12 0,1 1 226,5 20 0,-1-1 0,2-25 0,0-1 0,0 19 0,3 1 0,-6-74 0,1-14 0,-3-23 452,-1-17-452,0-44 0,1 35 0,-1-3 0,1-13 0,0-1 0,-1-30 0,0-3 0,2 47 0,-1-15 0,1 26 0,1 97 0,-1-23 0,1 60 0,0 6 0,0-37 0,-1-1 0,2-2 0,1-11 0,1 4 0,1-14 0,-1-27 0,-3-24 0,1-23 0,-1-39 0,0 0 0,-1 19 0,1-2 0,-3-39 0,1 11 0,-2-5 0,2 43 0,2 12 0,2 63 0,2 20 0,-1 9 0,0 16 0,3-5 0,-4 33 0,0-34 0,-6 4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1.835"/>
    </inkml:context>
    <inkml:brush xml:id="br0">
      <inkml:brushProperty name="width" value="0.17143" units="cm"/>
      <inkml:brushProperty name="height" value="0.17143" units="cm"/>
      <inkml:brushProperty name="color" value="#5B2D90"/>
    </inkml:brush>
  </inkml:definitions>
  <inkml:trace contextRef="#ctx0" brushRef="#br0">133 565 5734,'-66'-16'0,"12"3"0,42 6 0,12 3 0,9-3 0,15 3 0,26-5 0,21-5 0,5 0 0,-2-1 0,6-2 0,2 1 0,-1-1-136,-7 3 0,-2 0 0,3-1 0,8-2 136,-4 2 0,9-3 0,5 0 0,2-1 0,-1 0 0,-5 1 0,-10 2 0,9-3 0,-10 2 0,-1 0 0,3-1 0,1-1 0,4 0 0,0-1 0,-5 0 0,-10 3 0,37-7 0,-47 2 0,-72 5-203,-59 24 203,25-1 0,-14 3 0,-4 3 0,-19 4 0,-13 3 0,-5 2 0,-2 1 0,7-2 0,12-2 0,-5 1 0,9-2 0,0 1 0,-9 1-450,8-2 1,-9 3 0,-6 0 0,0 0 0,5 0-1,10-2 1,17-4 449,-18 6 0,26-5 0,27-4 0,51-2 0,69-12 0,-31-3 0,8-1 0,5-1 0,-2-2 0,4-1 0,3-1 0,3-1 0,-2 1 0,4 0 0,2-1 0,-3 1 0,-7 0-462,9-1 1,-7 1 0,-1 1 461,11-2 0,-2 1 0,-29 5 0,-43 6 106,-12 4-106,-41 11 0,1-1 0,-24 4 0,-5 1 0,-7 0 0,6-3 0,-20 2 0,-4 0 0,12-3 0,-1-3 0,3 0 837,-12 5 1,-6 1-1,25-10-837,33-17 0,97-13 0,7-3 0,9 4 0,8 1 0,-6 4 0,5 2-305,-8 2 0,5-1 1,-3 2 304,17-1 0,-7 3 0,-17 4 0,-8 3 0,6 3 0,-40 2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5.116"/>
    </inkml:context>
    <inkml:brush xml:id="br0">
      <inkml:brushProperty name="width" value="0.08571" units="cm"/>
      <inkml:brushProperty name="height" value="0.08571" units="cm"/>
      <inkml:brushProperty name="color" value="#004F8B"/>
    </inkml:brush>
  </inkml:definitions>
  <inkml:trace contextRef="#ctx0" brushRef="#br0">1 7 5734,'9'-6'0,"17"78"0,-14-24 0,11 42 0,-15-57 0,-6-26 0,-1-1 0,1-2 0,15-25 0,-4-1 0,10-15 0,-3-6 0,-1 5 0,-2 4 0,-2 10 0,4 38 0,3 14 0,32 34 0,-19-25 0,10 2 0,-25-35 0,-2-2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2.556"/>
    </inkml:context>
    <inkml:brush xml:id="br0">
      <inkml:brushProperty name="width" value="0.17143" units="cm"/>
      <inkml:brushProperty name="height" value="0.17143" units="cm"/>
      <inkml:brushProperty name="color" value="#5B2D90"/>
    </inkml:brush>
  </inkml:definitions>
  <inkml:trace contextRef="#ctx0" brushRef="#br0">497 75 5734,'-16'-22'0,"0"3"0,0 0 0,0 4 0,-28 16 0,7 53 0,-15 25 0,35-32 0,5 9 0,6 13 0,4 15 0,1 1 0,1-10 0,1 6 0,1-1-178,0 15 1,1 11 0,0-11 177,4-14 0,0-13 0,-1 0 0,-1 0 0,-2-3 0,-1-26 0,-4 26 0,-1-56 0,-13-13 0,-2-23 0,-7-27 0,-2-10 0,9 18 0,-1-4 0,-6-20 0,-2-9 0,3 5 0,1 4 0,3 3 266,-5-15 0,4 8-266,11 15 0,19 72 0,12 57 0,4 39 0,-3-11-1270,-6-36 1,-2 0 1269,7 31 0,1 13 0,-6-23 0,-7-20 0,1-7 0,17-18 0,13-38 0,23-51 0,3-19 0,-24 26 0,0 0-474,21-21 1,-6 3 473,-14 12 0,-22 21 1787,10-22-1787,-10 6 0,10-19 0,-9 13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19.641"/>
    </inkml:context>
    <inkml:brush xml:id="br0">
      <inkml:brushProperty name="width" value="0.17143" units="cm"/>
      <inkml:brushProperty name="height" value="0.17143" units="cm"/>
      <inkml:brushProperty name="color" value="#5B2D90"/>
    </inkml:brush>
  </inkml:definitions>
  <inkml:trace contextRef="#ctx0" brushRef="#br0">1868 31 5734,'-50'-31'0,"-7"56"0,-10 18 0,9-12 0,-5 1 0,3 5-1279,-1 8 1,2 5-1,2 2 1279,2-1 0,2 1 0,1 0 0,5-3 0,2 0 0,-1 1-76,-2 4 1,-2 1-1,-1 2 76,-11 13 0,-2 3 0,3-2 0,13-16 0,3-1 0,-2 2 0,-11 15 0,-2 5 0,2 5 0,13-9 0,2 5 0,1-1 0,3-4 0,-3 0 0,2-4 0,2-1 89,-2 10 1,1-1 0,22-42 0,22-43 0,16-67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0.072"/>
    </inkml:context>
    <inkml:brush xml:id="br0">
      <inkml:brushProperty name="width" value="0.17143" units="cm"/>
      <inkml:brushProperty name="height" value="0.17143" units="cm"/>
      <inkml:brushProperty name="color" value="#5B2D90"/>
    </inkml:brush>
  </inkml:definitions>
  <inkml:trace contextRef="#ctx0" brushRef="#br0">0 77 5734,'0'-69'0,"70"61"0,-17 21-1192,1 16 0,-1 6 1192,4 11 0,5 7 0,4 9 0,-20-15 0,11 12 0,2 4 0,-2-2 0,6 9 0,-1-1 0,9 12 0,-17-18 0,7 8 0,6 8 0,2 3 0,1 1 0,-2-2 0,-5-5 0,-6-8 0,-2 0 0,-5-7 0,-2-2 0,-1 0 0,5 5 121,5 9 0,5 7 0,2 2 0,-2-3 0,-6-9 0,-8-13-121,12 5 0,-12-16 0,6 1 387,-7-39-387,-32-37 0,0-17 0,-3 7 0,-5-36 0,-8 45 0,-8-40 0,2 42 0,-3-15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1.526"/>
    </inkml:context>
    <inkml:brush xml:id="br0">
      <inkml:brushProperty name="width" value="0.17143" units="cm"/>
      <inkml:brushProperty name="height" value="0.17143" units="cm"/>
      <inkml:brushProperty name="color" value="#5B2D90"/>
    </inkml:brush>
  </inkml:definitions>
  <inkml:trace contextRef="#ctx0" brushRef="#br0">743 36 5734,'-55'-12'0,"0"0"0,-13 1 0,-29 14-1562,51 15 1562,-1 5 0,0 8 492,0 5-492,-1 21 0,0 9 0,17-15 0,1 4-600,-1 3 0,-2 7 0,7-5 600,8-5 0,7 1 0,6 29 0,7-2 0,8 2 0,8 4 0,21-3 0,22-44 0,18-12 0,-8 1 0,-13 10 0,1-5 57,13-12 0,9-8 0,-13-14-57,11-47 0,-5-17 0,-24 5 0,-4-6 0,-13 4 0,-6-2 0,0-14 0,-7-2 0,-13 12 0,-7-1 0,-3-8 0,-18 0 0,-34 5 0,-23 1 0,4 16 0,14 22 0,-2 14 0,-12 2 0,-8 7 0,21 21 0,27 46 0,20 17 927,7-8 0,9 1-927,9 16 0,5-5 0,3 10 0,5-27 0,10 17 0,6 8 0,3-4 0,-1-12 0,11-4 0,3-11 0,0 7 0,-5 12 0,1 10 0,0-4 0,0-16 0,17-19 0,1 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1.930"/>
    </inkml:context>
    <inkml:brush xml:id="br0">
      <inkml:brushProperty name="width" value="0.17143" units="cm"/>
      <inkml:brushProperty name="height" value="0.17143" units="cm"/>
      <inkml:brushProperty name="color" value="#5B2D90"/>
    </inkml:brush>
  </inkml:definitions>
  <inkml:trace contextRef="#ctx0" brushRef="#br0">1 158 5734,'46'-52'0,"1"0"0,9 15 0,-7 20 0,-27 36 0,18 26 0,-33-15 0,-9 17 0,-4 7 0,-13 42 0,11-43 0,0-2 0,-8 13 0,19-57 0,2 1 0,24 18 0,23 10 0,20 16 0,-24-9 0,-3 2 0,12 31 0,-10 1 0,-45-16 0,-12 0 0,-19 8 0,14-18 0,-5-2 0,-41 16 0,30-42 0,-19-5 0,-5-9 0,-19-21 0,24 5 0,0-3 0,-21-24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3.394"/>
    </inkml:context>
    <inkml:brush xml:id="br0">
      <inkml:brushProperty name="width" value="0.17143" units="cm"/>
      <inkml:brushProperty name="height" value="0.17143" units="cm"/>
      <inkml:brushProperty name="color" value="#5B2D90"/>
    </inkml:brush>
  </inkml:definitions>
  <inkml:trace contextRef="#ctx0" brushRef="#br0">683 172 5734,'-22'-21'0,"-16"-7"0,-49 2 0,5 12 0,-17 9 0,19 35 0,32-3 0,-8 38 0,3 14 0,26-15 0,5 4 0,-7-7 0,-1 5 0,21 2 0,33 4 0,24 7 0,9-5 0,-5-15 0,7-11 0,4-7-258,12 22 0,8 7 0,-7-33 258,-14-49 0,-8-18 0,11-23 0,-13-20 0,-7-18 0,-30 13 0,-9-8 0,1 4-208,6 15 0,2 2 1,-9-1 207,-12-14 0,-10-1 0,-7 13-52,-10 15 1,-4 9 51,-26-28 0,16 42 0,-1 13 0,4 22 0,-8 52 0,33-9 0,22 13 0,11 23 0,6 5 0,-2-14 0,5-3 0,5 0 40,1 9 0,5 15 0,5-3 1,3-19-41,21-11 0,3-15 0,-11-4 0,0-6 0,0-15 0,0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3.796"/>
    </inkml:context>
    <inkml:brush xml:id="br0">
      <inkml:brushProperty name="width" value="0.17143" units="cm"/>
      <inkml:brushProperty name="height" value="0.17143" units="cm"/>
      <inkml:brushProperty name="color" value="#5B2D90"/>
    </inkml:brush>
  </inkml:definitions>
  <inkml:trace contextRef="#ctx0" brushRef="#br0">86 8 5734,'76'-7'0,"-33"54"0,36-6 0,-62 34 0,-34-20 0,-9 1 0,-9 36 0,14-41 0,1-3 0,7 17 0,23-51 0,14 7 0,21 9 0,8 4 0,30 9 0,-36-11 0,-4 0 0,10 4 0,-5 16 0,-57-38 0,-30 16 0,-24 9 0,9-8 0,-6 1 0,4-3 0,0-2-482,6-4 1,3-3 481,-22 6 0,33-17 0,0-2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4.268"/>
    </inkml:context>
    <inkml:brush xml:id="br0">
      <inkml:brushProperty name="width" value="0.17143" units="cm"/>
      <inkml:brushProperty name="height" value="0.17143" units="cm"/>
      <inkml:brushProperty name="color" value="#5B2D90"/>
    </inkml:brush>
  </inkml:definitions>
  <inkml:trace contextRef="#ctx0" brushRef="#br0">1962 0 5734,'-62'53'0,"0"1"0,0-1 0,-1 0 0,1 1 0,1-2 0,0 2-1133,-2 2 1,-14 13 0,-4 4 0,6-4 0,16-14 1132,12-7 0,3-1 0,-8 10 0,-9 10 0,-3 4 0,4-3 105,8-9 1,3-1 0,-1 2 0,-2 2-106,-2 2 0,-4 4 0,-1 2 0,3-3 0,5-4 0,-9 13 0,5-6 0,7-5 490,4-5 1,6-5-491,3 2 0,4-14 0,9-32 0,-10 18 0,32-73 0,5 4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4.638"/>
    </inkml:context>
    <inkml:brush xml:id="br0">
      <inkml:brushProperty name="width" value="0.17143" units="cm"/>
      <inkml:brushProperty name="height" value="0.17143" units="cm"/>
      <inkml:brushProperty name="color" value="#5B2D90"/>
    </inkml:brush>
  </inkml:definitions>
  <inkml:trace contextRef="#ctx0" brushRef="#br0">0 42 5734,'14'-27'0,"7"13"0,26 39 0,21 18 0,6 5 0,-33-21 0,1 1-299,35 24 1,1 4 298,-27-14 0,-2 2 0,23 21 0,1 4 73,-15-16 0,4 7-73,-8-5 0,10 10 0,3 5 0,-3-3 0,-9-8 0,-5-4 0,-6-7 0,5 7 0,2 2 0,8 8 0,1 3 0,-4-4 0,-10-11-144,4 7 0,-9-9 144,-3-2 0,-6-9 0,-9-17 0,-14-20 109,16-59 1,-17 21-1,13-43 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5.672"/>
    </inkml:context>
    <inkml:brush xml:id="br0">
      <inkml:brushProperty name="width" value="0.17143" units="cm"/>
      <inkml:brushProperty name="height" value="0.17143" units="cm"/>
      <inkml:brushProperty name="color" value="#5B2D90"/>
    </inkml:brush>
  </inkml:definitions>
  <inkml:trace contextRef="#ctx0" brushRef="#br0">556 17 5734,'-64'-11'0,"2"6"0,-6 35 0,1 11 0,1 3-1399,-1 4 1,6 3 1398,28 5 0,0 33 0,21-22 0,3 2 0,0-14 0,4 4 0,6 13 0,7 7 0,19-4 69,24-15 1,20-5-1,7-4 1,-8-5-70,-11-3 0,-3-4 0,7-3 0,7 3 0,10 3 0,-3-10 0,-13-25 282,-5-42 0,-15-24-282,-13-12 0,-11-10 0,-6 10 0,-5-5 0,-2-2 0,-1-8 0,-3-3 0,-9 0 0,-15-10 0,-9 0 0,-3 11-141,-3 8 1,-6 11 140,-14-5 0,-5 34 0,2 90 0,6 26 0,1-8 280,12 22 0,13 2-280,31-21 0,7-3 0,5 4 0,-1-11 0,4 3 0,8 13 0,5 8 0,0-7 0,3-1 0,3-4 0,-5-13 0,3 2 0,3-4 0,21 13 0,6-10 0,1-12 0,2-5 0,-9-2 0,-2-7 0,-8-19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5.666"/>
    </inkml:context>
    <inkml:brush xml:id="br0">
      <inkml:brushProperty name="width" value="0.08571" units="cm"/>
      <inkml:brushProperty name="height" value="0.08571" units="cm"/>
      <inkml:brushProperty name="color" value="#004F8B"/>
    </inkml:brush>
  </inkml:definitions>
  <inkml:trace contextRef="#ctx0" brushRef="#br0">0 546 5734,'69'-43'0,"-15"7"0,-10-5 0,-3-45 0,-30 12 0,9-17 0,-29 9 0,2 38 0,0 4 0,3 32 0,4 20 0,-1 39 0,2 48 0,1-23 0,2 4 0,1 0 0,2-1 0,6 6 0,0-11 0,0-20 0,0-28 0,-17-48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25.870"/>
    </inkml:context>
    <inkml:brush xml:id="br0">
      <inkml:brushProperty name="width" value="0.17143" units="cm"/>
      <inkml:brushProperty name="height" value="0.17143" units="cm"/>
      <inkml:brushProperty name="color" value="#5B2D90"/>
    </inkml:brush>
  </inkml:definitions>
  <inkml:trace contextRef="#ctx0" brushRef="#br0">15 1 5734,'-5'95'0,"0"1"0,0 0 0,6-2 0,0-8 0,-1 26 0,3 1 0,3-26-246,5-32 0,1-9 1,2 14-1,-2-4 0,4 14 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38.076"/>
    </inkml:context>
    <inkml:brush xml:id="br0">
      <inkml:brushProperty name="width" value="0.08571" units="cm"/>
      <inkml:brushProperty name="height" value="0.08571" units="cm"/>
      <inkml:brushProperty name="color" value="#E71224"/>
    </inkml:brush>
  </inkml:definitions>
  <inkml:trace contextRef="#ctx0" brushRef="#br0">119 857 5734,'-59'-16'0,"27"8"0,4-1 0,95-7 0,-18 4-947,5-1 1,4-2 946,25-9 0,-23 5 0,20-7 0,14-4 0,8-2 0,1-1 0,-6 2 0,-12 4 0,11-4 0,-10 3 0,0 0 0,11-3-263,-21 7 0,8-3 1,4-1-1,4-1 1,-2 0-1,-3 1 1,-7 3-1,-9 2 263,32-10 0,-13 4 0,-10 4 0,-13 4 0,-4 0 0,22-5 0,-3-1 0,11-5 0,-147 52 0,-31 12 0,3-3 0,-7 3 0,0 1 0,-1-1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38.427"/>
    </inkml:context>
    <inkml:brush xml:id="br0">
      <inkml:brushProperty name="width" value="0.08571" units="cm"/>
      <inkml:brushProperty name="height" value="0.08571" units="cm"/>
      <inkml:brushProperty name="color" value="#E71224"/>
    </inkml:brush>
  </inkml:definitions>
  <inkml:trace contextRef="#ctx0" brushRef="#br0">1 1207 5734,'10'-20'0,"14"-2"0,23-1 0,28-5 0,17-5 0,9-2 0,-2 2 0,-12 3-844,-7 3 0,-5 2 0,-1 0 1,5-1-1,9-3 844,-7 1 0,10-3 0,6-2 0,4-2 0,2-1 0,-3 1 0,-2 2 0,-8 2 0,-8 4 0,5-1 0,-9 3 0,-4 1 0,0 1 0,5-2 0,1-1 0,5-1 0,1-1 0,-1 0 0,-5 2 0,-7 2 88,18-8 1,-9 3 0,-1-1-89,8-1 0,0 0 0,-6 1 0,10-4 0,-13 4 815,-2-1-815,-112 42 0,9-2 0,-17 7 0,-11 5 0,-12 6 0,-2 2 0,10-6 0,-1 1 0,-23 9 0,0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38.728"/>
    </inkml:context>
    <inkml:brush xml:id="br0">
      <inkml:brushProperty name="width" value="0.08571" units="cm"/>
      <inkml:brushProperty name="height" value="0.08571" units="cm"/>
      <inkml:brushProperty name="color" value="#E71224"/>
    </inkml:brush>
  </inkml:definitions>
  <inkml:trace contextRef="#ctx0" brushRef="#br0">1 1190 5734,'43'-31'0,"0"0"0,4 0 0,3 2 0,2 7 0,6 1-734,2-2 1,6-2 0,6-2 733,6-1 0,8-3 0,2 0 0,-4 1-602,-12 5 0,-3 0 0,1 1 1,6-2 601,10-3 0,7-1 0,2-1 0,-1 1 0,-6 3 0,-7 2 0,-4 3 0,-1 0 0,6-2-226,5-1 1,6-2-1,2 0 1,-2 1 0,-8 2 225,-8 2 0,-6 1 0,-1 2 0,3-2 0,11-3 0,5-1 0,-5 1 0,-14 3 0,-10 4 0,-5 0 0,31-9 0,-3 0 0,-1-8 430,-15 0-430,-90 9 0,-60 21 0,33 3 0,-3 2 0,0 4 0,0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4:38.993"/>
    </inkml:context>
    <inkml:brush xml:id="br0">
      <inkml:brushProperty name="width" value="0.08571" units="cm"/>
      <inkml:brushProperty name="height" value="0.08571" units="cm"/>
      <inkml:brushProperty name="color" value="#E71224"/>
    </inkml:brush>
  </inkml:definitions>
  <inkml:trace contextRef="#ctx0" brushRef="#br0">0 841 5734,'88'-33'0,"0"0"0,0 0 0,0 0 0,0 0 0,-9 4 0,2-1 0,0 1 0,0 0 0,-3 1 0,-3 2 0,11-3 0,-5 2 0,-1 2 0,2-2-154,7-2 1,0-1 0,2 0 0,-1 0 153,3-2 0,2-1 0,-4 1 0,-8 4-439,15-7 1,-8 3 0,7-4-1,-18 4 1,-44 15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23.239"/>
    </inkml:context>
    <inkml:brush xml:id="br0">
      <inkml:brushProperty name="width" value="0.08571" units="cm"/>
      <inkml:brushProperty name="height" value="0.08571" units="cm"/>
      <inkml:brushProperty name="color" value="#E71224"/>
    </inkml:brush>
  </inkml:definitions>
  <inkml:trace contextRef="#ctx0" brushRef="#br0">53 1 5734,'-6'0'0,"1"-1"0,4 1 0,1 0 0,-1 5 0,8 61 0,0 10 0,-4 9 0,-1 19 0,0-11-1220,-1-25 0,0-2 1220,-2 14 0,0 7 0,-2-17 0,-2-13 0,-2 21 0,-3 19 0,2-17 0,0-1 0,-1 11 0,-1 5 0,17-120 0,-1-7 0,6-23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23.954"/>
    </inkml:context>
    <inkml:brush xml:id="br0">
      <inkml:brushProperty name="width" value="0.08571" units="cm"/>
      <inkml:brushProperty name="height" value="0.08571" units="cm"/>
      <inkml:brushProperty name="color" value="#E71224"/>
    </inkml:brush>
  </inkml:definitions>
  <inkml:trace contextRef="#ctx0" brushRef="#br0">322 231 5734,'-31'-8'0,"-24"50"0,1 15 0,19-13 0,-2 9 0,-6 14 0,11 2 0,19 16 0,10-1 0,-6-13 0,3 0 0,2 9 0,10-6 0,33 6 0,-7-38 0,8-7 0,8-11 0,10-40 0,2-15 0,-9 12 0,-3-5 0,7-19 0,-8-9 0,-15-1 0,-7-9 0,0-32 0,-4-2 0,-1 29 0,-3 1-174,0-27 1,-9 7 173,-18 19 0,-10 1 0,-22-22 0,9 33 0,-29-8 0,25 40 0,-15-5 0,21 20 0,-31 39 0,31 0 0,-2 15 0,3 4 0,12 2 0,8 3 0,4 0 0,10 10 0,8 33 0,2-32 0,4-16 0,2-1 0,2 3 0,12 14 0,1 0 0,-4-13 0,14 17 0,15 17 0,-7-16 0,15-4-344,-25-13 0,4 7 0,-6-20 344,-3-32 0,-18-14 0,0-2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24.967"/>
    </inkml:context>
    <inkml:brush xml:id="br0">
      <inkml:brushProperty name="width" value="0.08571" units="cm"/>
      <inkml:brushProperty name="height" value="0.08571" units="cm"/>
      <inkml:brushProperty name="color" value="#E71224"/>
    </inkml:brush>
  </inkml:definitions>
  <inkml:trace contextRef="#ctx0" brushRef="#br0">18 380 5734,'-7'-8'0,"1"2"0,4 6 0,0 0 0,1 1 0,13 29 0,-6-13 0,12 26 0,1 40 0,-12-17 0,-3 12 0,1-5 0,4-3 0,-1-1-163,-4 4 1,-2 4 0,-1-13 162,-6-2 0,1 36 0,1-20 0,2 13 0,3-76 0,-3-39 0,1-15 0,-2-11 0,0-3 0,1-2 0,1-24 0,-1-5 0,0-10 8,0 29 0,1-1-8,-3-34-16,6 24 1,4-13-1,6 4 16,6 20 0,4 4 0,1-3 0,0-25 0,1-4 0,12 23 0,26 29 0,2 30 0,-18 31 0,-10 21 0,-17 18 0,-11 15 0,-3-5 0,2-9 0,-7-1 0,-13 26 0,-14-4 0,-11-27 0,-6-8 0,6-12 0,0 0 0,-8 14 0,-1-4 0,-21-2 468,45-32-468,-21 2 50,22-8-50,-4-1 0,30-3 0,4 2 0,23 5 0,4 5 0,3 1 0,8 4 0,3 1 0,19 8 0,-15-6 0,5 3 0,3-1 0,-2 1 0,34 11 0,-34-12 0,-4-1 0,-7-4 0,-15-7 0,-27-26 0,-6-14 0,0 1 0,-7-6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25.487"/>
    </inkml:context>
    <inkml:brush xml:id="br0">
      <inkml:brushProperty name="width" value="0.08571" units="cm"/>
      <inkml:brushProperty name="height" value="0.08571" units="cm"/>
      <inkml:brushProperty name="color" value="#E71224"/>
    </inkml:brush>
  </inkml:definitions>
  <inkml:trace contextRef="#ctx0" brushRef="#br0">15 1223 5734,'-15'-6'0,"16"-8"0,7 1 0,20-8 0,9 2 0,43-15 0,-22 12 0,20-5 0,16-6 0,9-2 0,4-1 0,-2 0 0,-6 2 0,-13 4-679,-1-1 1,-8 3-1,-3 1 1,3-2 0,9-2 678,-8 3 0,9-2 0,5-2 0,4 0 0,0-1 0,-2 0 0,-5 2 0,-8 3 0,-11 2 0,34-13 0,-17 4 0,-9 3-175,-5-1 1,-3 1 174,-7 3 0,2-2 0,-5 3 0,-2 0 0,-3 0 0,12-7 0,-9 3 0,-20 10 0,12-10 0,-43 25 0,-68 37 0,-31 19 0,14-5 0,13-8 0,-11 7 0,10-6 0,-19 12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25.820"/>
    </inkml:context>
    <inkml:brush xml:id="br0">
      <inkml:brushProperty name="width" value="0.08571" units="cm"/>
      <inkml:brushProperty name="height" value="0.08571" units="cm"/>
      <inkml:brushProperty name="color" value="#E71224"/>
    </inkml:brush>
  </inkml:definitions>
  <inkml:trace contextRef="#ctx0" brushRef="#br0">0 1203 5734,'27'-24'0,"16"-2"0,43-6-324,-41 15 0,8-2 324,11-5 0,18-7 0,7-2 0,-3 0 0,-11 5-1287,-7 3 1,-8 3 0,8-3 1286,9-3 0,13-6 0,3 0 0,-6 2 0,-15 6 173,1 0 1,-4 2-174,10-4 0,9-2 0,-4 0 0,-17 6 0,-3 1 0,8-4 0,-3 0 0,8-3 0,4-2 0,-4 0 0,-7 3 0,7-3 0,-8 1 0,1 0-412,6-3 0,-1 0 1,-9 3 411,-14 5 0,-7 2 161,31-16-161,-24 11 2479,-3 1-2479,-40 20 0,-26 13 0,-2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7.474"/>
    </inkml:context>
    <inkml:brush xml:id="br0">
      <inkml:brushProperty name="width" value="0.08571" units="cm"/>
      <inkml:brushProperty name="height" value="0.08571" units="cm"/>
      <inkml:brushProperty name="color" value="#004F8B"/>
    </inkml:brush>
  </inkml:definitions>
  <inkml:trace contextRef="#ctx0" brushRef="#br0">0 492 5734,'71'41'0,"7"-19"0,-40-47 0,11-21 0,-17 5 0,0-28 0,-15 21 0,2-5 0,-9 20 0,-4 27 0,-3 56 0,5 44 0,-2-4 0,0-23 0,4-2 0,24 14 0,5-40 0,1-11 0,-2-78 0,-6-16 0,-10 29 0,4-15 0,-1 14 0,-16 43 0,-1 4 0,11 31 0,-8-14 0,21 54 0,-3-21 0,12-30 0,-14-9 0,-1-73 0,-15 8 0,-4-49 0,-13 1 0,-7 1 0,-6 39 0,-3 43 0,9 24 0,-1 29 0,21 8 0,20-1 0,23-33 0,1-32 0,-2-26 0,-20-5 0,-15 18 0,-11 50 0,-3-5 0,-2 36 0,5-36 0,17 15 0,23-35 0,2-1 0,8-32 0,-30 13 0,-9 26 0,-5 41 0,16 25 0,7-6 0,0-15 0,10-47 0,-22-30 0,0-39 0,-37-11 0,-10 8 0,-25 17 0,3 49 0,14 13 0,11 19 0,51-2 0,43-35 0,11-8 0,-12-10 0,-31 11 0,-33 19 0,11 24 0,14 11 0,3-5 0,9-5 0,-22-26 0,0-3 0,3-1 0,30 3 0,13-6 0,16-7 0,-20-18 0,-25-23 0,-52-19 0,-18 53 0,-13 0 0,22 61 0,9 22 0,8-14 0,5 5 0,1 39 0,5 7 0,8-2 0,3-4 0,-1-11 0,-3-7 0,-6 12 0,-21-102 0,3-69 0,9-23 0,3 47 0,4-1 0,2-36 0,9 4 0,5 45 0,7 4 0,19-20 0,1 1 0,-18 18 0,0 2 0,16-17 0,-5 5 0,-20 14 0,-7-15 0,-3 15 0,-24-2 0,2 51 0,-13 49 0,25-3 0,5 6 0,-2-2 0,3 1 0,6 7 0,2-8 0,3-10 0,17-86 0,-22 19 0,14-55 0,-18 73 0,13 33 0,0 21 0,-8-2 0,-2 1 0,-2 4 0,-10 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43.561"/>
    </inkml:context>
    <inkml:brush xml:id="br0">
      <inkml:brushProperty name="width" value="0.08571" units="cm"/>
      <inkml:brushProperty name="height" value="0.08571" units="cm"/>
      <inkml:brushProperty name="color" value="#E71224"/>
    </inkml:brush>
  </inkml:definitions>
  <inkml:trace contextRef="#ctx0" brushRef="#br0">0 299 5734,'8'-2'0,"2"0"0,2 0 0,16 0 0,21-3 0,7 0 0,23-2-839,9-1 1,8 0 838,-21 2 0,13 1 0,-15 3 0,16-1 0,11 1 0,6 0 0,4 0 0,0 1 0,-6-1 0,-12 1 0,0 1 0,0-1 0,1 1 0,1 0 0,-1-1 0,1 1 0,0 0-190,3-1 0,-1 0 0,1 1 0,0-1 1,1 0-1,0 0 0,2 1 0,1-1 190,-11 1 0,4 0 0,1 0 0,2-1 0,0 1 0,-1 0 0,-3 0 0,-2-1 0,-4 1 0,-5-1-389,12 0 0,-6-1 0,-4 0 0,-2 1 1,0-1-1,4 0 389,8 0 0,3 1 0,0-1 0,-1 0 0,0 0 0,-1 0-35,-6 0 1,3-1 0,-1 0 0,-4 1 0,-7-1 0,-9 1 34,23-2 0,6-1 0,-30 2 0,17-2 0,12 0 0,8-2 0,6 1 0,1-1 0,-4 0 0,-6 1 0,-11 1 0,-15 0 0,29-2 0,-20 2 0,18-2 0,-27 2 0,17 0 0,10-1 0,5-1 0,0 0 0,-6 1 0,-11 0 0,-17 0 0,-21 2 0,15-6 0,-24 3 0,-16-7 1359,-80 6-1359,-46 0 0,38 6 0,-2 2 0,1 1 0,0-1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44.112"/>
    </inkml:context>
    <inkml:brush xml:id="br0">
      <inkml:brushProperty name="width" value="0.08571" units="cm"/>
      <inkml:brushProperty name="height" value="0.08571" units="cm"/>
      <inkml:brushProperty name="color" value="#E71224"/>
    </inkml:brush>
  </inkml:definitions>
  <inkml:trace contextRef="#ctx0" brushRef="#br0">0 56 5734,'57'0'0,"-1"0"0,13-1 0,11 0 0,2 1 0,13 0 0,3 0 0,-8 0-1887,-6 0 0,-6-1 0,3 0 1887,-6 1 0,2 0 0,3-1 0,6 1 0,-6 0 0,5-1 0,5 0 0,0 0 0,1 1 0,-4 0-15,11 0 0,-4 0 1,1 1-1,4 0 1,7 0 14,-22-1 0,4 1 0,4-1 0,2 0 0,3 1 0,0-1 0,0 1 0,0-1 0,-2 1 0,-2 1 0,0-1 0,0 0 0,0 1 0,0 0 0,1 0 0,0-1 0,2 1 0,1 0 0,-1 0 0,1 0 0,1 1 0,1-1 0,1 0 0,0 1 0,0-1 0,0 0 0,0 1 0,0-1 0,-1 0 0,-1 1 0,0-1 0,-1 0 0,1 1 0,1-1 0,0 1 0,2-1 0,1 0 0,1 1 0,-11-1 0,3 0 0,2 0 0,2 0 0,2 0 0,-1 0 0,0 0 0,-1 0 0,-2 0 0,-3 0 0,-4 0 0,-4 0 0,-6 0 0,32 0 0,-9 0 0,-7 0 0,-1 0 0,-1 0 0,5 0 0,-4-1 0,7 1 0,2-1 0,-3 0 0,-8 0 0,-12 0 0,-18-1 0,-6-1 0,-8-1 0,41-2 0,2-2 0,-26 2 0,-3 0 0,17 0 0,-13-6 376,-36-16-376,-78 8 0,-27 1 0,23 1 0,-3 0 0,-37-1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44.570"/>
    </inkml:context>
    <inkml:brush xml:id="br0">
      <inkml:brushProperty name="width" value="0.08571" units="cm"/>
      <inkml:brushProperty name="height" value="0.08571" units="cm"/>
      <inkml:brushProperty name="color" value="#E71224"/>
    </inkml:brush>
  </inkml:definitions>
  <inkml:trace contextRef="#ctx0" brushRef="#br0">1 25 5734,'93'2'0,"0"0"0,0 0 0,-15 0 0,-1-1 0,-2 0-1766,-2-1 0,-1 0 0,-2 0 1766,17-1 0,3 1 0,-4-1 0,9 0 0,9 0-73,-22 1 0,8 0 1,6 1-1,0-1 0,-2 0 1,-6 0 72,13 0 0,-6 0 0,0 0 0,9 0 0,-16 1 0,8-1 0,5 1 0,1-1 0,-3 1 0,-8 0 0,-11 0 0,11 0 0,-13 0 0,21 0 0,-32 0 0,11 0 0,9 0 0,6 0 0,6-1 0,4 1 0,1 0 0,1-1 0,-2 1 0,-4-1 0,-4 0 0,-7 0 0,11 0 0,-6-1 0,-2 0 0,-3 0 0,1-1 0,0 1 0,4 0 0,4 0 0,-8 1 0,3 0 0,4 0 0,2 0 0,1 1 0,0-1 0,-1 1 0,-2-1 0,-3-1 0,-4 1 0,-5-1 0,14-1 0,1-1 0,-3-1 0,-5 1 0,-8-1 0,-10 1 0,-13 1 0,1-1 0,-6 1 0,20-2 0,8-1 0,-22 2 0,-27 2 0,-26 1 0,-38 3 0,-42 2 0,2 1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46.875"/>
    </inkml:context>
    <inkml:brush xml:id="br0">
      <inkml:brushProperty name="width" value="0.08571" units="cm"/>
      <inkml:brushProperty name="height" value="0.08571" units="cm"/>
      <inkml:brushProperty name="color" value="#E71224"/>
    </inkml:brush>
  </inkml:definitions>
  <inkml:trace contextRef="#ctx0" brushRef="#br0">15 173 5734,'-13'4'0,"11"-3"0,5 4 0,14-3 0,39 2 0,10-1 0,8-1 0,-5-2 0,26-2 0,16-1 0,4-1 0,-8 1 0,-19 0-1418,-9 0 1,-11 0 0,10 0 1417,4-1 0,15 0 0,7-1 0,-1 0 0,-10 1 0,-16 0-477,10 0 0,-12 0 477,1 0 0,9-1-106,-16 1 0,11-1 1,6 0-1,0-1 1,-5 1 105,6-1 0,-4 0 0,2 0 0,5-1 0,-7 1 0,7-1 0,3 0 0,-2 0 0,-6 1 0,-11-1 0,6-1 0,-10 0 0,-7 1 0,14-1 0,-35 2 0,-104 7 0,-13 7 1805,-10 1-1805,8 1 0,-16 2 0,8-1 807,12-2 1,-8 1-808,8-1 0,-15 2 0,-10 1 0,-3 0 0,2-1 0,9-1 0,-9 0 0,6-1 0,-2-1 0,-11 1 0,20-3 0,-9 1 0,-7 0 0,-3-1 0,1 1 0,2-1 0,8-1 0,9 0 0,-16 2 0,11-1 0,3-1 0,-5-2 0,-4 0 0,-10-1 0,2-1 0,15-1 0,27 0 0,17-2 0,-27-3 1264,66 4-1264,7 0 0,73 1 0,24-1-1316,-5 0 1,5-1 1315,-23 0 0,6 0 0,-2-1 0,9-1 0,11 0 0,8 1-228,-26 1 1,8 1-1,7 0 1,4 0 0,2 0-1,-1 0 1,-2 1 0,-6-2-1,-8 1 228,18-1 0,-10 0 0,-3-1 0,3 1 0,8 0-1,-8 1 0,12 0 0,7 1 1,1-1-1,-5 1 0,-11 0 0,-16 0 1,-22 0 0,17 1 0,-8 1 0,-9 0 0,-4 1 73,-12 0-73,-36 7 0,-43-2 0,-47-3 0,-25-1 0,-3-2 0,21 1 0,11 1 0,7-1 0,-9 0 152,-8 1 1,-13 1 0,-4 0-1,6-1 1,14-2-153,-15-1 0,4-2-154,22 0 0,-5 0 1,-4-1-1,-1 0 154,-4-2 0,-3 0 0,0 0 0,-1-1 0,-2 0 0,-3 0 0,3-1 0,7 0 0,5 0 0,5-1 0,7 0 0,-10-2 0,15-1-10,24 0 10,6 0 2337,73-1-2337,24 6 0,30 0 0,17 2 0,2 1 0,-13-1 0,-8 0 0,-6 1 0,2 1 0,7-2 159,-6 1 0,6-1 0,4 0 0,1 0 1,-2 1-1,-6 0-159,2 3 0,-2 0 0,-3 1 0,-4 0 0,-6 0 347,5 0 1,-8 1-1,6 0-347,12 1 0,11 0 0,-4 1 0,-20-1 0,-21 0 0,-10 0 19,42 4-19,-173-7-430,20-1 1,-22 1 0,-16-1 0,-7 1 0,1 0-1,7-1 1,17 0 429,-12 0 0,12 0 0,-13 0-35,12 0 1,-15 1 0,-9-1 0,-1 1 0,5-1 0,10 0 0,18-1 34,-27-2 0,24 0 0,3 0 0,125 1 0,28 0 0,8 1 0,-4 0 0,18 1 0,-3-1 0,-19-1 0,-3 0 0,-5-1 0,0 1 0,6 0 0,-1 0 0,16-1 0,5 0 0,-2 0 0,-13 0 0,-4-1 0,-9 0 0,5-1 0,9 2 0,7-1 0,-2 0 0,-10-1 0,1-2 0,0-1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49.536"/>
    </inkml:context>
    <inkml:brush xml:id="br0">
      <inkml:brushProperty name="width" value="0.08571" units="cm"/>
      <inkml:brushProperty name="height" value="0.08571" units="cm"/>
      <inkml:brushProperty name="color" value="#E71224"/>
    </inkml:brush>
  </inkml:definitions>
  <inkml:trace contextRef="#ctx0" brushRef="#br0">1 1025 5734,'1'-4'0,"1"2"0,-1 4 0,1 1 0,0 1 0,2 6 0,3 5 0,9 24 0,12 29 0,5-2 0,3 0 0,5 12 0,-9-24 0,1-12 0,4-31 0,-3-6 0,34-13 0,7-5 0,7-7-1037,-7-2 0,14-6 0,-11 1 1037,-23 6 0,-1-2 0,30-14 0,12-7 0,-11 4 0,-24 10 0,-1-2 0,5-3 0,9-6 0,1-1 0,-11 6 0,-3 1 0,1-3 0,4-1 0,13-9 0,7-4 0,0 0 0,-7 4-195,-2 2 1,-4 3 0,-1 0 0,5-2 194,-4 0 0,5-2 0,1-1 0,-3 2 0,-7 4 0,14-6 0,-7 3 0,-10 6 0,-9 5 0,-12 7 0,-11 6 0,1-1 0,-15 9 0,-6 2 2772,-10 8-2772,1 0 1116,-12 12-1116,2-4 0,-10 7 0,-12 3 0,-1-2 0,-15 7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2.730"/>
    </inkml:context>
    <inkml:brush xml:id="br0">
      <inkml:brushProperty name="width" value="0.08571" units="cm"/>
      <inkml:brushProperty name="height" value="0.08571" units="cm"/>
      <inkml:brushProperty name="color" value="#E71224"/>
    </inkml:brush>
  </inkml:definitions>
  <inkml:trace contextRef="#ctx0" brushRef="#br0">190 132 5734,'-1'-5'0,"-15"23"0,5-1 0,-13 23 0,9-9 0,-1 3 0,1 2 0,-17 47 0,17-37 0,-4 15 0,2-2 0,11-32 0,4 7 0,13-52 0,33-61 0,-4 8 0,-6 10 0,2-5 0,2-8 0,-2 4 0,9-17 0,-3 1 0,-38 93 0,7 78 0,-4-35 0,0 1 0,0 1 0,1 2 0,-3-13 0,4 46 0,-6-50 0,-8 31 0,-4-55 0,-9 3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3.166"/>
    </inkml:context>
    <inkml:brush xml:id="br0">
      <inkml:brushProperty name="width" value="0.08571" units="cm"/>
      <inkml:brushProperty name="height" value="0.08571" units="cm"/>
      <inkml:brushProperty name="color" value="#E71224"/>
    </inkml:brush>
  </inkml:definitions>
  <inkml:trace contextRef="#ctx0" brushRef="#br0">0 374 5734,'93'13'0,"-1"0"0,-28-10 0,1-2 0,32 1 0,-5-4-1731,-3-19 1731,-47 5 271,8-17 0,-2-7-271,3-18 0,-8 17 0,-7-2 283,-27-19-283,-23 27 0,-1 2 0,-14 12 0,2 21 906,6 1-906,-3 33 0,31 22 0,6-4 0,3 2 0,3-4 0,1-2 0,22 38 0,-28-32 0,-9-4 0,-13-14 0,-44 43 0,-15-75 0,-1 0 0,14-16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3.445"/>
    </inkml:context>
    <inkml:brush xml:id="br0">
      <inkml:brushProperty name="width" value="0.08571" units="cm"/>
      <inkml:brushProperty name="height" value="0.08571" units="cm"/>
      <inkml:brushProperty name="color" value="#E71224"/>
    </inkml:brush>
  </inkml:definitions>
  <inkml:trace contextRef="#ctx0" brushRef="#br0">274 9 5734,'-47'-6'0,"4"4"0,17 7 0,-42 52 0,39-27-673,-27 41 673,51-41 219,8 14-219,27 27 0,1-33 0,6-2 0,2-1 0,2-5 0,42 7 0,-25-31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3.565"/>
    </inkml:context>
    <inkml:brush xml:id="br0">
      <inkml:brushProperty name="width" value="0.08571" units="cm"/>
      <inkml:brushProperty name="height" value="0.08571" units="cm"/>
      <inkml:brushProperty name="color" value="#E71224"/>
    </inkml:brush>
  </inkml:definitions>
  <inkml:trace contextRef="#ctx0" brushRef="#br0">72 34 5734,'-37'-18'0,"3"3"0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4.981"/>
    </inkml:context>
    <inkml:brush xml:id="br0">
      <inkml:brushProperty name="width" value="0.08571" units="cm"/>
      <inkml:brushProperty name="height" value="0.08571" units="cm"/>
      <inkml:brushProperty name="color" value="#E71224"/>
    </inkml:brush>
  </inkml:definitions>
  <inkml:trace contextRef="#ctx0" brushRef="#br0">1 221 5734,'9'3'0,"12"17"0,-1 8 0,3 7 0,-7-3 0,1 4 0,0 4 0,10 23 0,-8-20 0,18 22 0,-9-32 0,24 9 0,13-21-679,1-31 1,26-16-1,10-8 1,-3 0 0,-16 7 678,7 2 0,0-1-454,-7-2 0,17-8 1,4-2-1,-10 3 0,-24 7 454,15-13 0,-32 15 0,6-3 0,26-12 0,3-2 0,-19 10 0,0-1 0,20-9 0,-18 9 0,-49 27 0,-14 3 0,-55 28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48.741"/>
    </inkml:context>
    <inkml:brush xml:id="br0">
      <inkml:brushProperty name="width" value="0.08571" units="cm"/>
      <inkml:brushProperty name="height" value="0.08571" units="cm"/>
      <inkml:brushProperty name="color" value="#004F8B"/>
    </inkml:brush>
  </inkml:definitions>
  <inkml:trace contextRef="#ctx0" brushRef="#br0">97 144 5734,'-15'13'0,"-3"14"0,10-3 0,8 44 0,5 5 0,0-22-388,3 17 0,2-8 388,-1-43 188,5 1-188,11-37 0,-27-22 0,-5-31 0,-37-6 0,1 21 588,8 17-588,45 24 0,0 7 0,31 9 0,-2-5 0,29-6 0,17 6 0,-15 13 0,-19 15 0,-43 14 0,-8-7 0,-3 10 0,1-16 0,0 8 0,19-46 0,-2 1 0,10-25 0,0-2 0,-12 22 0,12 2 0,-11 33 0,22 57 0,-20-35 0,80-38 0,-69-23-226,13-14 0,-3-2 226,-22 12 0,-1 0 0,14-20 0,-3 17 0,53 81 0,-26-19 0,-14 15 0,-1-2 0,-1-26 0,6-31 0,-18 2 0,31-28 0,-32 16 452,35-52-452,-32 27 0,11-27 0,-25 33 0,-6 15 0,-5 12 0,0 8 0,0 3 0,0 1 0,0 0 0,-2-1 0,0 1 0,-2 0 0,-5 0 0,-12-1 0,1 0 0,-12-2 0,6 2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7.249"/>
    </inkml:context>
    <inkml:brush xml:id="br0">
      <inkml:brushProperty name="width" value="0.08571" units="cm"/>
      <inkml:brushProperty name="height" value="0.08571" units="cm"/>
      <inkml:brushProperty name="color" value="#E71224"/>
    </inkml:brush>
  </inkml:definitions>
  <inkml:trace contextRef="#ctx0" brushRef="#br0">344 14 5734,'-10'1'0,"-19"6"0,2 2 0,-6 2 0,9-1 0,7-4 0,-2-1 0,-17 5 0,-4-1 0,-3 1 0,13-3 0,8-1 0,16-4 0,-1 1 0,68-6 0,31-4 0,-20 2-408,24-2 1,5 0 407,-42 2 0,-5 1 0,36-3 0,-19 2 0,12-1 0,-9 1 0,-19 1 0,1 0 0,29-1 0,12-1 0,-14 1 0,14 1 0,-28 1 0,10 1 0,-4 0 0,13 1 0,-5 0 0,-13 1 0,-4-1 0,1 1 0,-23 0 0,-42 1 0,5-3 0,-2-2 0,6-1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5:58.485"/>
    </inkml:context>
    <inkml:brush xml:id="br0">
      <inkml:brushProperty name="width" value="0.08571" units="cm"/>
      <inkml:brushProperty name="height" value="0.08571" units="cm"/>
      <inkml:brushProperty name="color" value="#E71224"/>
    </inkml:brush>
  </inkml:definitions>
  <inkml:trace contextRef="#ctx0" brushRef="#br0">1 150 5734,'3'-3'0,"2"0"0,10 2 0,-1-1 0,40-1 0,7-1 0,-13 1-490,14-1 0,-3 1 490,-20 1 0,1 0-41,10 0 1,6 1 40,31-2 0,-13 0 0,4 0-347,-14 0 0,0 1 347,8 0 0,2 0 0,2 0 0,11 0 0,3 1 0,17-1 0,0 1 0,-13 0-768,6 0 0,-1 0 768,-24 1 0,10-1 0,3 0 0,-5 1 0,-13 0 0,3 0 0,3 1 0,5 0 0,19-1 0,7 0 0,-2 1 0,-13-1 0,-1 0 0,-9 0 0,7 0 0,-6 0 0,8 0 0,3 0 0,-4 0 0,-9 0 0,6-2 0,-9 1 0,-4-1 196,12 2 0,3-1-196,-13 0 0,8 0 0,1 0 0,-11 0 0,10 1 0,-4 0 0,-3-1 0,3 1 0,-4 0 0,3-1 0,-3 0 0,9-1 0,3-2 0,-18 0 0,2-1 0,-10 1 0,32-6 0,-11-1 0,-74 9 253,-1 0-253,-3-1 620,-1 1-620,-24-3 0,-11-2 0,-13 1 0,-1-2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6:00.274"/>
    </inkml:context>
    <inkml:brush xml:id="br0">
      <inkml:brushProperty name="width" value="0.08571" units="cm"/>
      <inkml:brushProperty name="height" value="0.08571" units="cm"/>
      <inkml:brushProperty name="color" value="#E71224"/>
    </inkml:brush>
  </inkml:definitions>
  <inkml:trace contextRef="#ctx0" brushRef="#br0">0 0 5734,'52'12'0,"-4"-2"0,-16-8 0,36 1 0,6-2 0,7 0-431,-1 0 0,8 0 431,-6-1 0,2 0 0,-19 0 0,3 0 0,12 0 0,1 1 0,15-1 0,8 1 0,1 0 0,-6 0 0,-11 0-564,14 0 0,-11 0 1,10 0 563,-16 0 0,12 0 0,5 0 0,-3 1 0,-11-1 0,-16 0 0,2 1 0,-9-1 0,4 1 0,4-1 0,-8 1 0,34-1-91,-46 0 0,-6 0 91,-15-1 0,12 0 0,-47-2 337,-8-1-337,-31-1 0,-19 1 0,-10 2 0,-12 1 0,-4 1 0,9 0 0,-4 1 0,0 1 0,1-1 488,-12 0 0,3 1 0,-8 0-488,14 1 0,-10 2 0,0-1 0,8 1 0,18-2 0,14-1 0,4 0 311,-36 2 0,-9 1 1,50-3-312,48-2 0,17-1 0,28 0 0,8-1 0,7 0 0,27-1 0,2 0 0,-11-1 0,-8 0 0,21-2 0,2 1 0,-16 0 0,-13 1 0,-2 0 0,28-1 0,12 0 0,-18-1 0,3-2 0,-41 3 0,7-3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3.049"/>
    </inkml:context>
    <inkml:brush xml:id="br0">
      <inkml:brushProperty name="width" value="0.08571" units="cm"/>
      <inkml:brushProperty name="height" value="0.08571" units="cm"/>
      <inkml:brushProperty name="color" value="#E71224"/>
    </inkml:brush>
  </inkml:definitions>
  <inkml:trace contextRef="#ctx0" brushRef="#br0">403 168 5734,'-2'-25'0,"-2"2"0,-3-1 0,-22-20 0,-24 20 0,7-3 0,-11 31 0,16 28 0,8 10 0,0 7 0,-15 35 0,18-23 0,11-1 0,34 0 0,26-43 0,2-20 0,1-29 0,-26 12 0,8-11 0,8-18 0,-10 13 0,6-10 0,-17 29 0,5 38 0,-5 48 0,-2 1 0,-9-5 0,-1 4 0,0-8 0,0-1 0,4-3 0,2-1-97,-4-3 0,4-6 1,13-11-1,-4-26 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3.347"/>
    </inkml:context>
    <inkml:brush xml:id="br0">
      <inkml:brushProperty name="width" value="0.08571" units="cm"/>
      <inkml:brushProperty name="height" value="0.08571" units="cm"/>
      <inkml:brushProperty name="color" value="#E71224"/>
    </inkml:brush>
  </inkml:definitions>
  <inkml:trace contextRef="#ctx0" brushRef="#br0">117 0 5734,'-13'94'0,"5"-14"0,14-53 0,38 55 0,-7-23 0,0 18 0,-3 2 0,-6-19 0,-7 34 0,-33-63 0,0-9 0,-28 22 0,7-26 0,-23 4 0,-6-51 0,23 4 0,-10-24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3.506"/>
    </inkml:context>
    <inkml:brush xml:id="br0">
      <inkml:brushProperty name="width" value="0.08571" units="cm"/>
      <inkml:brushProperty name="height" value="0.08571" units="cm"/>
      <inkml:brushProperty name="color" value="#E71224"/>
    </inkml:brush>
  </inkml:definitions>
  <inkml:trace contextRef="#ctx0" brushRef="#br0">1 141 5734,'81'-24'0,"0"-1"0,4-2 0,-18 6 0,-7 2 0,-26 7 0,1-1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3.881"/>
    </inkml:context>
    <inkml:brush xml:id="br0">
      <inkml:brushProperty name="width" value="0.08571" units="cm"/>
      <inkml:brushProperty name="height" value="0.08571" units="cm"/>
      <inkml:brushProperty name="color" value="#E71224"/>
    </inkml:brush>
  </inkml:definitions>
  <inkml:trace contextRef="#ctx0" brushRef="#br0">221 1 5734,'-6'49'0,"-1"-8"0,-3 10-615,-1-9 615,-2 3 201,-9 27-201,-5 10 0,-2 4 0,11-36 0,-1 0 0,-10 30 0,-1-1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5.401"/>
    </inkml:context>
    <inkml:brush xml:id="br0">
      <inkml:brushProperty name="width" value="0.08571" units="cm"/>
      <inkml:brushProperty name="height" value="0.08571" units="cm"/>
      <inkml:brushProperty name="color" value="#E71224"/>
    </inkml:brush>
  </inkml:definitions>
  <inkml:trace contextRef="#ctx0" brushRef="#br0">102 86 5734,'-4'-26'0,"0"-15"0,2 23 0,-7 71 0,-1 19 0,0 10 0,3-9 0,-1 0-1161,-4 19 1,1-8 1160,3-12 0,1 20 0,2 2 0,3-4 0,-1-1 0,5-8 58,9-40 1,3-6-1,0-5 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5.879"/>
    </inkml:context>
    <inkml:brush xml:id="br0">
      <inkml:brushProperty name="width" value="0.08571" units="cm"/>
      <inkml:brushProperty name="height" value="0.08571" units="cm"/>
      <inkml:brushProperty name="color" value="#E71224"/>
    </inkml:brush>
  </inkml:definitions>
  <inkml:trace contextRef="#ctx0" brushRef="#br0">197 246 5734,'-52'52'0,"0"-1"0,4-2 0,12-4 0,27 0 0,19 51 0,7 5 0,-3-29-964,6 26 0,5-18 964,-1-69 0,2-5-101,35-53 0,3-20 101,-12-5-591,-20 7 1,3-20 0,-3-3 0,-12 17 590,-12 16 0,-7 3 0,1-16 0,-2-7 0,-5 15-229,-17 10 229,4 15 607,-56-27-607,22 68 448,-24 4-448,49 52 0,11 14 0,2 6 1096,9-15 1,3-5-1097,8-14 0,2-1 0,12 6 0,5 2 0,4 3 0,15 8 0,6-6 0,-5-25 0,3-7 0,1-5 0,3-11 0,19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6.615"/>
    </inkml:context>
    <inkml:brush xml:id="br0">
      <inkml:brushProperty name="width" value="0.08571" units="cm"/>
      <inkml:brushProperty name="height" value="0.08571" units="cm"/>
      <inkml:brushProperty name="color" value="#E71224"/>
    </inkml:brush>
  </inkml:definitions>
  <inkml:trace contextRef="#ctx0" brushRef="#br0">90 326 5734,'-50'-16'0,"11"10"0,39 29 0,4 33 0,1 7 0,1 2-764,0 4 0,1-1 764,-1-9 0,3 24 0,-2-30 0,0-1 0,6 33 179,-4-25 1,0-5-180,-2-14 0,-10-32 0,-3-23 0,-9-48 0,6 6 0,1-3 0,-4-35 389,4 23 1,-1-11 0,5 0-390,8 7 0,4 1 0,-1 2 0,-8-16 0,9 2 0,14 18 0,9 0 0,5 22 0,45 33 0,5-22 0,-17 52 0,-43 7 0,-9-3 0,-1 51 0,-28-24 0,-8 3 0,0 5 0,-4-1 0,-2-5 0,-6-4 0,-9-5 0,1-7 0,2-5 0,-14 9 0,27-23 0,10-8 0,1-1 0,11-4 0,17 2 0,66 14 0,9 12 0,6 4 0,-33-14 0,0 0-161,35 17 0,-12-1 161,-40-15 0,25-7 0,-40-33 0,3-33 0,-35-6 0,-9-4 0,-2-21 0,3 30 0,0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50.089"/>
    </inkml:context>
    <inkml:brush xml:id="br0">
      <inkml:brushProperty name="width" value="0.08571" units="cm"/>
      <inkml:brushProperty name="height" value="0.08571" units="cm"/>
      <inkml:brushProperty name="color" value="#004F8B"/>
    </inkml:brush>
  </inkml:definitions>
  <inkml:trace contextRef="#ctx0" brushRef="#br0">372 11 5734,'-13'-6'0,"-2"2"0,-1 3 0,-19 29 0,20 25 0,-8-2 0,28 10 0,25 19 0,-4 4 0,-9 14 0,-40-26 0,-43-49 0,-8-21 0,0-24 0,23-24 0,17 2 0,24-4 0,32 31 0,31 23 0,31 24 0,-21-21 0,11-5 0,-8-2 0,-11-3 0,-2-3 0,36-1 0,-16-11 0,-51-27 0,-33 23 0,-15 10 0,-7 14 0,4 9 0,13 2 0,13 2 0,34-17 0,-16 8 0,26-17 0,52 28 0,-56-11 0,24 11 0,5 2 0,15 5 0,-29-14 0,0-2 0,31 4 0,-3-47 0,-64 8 0,8-37 0,-29 31 0,-7 22 0,0 42 0,6 21 0,4 6 0,-3 10 0,6 21 0,0-77 0,-2-12 0,-6-18 0,2 1 0,-8-36 0,8-19 0,10-4 0,2-3 0,3-19 0,-1 31 0,5 13 0,15 30 0,-15 26 0,9-1 0,-18 28 0,-25 17 0,-7 2 0,-20 7 0,13-30 0,-8-12 0,20-12 0,-7-1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7.661"/>
    </inkml:context>
    <inkml:brush xml:id="br0">
      <inkml:brushProperty name="width" value="0.08571" units="cm"/>
      <inkml:brushProperty name="height" value="0.08571" units="cm"/>
      <inkml:brushProperty name="color" value="#E71224"/>
    </inkml:brush>
  </inkml:definitions>
  <inkml:trace contextRef="#ctx0" brushRef="#br0">4902 480 5734,'-9'2'0,"0"-1"0,-9-3 0,-12-5 0,1 1 0,-8-4 0,12 3 0,-20-9 0,-4-3 0,-4 0 0,-7-4 0,-8-3 0,3 1 0,-2 0 0,-5-1 0,-8-2-848,4 5 0,-12-3 0,0 2 0,10 2 848,-6-2 0,2 3 0,-2 1 0,-7-1 0,18 7-707,1 5 707,0 1 0,-10 2 0,-2 0 0,-9 0 0,27 2 0,-10 1 0,1 0 0,4 1 0,1 2 0,2-1 0,-21 1 0,-1 0 0,14 0 0,-3 1 0,7 0 0,5 3 0,7 0 0,11-1 0,-3 1 0,-43 7 0,-2 1 0,35-3 0,0 1 0,-8 1 0,-8 2 0,-1 3 0,-9 6 0,0 4 0,6-2-285,6-3 1,0 1 284,0 3 0,-5 3 0,17-3 0,13 1 0,-36 22 0,39-15 0,0 1 0,-32 22 0,12-2 0,3 1 0,8-5 0,-1 8 0,0 3 2377,0 14-2377,18-21 0,2 2 0,9-13 0,10 9-405,22 13 1,15 19 0,7 8 0,1-5-1,-7-14 405,-2 2 0,3-1 0,2-4 0,6 14 0,4 3 0,1-10 0,-1-21-409,9-20 1,-1-11 408,25 22 0,-7-13 0,12 5 0,-8-6 0,-14-8 0,1-2 0,31 12 0,14 4 0,-13-8 0,-29-13 0,0-2 0,27 5 0,12 1 0,-10-3 0,-26-7 0,6-3 0,5-6 0,21-1 0,12-3 0,5-1 0,-1 0 0,-9-1 0,-17 0-202,0 0 1,-12 0 0,11-3 201,4 2 0,15-2 0,6 0 0,0-2 0,-5 0 0,-13-2 0,7-5 0,-11-2 0,2-2 0,13-2 0,2-1 0,4-3 0,-10 3 0,3-1 0,0-1 0,-1-2 0,-6 4 0,1 0 0,-3-5 0,-3-14 0,-5-15 0,-2-16 0,-2-5 0,-5 2 0,-7 11 0,-1 12 0,-6 6 0,-2-9 0,4-21 0,3-15 0,-9 2 0,-21 22 0,-28 4 97,-6 0-97,-16-16 0,-10-9 0,0 11 0,-17-2 0,2 25 0,-13-6 0,-9-3 0,-4 0 0,3 6 0,6 7 0,-18-9 0,4 10 0,-8 0 0,14 7 0,-7-4 0,-2 2 0,4 7 0,11 11 0,-7 18 0,0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55.169"/>
    </inkml:context>
    <inkml:brush xml:id="br0">
      <inkml:brushProperty name="width" value="0.08571" units="cm"/>
      <inkml:brushProperty name="height" value="0.08571" units="cm"/>
      <inkml:brushProperty name="color" value="#E71224"/>
    </inkml:brush>
  </inkml:definitions>
  <inkml:trace contextRef="#ctx0" brushRef="#br0">1 9 5734,'0'-5'0,"1"2"0,7 22 0,-3-4 0,11 45 0,2 20 0,3 5-117,-10-33 0,1-1 117,5 23 0,0 16 0,-10-10 0,-1-1 0,1 15-374,-5-27 0,-3-11 374,-4-34 0,-2-13 0,1-3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55.704"/>
    </inkml:context>
    <inkml:brush xml:id="br0">
      <inkml:brushProperty name="width" value="0.08571" units="cm"/>
      <inkml:brushProperty name="height" value="0.08571" units="cm"/>
      <inkml:brushProperty name="color" value="#E71224"/>
    </inkml:brush>
  </inkml:definitions>
  <inkml:trace contextRef="#ctx0" brushRef="#br0">264 1 5734,'-33'0'0,"4"3"0,-13 43 0,1 12 0,11-13-959,-12 17 1,6 0 958,30-23 596,2 18-596,12 2 0,5 5 0,2-7 0,6 1 156,15 28 1,16-3-157,5-36 0,11-8 0,-2-7 0,8-1 0,2-10-781,27-7 0,-9-16 781,-18-40 418,-26-38 1,-17-21-419,-34 33 0,-13-4 0,5 2 0,16 1 0,5 1 0,-10 2-548,-29-34 0,-9 21 548,5 45 0,-4 6-56,-31 10 1,-10 8 55,22 12 0,-2 5 0,-33-1 0,3 6 0,-2 29 0,29 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56.188"/>
    </inkml:context>
    <inkml:brush xml:id="br0">
      <inkml:brushProperty name="width" value="0.08571" units="cm"/>
      <inkml:brushProperty name="height" value="0.08571" units="cm"/>
      <inkml:brushProperty name="color" value="#E71224"/>
    </inkml:brush>
  </inkml:definitions>
  <inkml:trace contextRef="#ctx0" brushRef="#br0">12 382 5734,'-12'-11'0,"66"-13"0,54-6 0,-11 6-2782,-41 10 0,3 0 2782,11-4 0,15-3 0,4-1 0,-2 4 0,-3 6 0,1 3 0,-3 1 0,-9 1 0,9-2 0,0-1 0,-9 3 0,8-2 0,2 1 0,-3-1-57,15-2 0,-2-1 1,-12 2 56,-21 2 0,0 0 0,29-4 0,10-3 0,-24 3 122,-31 2-122,-108 12 0,10 7 0,-24 3 0,-5 2 0,-1 5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56.395"/>
    </inkml:context>
    <inkml:brush xml:id="br0">
      <inkml:brushProperty name="width" value="0.08571" units="cm"/>
      <inkml:brushProperty name="height" value="0.08571" units="cm"/>
      <inkml:brushProperty name="color" value="#E71224"/>
    </inkml:brush>
  </inkml:definitions>
  <inkml:trace contextRef="#ctx0" brushRef="#br0">0 192 5734,'71'-1'0,"-1"0"0,1-3 0,11-2 0,0-1 0,-7 0 0,15-3 0,0-1-1697,3 0 0,7-1 1,-11 2 1696,-17 1 0,-2 0 378,0-1 0,6 1 0,-5 0-378,5 0 0,-1-1 0,-7 2 0,4-2 0,-12 1 0,13-3 0,-54 4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8:56.061"/>
    </inkml:context>
    <inkml:brush xml:id="br0">
      <inkml:brushProperty name="width" value="0.08571" units="cm"/>
      <inkml:brushProperty name="height" value="0.08571" units="cm"/>
      <inkml:brushProperty name="color" value="#E71224"/>
    </inkml:brush>
  </inkml:definitions>
  <inkml:trace contextRef="#ctx0" brushRef="#br0">137 1 5734,'-5'0'0,"-27"41"0,19-21 0,-23 33 0,26-31 0,0 2 0,0 1 0,-3 43 0,7-30 0,5 55 0,10-49 0,10 16 0,8-20 0,8-10 0,65-29 0,-40-12 0,34-17 0,-53-13 0,-11-1 0,12-30 0,-11 6 0,-2-11 0,-13 20 0,-6 4 0,-7 80 0,-10 61 0,1 9 0,1-36 0,0-3 0,-2 0 0,2-12 0,0 9 0,2 6 0,17 31 0,-11-41 0,1-2 0,19 20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8:56.244"/>
    </inkml:context>
    <inkml:brush xml:id="br0">
      <inkml:brushProperty name="width" value="0.08571" units="cm"/>
      <inkml:brushProperty name="height" value="0.08571" units="cm"/>
      <inkml:brushProperty name="color" value="#E71224"/>
    </inkml:brush>
  </inkml:definitions>
  <inkml:trace contextRef="#ctx0" brushRef="#br0">213 0 5734,'-34'87'0,"-1"-1"0,0 1 0,1-15 0,3-5 0,9 4 0,0-1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8:57.213"/>
    </inkml:context>
    <inkml:brush xml:id="br0">
      <inkml:brushProperty name="width" value="0.08571" units="cm"/>
      <inkml:brushProperty name="height" value="0.08571" units="cm"/>
      <inkml:brushProperty name="color" value="#E71224"/>
    </inkml:brush>
  </inkml:definitions>
  <inkml:trace contextRef="#ctx0" brushRef="#br0">0 143 5734,'53'-42'0,"9"13"0,13-13-877,-10 22 877,-31 13 283,11 5-283,-4 6 145,6 20-145,-34 37 0,-13-7 0,-28 18 449,1-30-449,8-13 0,16 2 0,15-20 0,29 3 0,21-2 0,7 8 0,-12 1 0,-21 23 0,-14 8 0,-38 19 0,16-14 0,-6-2 0,-42 3 0,-22-20 0,-3-7 0,20-9 0,-13 4 0,1-5 0,28-23 0,-12-44 0,20 15 0,1-35 0,33 29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8:57.492"/>
    </inkml:context>
    <inkml:brush xml:id="br0">
      <inkml:brushProperty name="width" value="0.08571" units="cm"/>
      <inkml:brushProperty name="height" value="0.08571" units="cm"/>
      <inkml:brushProperty name="color" value="#E71224"/>
    </inkml:brush>
  </inkml:definitions>
  <inkml:trace contextRef="#ctx0" brushRef="#br0">281 0 5734,'-8'17'0,"-16"40"0,-4 10 0,-3 2-1176,0 5 0,1-3 1176,13-30 0,-1-1 13,-17 20 1,12-22 0,-12 15-1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8:58.801"/>
    </inkml:context>
    <inkml:brush xml:id="br0">
      <inkml:brushProperty name="width" value="0.08571" units="cm"/>
      <inkml:brushProperty name="height" value="0.08571" units="cm"/>
      <inkml:brushProperty name="color" value="#E71224"/>
    </inkml:brush>
  </inkml:definitions>
  <inkml:trace contextRef="#ctx0" brushRef="#br0">0 265 5734,'7'-18'0,"2"-1"0,4 0 0,49-44 0,-16 26 0,27-25 0,5 27 0,-27 23 0,23 24 0,1 8 0,-19 4-391,-1 8 0,-11 4 391,-34-5 0,-5 3 0,-25 54 0,4-38 94,-10 10 1,-12 3-95,-18-9 0,-7-5 0,3-2 0,-3-2 0,-6 2 0,0-10 0,-26-17 0,56-24 0,12-24 593,60-13-593,12 0 0,8 14 0,12 6 0,24 7 0,2 5 0,-27-1 0,0 3-572,20 3 0,-9 3 572,-27 6 0,-2 0-194,43 7 1,-41-3 0,31 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50.501"/>
    </inkml:context>
    <inkml:brush xml:id="br0">
      <inkml:brushProperty name="width" value="0.08571" units="cm"/>
      <inkml:brushProperty name="height" value="0.08571" units="cm"/>
      <inkml:brushProperty name="color" value="#004F8B"/>
    </inkml:brush>
  </inkml:definitions>
  <inkml:trace contextRef="#ctx0" brushRef="#br0">44 0 5734,'-3'71'0,"0"0"0,-2 4 0,-2-4 0,-8 20 0,5 3 0,14-27 0,38-48 0,-14-22 0,19-25 0,-23-23 0,-18 8 0,-25 24 0,5 5 0,-19 44 0,24 3 0,8 1 0,10 15 0,16-17 0,54-18 0,3-43 0,1 2 0,-24-22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8:59.046"/>
    </inkml:context>
    <inkml:brush xml:id="br0">
      <inkml:brushProperty name="width" value="0.08571" units="cm"/>
      <inkml:brushProperty name="height" value="0.08571" units="cm"/>
      <inkml:brushProperty name="color" value="#E71224"/>
    </inkml:brush>
  </inkml:definitions>
  <inkml:trace contextRef="#ctx0" brushRef="#br0">89 0 5734,'-27'40'0,"5"1"0,12 13 0,4 3 0,-2 1 0,1-2 0,1 1 0,3-3 0,5 6 0,0-10 0,2-3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1.224"/>
    </inkml:context>
    <inkml:brush xml:id="br0">
      <inkml:brushProperty name="width" value="0.08571" units="cm"/>
      <inkml:brushProperty name="height" value="0.08571" units="cm"/>
      <inkml:brushProperty name="color" value="#E71224"/>
    </inkml:brush>
  </inkml:definitions>
  <inkml:trace contextRef="#ctx0" brushRef="#br0">230 601 5734,'55'-80'0,"-35"46"0,8-10 0,-3-6 0,-23-46 0,-4 46 0,2 0 0,-10 0 0,-43-3 0,-11 17 0,5 29 0,-6-25 0,6 13 0,25 71 0,27-10 0,12 26 0,25-13 0,8-1 0,19 25 0,0-21 0,2-5 0,-5-13 0,20 16 0,-20-4 0,-12-10 0,1 32 0,-42-17 0,0-1 0,-22-6 0,-43 7 0,25-27 0,-14 0 0,0-3 0,10-14 0,-49-3 0,55-13 0,-12-34 0,8-14 0,32-20 0,-8 11 0,13 0 0,46 7 0,20 11 0,5 14 0,4 7 0,-4-4 0,1 5 0,-4 15 0,0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1.392"/>
    </inkml:context>
    <inkml:brush xml:id="br0">
      <inkml:brushProperty name="width" value="0.08571" units="cm"/>
      <inkml:brushProperty name="height" value="0.08571" units="cm"/>
      <inkml:brushProperty name="color" value="#E71224"/>
    </inkml:brush>
  </inkml:definitions>
  <inkml:trace contextRef="#ctx0" brushRef="#br0">95 0 5734,'-21'80'0,"-1"0"0,2 0 0,3-16 0,10-34 0,0 7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1.677"/>
    </inkml:context>
    <inkml:brush xml:id="br0">
      <inkml:brushProperty name="width" value="0.08571" units="cm"/>
      <inkml:brushProperty name="height" value="0.08571" units="cm"/>
      <inkml:brushProperty name="color" value="#E71224"/>
    </inkml:brush>
  </inkml:definitions>
  <inkml:trace contextRef="#ctx0" brushRef="#br0">93 44 5734,'-10'-18'0,"-8"-2"0,9 15 0,-8 4 0,11 19 0,-2 8 0,-1 26 0,0 37 0,4 10-806,4-38 1,1-1 805,6 17-203,12 18 0,-4-54 0,9 16 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1.963"/>
    </inkml:context>
    <inkml:brush xml:id="br0">
      <inkml:brushProperty name="width" value="0.08571" units="cm"/>
      <inkml:brushProperty name="height" value="0.08571" units="cm"/>
      <inkml:brushProperty name="color" value="#E71224"/>
    </inkml:brush>
  </inkml:definitions>
  <inkml:trace contextRef="#ctx0" brushRef="#br0">91 15 5734,'-37'-10'0,"7"5"0,25 17 0,25 33 0,10 7 0,-2-6 0,10 6 0,12 13 0,-6-13 0,3-4 0,-1-2 0,-1-1 0,-9-4 0,-13-11 0,9 35 0,-24-36 0,-15 34 0,-9-42 0,-39 14 0,10-24 0,-30-30 0,-3-11 0,12 0 0,5-10 0,-1-1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2.079"/>
    </inkml:context>
    <inkml:brush xml:id="br0">
      <inkml:brushProperty name="width" value="0.08571" units="cm"/>
      <inkml:brushProperty name="height" value="0.08571" units="cm"/>
      <inkml:brushProperty name="color" value="#E71224"/>
    </inkml:brush>
  </inkml:definitions>
  <inkml:trace contextRef="#ctx0" brushRef="#br0">1 250 5734,'46'-39'0,"0"-1"0,25-8 0,-2 6 0,-2 6 0,-19 14 0,1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6.225"/>
    </inkml:context>
    <inkml:brush xml:id="br0">
      <inkml:brushProperty name="width" value="0.08571" units="cm"/>
      <inkml:brushProperty name="height" value="0.08571" units="cm"/>
      <inkml:brushProperty name="color" value="#E71224"/>
    </inkml:brush>
  </inkml:definitions>
  <inkml:trace contextRef="#ctx0" brushRef="#br0">260 0 5734,'-13'17'0,"0"1"0,-1 4 0,-9 20 0,-2 8 0,-13 34 0,5-22 0,-1-3 0,-1 5 0,3-31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7.323"/>
    </inkml:context>
    <inkml:brush xml:id="br0">
      <inkml:brushProperty name="width" value="0.08571" units="cm"/>
      <inkml:brushProperty name="height" value="0.08571" units="cm"/>
      <inkml:brushProperty name="color" value="#E71224"/>
    </inkml:brush>
  </inkml:definitions>
  <inkml:trace contextRef="#ctx0" brushRef="#br0">0 0 5734,'26'58'0,"-10"-24"0,-3 28 0,-11-29 0,-1 21 0,-2 44 0,1-27 0,-2 25 0,4-40 0,2-3 0,12 14 0,0 30 0,6-66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8.094"/>
    </inkml:context>
    <inkml:brush xml:id="br0">
      <inkml:brushProperty name="width" value="0.08571" units="cm"/>
      <inkml:brushProperty name="height" value="0.08571" units="cm"/>
      <inkml:brushProperty name="color" value="#E71224"/>
    </inkml:brush>
  </inkml:definitions>
  <inkml:trace contextRef="#ctx0" brushRef="#br0">34 23 5734,'-6'24'0,"-2"22"0,0 9-703,0 7 703,6-25 0,1 1 229,14 42-229,3-25 116,23 33-116,15-51 0,-13-13 0,31-43 0,-37-13 0,11-16 358,-14-13-358,-6-21 0,-10 24 0,-1-3 0,-1-6 0,-2 7 0,0 7 0,-7 25 0,-9 81 0,2-13 0,0 51 0,1 7 0,3-18-192,-2 17 1,4-5 191,15-35 0,-2-16 0,6 11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8.278"/>
    </inkml:context>
    <inkml:brush xml:id="br0">
      <inkml:brushProperty name="width" value="0.08571" units="cm"/>
      <inkml:brushProperty name="height" value="0.08571" units="cm"/>
      <inkml:brushProperty name="color" value="#E71224"/>
    </inkml:brush>
  </inkml:definitions>
  <inkml:trace contextRef="#ctx0" brushRef="#br0">42 0 5734,'-15'79'0,"5"-30"0,4 36 0,1 2 0,2-33 0,1 10 0,1 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50.730"/>
    </inkml:context>
    <inkml:brush xml:id="br0">
      <inkml:brushProperty name="width" value="0.08571" units="cm"/>
      <inkml:brushProperty name="height" value="0.08571" units="cm"/>
      <inkml:brushProperty name="color" value="#004F8B"/>
    </inkml:brush>
  </inkml:definitions>
  <inkml:trace contextRef="#ctx0" brushRef="#br0">1 0 5734,'44'47'0,"1"0"0,-8 0 0,-5 5 0,-2 30 0,-8 1 0,-6 13 0,-14-36 0,-7-3 0,-27 14 0,3-27 0,-3-1 0,-18 29 0,-5-9 0,38-50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8.697"/>
    </inkml:context>
    <inkml:brush xml:id="br0">
      <inkml:brushProperty name="width" value="0.08571" units="cm"/>
      <inkml:brushProperty name="height" value="0.08571" units="cm"/>
      <inkml:brushProperty name="color" value="#E71224"/>
    </inkml:brush>
  </inkml:definitions>
  <inkml:trace contextRef="#ctx0" brushRef="#br0">86 32 5734,'-4'-10'0,"-1"0"0,1 4 0,1 0 0,1 10 0,5 25 0,-2 20 0,-1 11 0,-1 0 0,-3 7 0,-1 7 0,-3 8 0,-1-8 0,0-11 0,0-4 0,-5 11 0,1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09.736"/>
    </inkml:context>
    <inkml:brush xml:id="br0">
      <inkml:brushProperty name="width" value="0.08571" units="cm"/>
      <inkml:brushProperty name="height" value="0.08571" units="cm"/>
      <inkml:brushProperty name="color" value="#E71224"/>
    </inkml:brush>
  </inkml:definitions>
  <inkml:trace contextRef="#ctx0" brushRef="#br0">1 258 5734,'4'-1'0,"0"-1"0,-4 1 0,1 0 0,12-14 0,14-10 0,-1-1 0,16-10 0,10 0 0,11-2 0,24-5 0,-22 28 0,-1 6 0,6-1-464,23 14 464,-75 10 0,-24 70 0,-20 20 0,4-51 0,-2 0 0,3 15 0,1 8 0,-6-12 0,-12-16 0,-1-11 0,-14 10 0,11-13 0,-5-5 0,-6-15 0,1-5 0,-15 15 0,5-36 0,65 0 0,4-2 0,27-7 464,23 6-464,18 6 0,-11 8 0,-13 7 0,2 2 0,-2-7 0,0 0 0,0 4 0,1 0 0,44-8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0.126"/>
    </inkml:context>
    <inkml:brush xml:id="br0">
      <inkml:brushProperty name="width" value="0.08571" units="cm"/>
      <inkml:brushProperty name="height" value="0.08571" units="cm"/>
      <inkml:brushProperty name="color" value="#E71224"/>
    </inkml:brush>
  </inkml:definitions>
  <inkml:trace contextRef="#ctx0" brushRef="#br0">93 24 5734,'-1'-9'0,"1"-2"0,0 9 0,-1 1 0,0 10 0,-3 18 0,0 0 0,-5 18 0,-1 9 0,0 7 0,-1 2 0,0-7 0,-1-1 0,3 1 0,-1-1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0.486"/>
    </inkml:context>
    <inkml:brush xml:id="br0">
      <inkml:brushProperty name="width" value="0.08571" units="cm"/>
      <inkml:brushProperty name="height" value="0.08571" units="cm"/>
      <inkml:brushProperty name="color" value="#E71224"/>
    </inkml:brush>
  </inkml:definitions>
  <inkml:trace contextRef="#ctx0" brushRef="#br0">54 0 5734,'0'14'0,"-2"5"0,-6 27 0,-1 10 0,2-7 0,0 3 0,-4 35 0,2 4-1184,8-17 0,3-5 1184,-1-15 0,1-5 0,10 30 0,-7-42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1.117"/>
    </inkml:context>
    <inkml:brush xml:id="br0">
      <inkml:brushProperty name="width" value="0.08571" units="cm"/>
      <inkml:brushProperty name="height" value="0.08571" units="cm"/>
      <inkml:brushProperty name="color" value="#E71224"/>
    </inkml:brush>
  </inkml:definitions>
  <inkml:trace contextRef="#ctx0" brushRef="#br0">195 414 5734,'10'-11'0,"16"-22"0,-12 14 0,12-19 0,-17 19 0,0-1 0,0-13 0,-5-15 0,-1 7 0,-6-5 0,-33-10 0,-25 42 0,7-22 0,-15 59 0,51-4 0,-14 47 0,27-24 0,9 43 0,13-48 0,21 13 0,33 10 0,-20-15 0,1 2 0,-12-12 0,-1-1 0,3 3 0,-11-3 0,-27-11 0,-3-5 0,-53 51 0,27-43 0,-33 14 0,-8-7 0,7-27 0,-28 4 0,40-36 0,32 5 0,8-34 0,27 0 0,10-4 0,-1 1 0,7-4-400,12-8 1,8-6 0,-3 8 0,-6 8 0,0 5-1,14-13 1,0-1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2.673"/>
    </inkml:context>
    <inkml:brush xml:id="br0">
      <inkml:brushProperty name="width" value="0.08571" units="cm"/>
      <inkml:brushProperty name="height" value="0.08571" units="cm"/>
      <inkml:brushProperty name="color" value="#E71224"/>
    </inkml:brush>
  </inkml:definitions>
  <inkml:trace contextRef="#ctx0" brushRef="#br0">72 0 5734,'-8'21'0,"0"0"0,1-2 0,-1 3 0,-9 55 0,7-23 0,-4 31 0,27-10 0,-3-46 0,14 22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2.906"/>
    </inkml:context>
    <inkml:brush xml:id="br0">
      <inkml:brushProperty name="width" value="0.08571" units="cm"/>
      <inkml:brushProperty name="height" value="0.08571" units="cm"/>
      <inkml:brushProperty name="color" value="#E71224"/>
    </inkml:brush>
  </inkml:definitions>
  <inkml:trace contextRef="#ctx0" brushRef="#br0">0 13 5734,'3'-12'0,"2"15"0,14 90 0,-6-29 0,3 18 0,2-20 0,1-2 0,0 2 0,1-4 0,1 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3.440"/>
    </inkml:context>
    <inkml:brush xml:id="br0">
      <inkml:brushProperty name="width" value="0.08571" units="cm"/>
      <inkml:brushProperty name="height" value="0.08571" units="cm"/>
      <inkml:brushProperty name="color" value="#E71224"/>
    </inkml:brush>
  </inkml:definitions>
  <inkml:trace contextRef="#ctx0" brushRef="#br0">304 531 5734,'4'-33'0,"0"-1"0,1 1 0,2-13 0,-2-8 0,-7-4 0,-5-2 0,-1 0 0,-8 2 0,-38-25 0,3 71 0,-9 27 0,31-2 0,-20 21 0,20 1 0,5 18 0,53 23 0,11-34 0,12 1 0,-1 2 0,6 3 0,-2 0 0,18 16 0,-3-2 0,-6-7 0,-11-3 0,-12 18 0,-35-39 0,-65 27 0,-5-29 0,13-7 0,-4-10 0,2-28 0,7-14 0,1-28 0,6-9 0,62-24 0,-3 47 0,19-17 0,4-1 0,-4 11-173,-3 5 1,-1 2 0,-9 8-1,-1 2 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29:14.094"/>
    </inkml:context>
    <inkml:brush xml:id="br0">
      <inkml:brushProperty name="width" value="0.08571" units="cm"/>
      <inkml:brushProperty name="height" value="0.08571" units="cm"/>
      <inkml:brushProperty name="color" value="#E71224"/>
    </inkml:brush>
  </inkml:definitions>
  <inkml:trace contextRef="#ctx0" brushRef="#br0">0 1 5734,'0'2'0,"1"3"0,4 3 0,-1 2 0,-2-2 0,1 1 0,-2 4 0,0-3 0,-1 5 0,0-8 0,0 1 0,3 0 0,5 8 0,5 12 0,4 25 0,0 6 0,3 3-208,-3-1 1,-2-2 0,-5-15 0,-1 2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06.029"/>
    </inkml:context>
    <inkml:brush xml:id="br0">
      <inkml:brushProperty name="width" value="0.08571" units="cm"/>
      <inkml:brushProperty name="height" value="0.08571" units="cm"/>
      <inkml:brushProperty name="color" value="#E71224"/>
    </inkml:brush>
  </inkml:definitions>
  <inkml:trace contextRef="#ctx0" brushRef="#br0">286 185 5734,'-9'4'0,"2"-1"0,2-3 0,-7-1 0,6 0 0,-6-1 0,8-1 0,9-20 0,-2 10 0,9-15 0,33-12 0,-12 19 0,43-25 0,-14 32 0,21 23 0,-30 0 0,-5 19 0,-41-11 0,-2 13 0,-18 40 0,-5-22 0,-10 4 0,-29 18 0,-18 6 0,8-7-1192,18-14 0,-1-3 1192,-13 2 0,-7 3 0,16-19 0,17-22 0,14-5 0,-23-22 0,46-10 0,-12-8 0,45-4 0,21 8 2384,8 5-2384,13 17 0,1 6 0,0 2 0,-14 6 0,-4 1 0,-7 3 0,-11-4 0,40 3 0,-39-9 0,21 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6:50.930"/>
    </inkml:context>
    <inkml:brush xml:id="br0">
      <inkml:brushProperty name="width" value="0.08571" units="cm"/>
      <inkml:brushProperty name="height" value="0.08571" units="cm"/>
      <inkml:brushProperty name="color" value="#004F8B"/>
    </inkml:brush>
  </inkml:definitions>
  <inkml:trace contextRef="#ctx0" brushRef="#br0">0 12 5734,'4'-4'0,"-1"1"0,-1-1 0,7 5 0,-5 2 0,8 9 0,-15 0 0,-2 2 0,-8-2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06.656"/>
    </inkml:context>
    <inkml:brush xml:id="br0">
      <inkml:brushProperty name="width" value="0.08571" units="cm"/>
      <inkml:brushProperty name="height" value="0.08571" units="cm"/>
      <inkml:brushProperty name="color" value="#E71224"/>
    </inkml:brush>
  </inkml:definitions>
  <inkml:trace contextRef="#ctx0" brushRef="#br0">0 98 5734,'7'-13'0,"53"-25"0,30 21 0,-8-12-734,-2 31 734,-65 8 239,-4 2-239,-11 28 121,-3-16-121,-18 33 0,6-32 0,-19 29 0,16-9 374,4 2-374,34-7 0,25-14 0,36 32 0,-37-28 0,-1 28 0,-74-22 0,-53 16 0,-1-7 0,-8-7-409,43-25 409,26-8 0,2-3 0,-12-17 0,17 5 0,-10-14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07.521"/>
    </inkml:context>
    <inkml:brush xml:id="br0">
      <inkml:brushProperty name="width" value="0.08571" units="cm"/>
      <inkml:brushProperty name="height" value="0.08571" units="cm"/>
      <inkml:brushProperty name="color" value="#E71224"/>
    </inkml:brush>
  </inkml:definitions>
  <inkml:trace contextRef="#ctx0" brushRef="#br0">20 32 5734,'3'-4'0,"-2"1"0,0 3 0,-6 11 0,2-2 0,-3 9 0,2-3 0,0 64 0,2 13 0,3-32 0,-3 31 0,6-6 0,10-51 0,0-11 0,64 13 0,-4-52 0,-8-4 0,0-7 0,9-31 0,-33-4 0,-2-15 0,-8 12 0,-4-4 0,6-18 0,-7 11 0,-24 55 0,-11 60 0,3-13 0,-9 46 0,8-39 0,-3 18 0,6 13 0,0 2 0,-3 11-124,3-3 0,0-3 124,-5-14 0,-11 22 0,5-27 0,-7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09.176"/>
    </inkml:context>
    <inkml:brush xml:id="br0">
      <inkml:brushProperty name="width" value="0.08571" units="cm"/>
      <inkml:brushProperty name="height" value="0.08571" units="cm"/>
      <inkml:brushProperty name="color" value="#E71224"/>
    </inkml:brush>
  </inkml:definitions>
  <inkml:trace contextRef="#ctx0" brushRef="#br0">177 288 5734,'18'-34'0,"-42"-17"0,-8-2 0,18 1 0,-20 0 0,-6 11 0,-6 36 0,59 88 0,-30-52 0,31 16 0,16 2 0,27 0 0,-23-20 0,23 22 0,1 28 0,-43 17 0,3-46 0,-6-2 0,-47 43 0,-6-65 0,-40-2 0,55-87 0,6-15 0,-22 29 0,33-36 0,20 1 0,30 37 0,8 11 0,4 2 0,11-12 0,-11 17 0,-2 5 0,-14 13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09.438"/>
    </inkml:context>
    <inkml:brush xml:id="br0">
      <inkml:brushProperty name="width" value="0.08571" units="cm"/>
      <inkml:brushProperty name="height" value="0.08571" units="cm"/>
      <inkml:brushProperty name="color" value="#E71224"/>
    </inkml:brush>
  </inkml:definitions>
  <inkml:trace contextRef="#ctx0" brushRef="#br0">0 10 5734,'1'-10'0,"3"38"0,-2-4 0,3 32 0,-4-22 0,1 28 0,0 9 0,6 26 0,-2-14 0,1-3 0,5-9 0,1-23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09.783"/>
    </inkml:context>
    <inkml:brush xml:id="br0">
      <inkml:brushProperty name="width" value="0.08571" units="cm"/>
      <inkml:brushProperty name="height" value="0.08571" units="cm"/>
      <inkml:brushProperty name="color" value="#E71224"/>
    </inkml:brush>
  </inkml:definitions>
  <inkml:trace contextRef="#ctx0" brushRef="#br0">0 69 5734,'82'-21'0,"0"1"0,-7 0 0,-17 13 0,-37 26 0,-5 5 0,-3 59 0,-28-9 0,-21 1 0,-8-1 0,-11-5 0,10-28 0,4-9 0,15-16 0,18-10 0,5 1 0,43-15 0,48-18 0,9-5 0,-45 14 0,0 1 0,13-6 0,8-2 0,-15 2 0,-7-1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0.680"/>
    </inkml:context>
    <inkml:brush xml:id="br0">
      <inkml:brushProperty name="width" value="0.08571" units="cm"/>
      <inkml:brushProperty name="height" value="0.08571" units="cm"/>
      <inkml:brushProperty name="color" value="#E71224"/>
    </inkml:brush>
  </inkml:definitions>
  <inkml:trace contextRef="#ctx0" brushRef="#br0">143 2 5734,'-8'-1'0,"2"0"0,-5 5 0,2 2 0,-4 2 0,-13 17 0,-3 11 0,3 23 0,12-16 0,17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0.964"/>
    </inkml:context>
    <inkml:brush xml:id="br0">
      <inkml:brushProperty name="width" value="0.08571" units="cm"/>
      <inkml:brushProperty name="height" value="0.08571" units="cm"/>
      <inkml:brushProperty name="color" value="#E71224"/>
    </inkml:brush>
  </inkml:definitions>
  <inkml:trace contextRef="#ctx0" brushRef="#br0">180 4 5734,'9'-3'0,"3"29"0,-29 24 0,8 1-762,-28 7 762,12-33 0,-7-1 0,-6-1 0,-5 1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1.652"/>
    </inkml:context>
    <inkml:brush xml:id="br0">
      <inkml:brushProperty name="width" value="0.08571" units="cm"/>
      <inkml:brushProperty name="height" value="0.08571" units="cm"/>
      <inkml:brushProperty name="color" value="#E71224"/>
    </inkml:brush>
  </inkml:definitions>
  <inkml:trace contextRef="#ctx0" brushRef="#br0">0 1 5734,'16'71'0,"-3"-9"0,-6-39 0,7 10 0,-1-9 0,6 8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1.854"/>
    </inkml:context>
    <inkml:brush xml:id="br0">
      <inkml:brushProperty name="width" value="0.08571" units="cm"/>
      <inkml:brushProperty name="height" value="0.08571" units="cm"/>
      <inkml:brushProperty name="color" value="#E71224"/>
    </inkml:brush>
  </inkml:definitions>
  <inkml:trace contextRef="#ctx0" brushRef="#br0">58 0 5734,'-15'66'0,"-1"0"0,3-11 0,-1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2.100"/>
    </inkml:context>
    <inkml:brush xml:id="br0">
      <inkml:brushProperty name="width" value="0.08571" units="cm"/>
      <inkml:brushProperty name="height" value="0.08571" units="cm"/>
      <inkml:brushProperty name="color" value="#E71224"/>
    </inkml:brush>
  </inkml:definitions>
  <inkml:trace contextRef="#ctx0" brushRef="#br0">67 12 5734,'7'-5'0,"0"1"0,-3 1 0,-2 20 0,-3-5 0,-2 17 0,-3-10 0,-15 58 0,5-30 0,-10 34 0,12-49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4:31.300"/>
    </inkml:context>
    <inkml:brush xml:id="br0">
      <inkml:brushProperty name="width" value="0.08571" units="cm"/>
      <inkml:brushProperty name="height" value="0.08571" units="cm"/>
      <inkml:brushProperty name="color" value="#E71224"/>
    </inkml:brush>
  </inkml:definitions>
  <inkml:trace contextRef="#ctx0" brushRef="#br0">0 70 5734,'62'64'0,"-41"-35"0,11 11 0,-5 1 0,-23-12 0,-11 69 0,0-35 0,-5 33 0,1-50 0,7-28 0,0-3 0,7-36 0,6-22 0,17-47 0,5 0 0,-5 31 0,1 2 0,6-7 0,5 2 0,2 7 0,-24 32 0,25-22 0,-28 63 0,7 14 0,2 33 0,-6 1 0,0 6 0,-3 3 0,0 11 0,-5-25 0,-1-2 0,6 12 0,-1-2 0,-3-63 0,-1-6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2.997"/>
    </inkml:context>
    <inkml:brush xml:id="br0">
      <inkml:brushProperty name="width" value="0.08571" units="cm"/>
      <inkml:brushProperty name="height" value="0.08571" units="cm"/>
      <inkml:brushProperty name="color" value="#E71224"/>
    </inkml:brush>
  </inkml:definitions>
  <inkml:trace contextRef="#ctx0" brushRef="#br0">11 14 5734,'2'-7'0,"0"2"0,-2 3 0,-4 30 0,1-9 0,0 38 0,1 7 0,1-13 0,0 3 0,1 3 0,6 11 0,-1-29 0,11 33 0,-5-51 0,6 6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3.338"/>
    </inkml:context>
    <inkml:brush xml:id="br0">
      <inkml:brushProperty name="width" value="0.08571" units="cm"/>
      <inkml:brushProperty name="height" value="0.08571" units="cm"/>
      <inkml:brushProperty name="color" value="#E71224"/>
    </inkml:brush>
  </inkml:definitions>
  <inkml:trace contextRef="#ctx0" brushRef="#br0">1 1 5734,'29'83'0,"0"1"0,-8-18 0,3-13 0,34-17 0,-14-35 0,-19-6 0,15-13 0,-3-22 0,-1-6 0,-4-4 0,-12-9 0,-11 31 0,1-23 0,-9 37 0,-1 5 0,-8 52 0,2 6 0,4 17 0,3 3 0,9 14 0,1-14 0,3-3 0,5-11 0,4 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3.519"/>
    </inkml:context>
    <inkml:brush xml:id="br0">
      <inkml:brushProperty name="width" value="0.08571" units="cm"/>
      <inkml:brushProperty name="height" value="0.08571" units="cm"/>
      <inkml:brushProperty name="color" value="#E71224"/>
    </inkml:brush>
  </inkml:definitions>
  <inkml:trace contextRef="#ctx0" brushRef="#br0">41 0 5734,'-12'68'0,"0"0"0,-5 16 0,20 3 0,0-65 0,0 9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3.715"/>
    </inkml:context>
    <inkml:brush xml:id="br0">
      <inkml:brushProperty name="width" value="0.08571" units="cm"/>
      <inkml:brushProperty name="height" value="0.08571" units="cm"/>
      <inkml:brushProperty name="color" value="#E71224"/>
    </inkml:brush>
  </inkml:definitions>
  <inkml:trace contextRef="#ctx0" brushRef="#br0">53 11 5734,'-8'-9'0,"1"7"0,-1 18 0,-2 43 0,2 13 0,5 12 0,-3-8 0,3 0 0,12-23 0,4-8 0,1-1 0,10 19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3.956"/>
    </inkml:context>
    <inkml:brush xml:id="br0">
      <inkml:brushProperty name="width" value="0.08571" units="cm"/>
      <inkml:brushProperty name="height" value="0.08571" units="cm"/>
      <inkml:brushProperty name="color" value="#E71224"/>
    </inkml:brush>
  </inkml:definitions>
  <inkml:trace contextRef="#ctx0" brushRef="#br0">88 3 5734,'-5'-2'0,"21"45"0,13 23 0,13 22 0,-18-23 0,2 11 0,-4-11 0,10 21 0,-49-32 0,-16-15 0,-38-61 0,-18 13 0,26-38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4.218"/>
    </inkml:context>
    <inkml:brush xml:id="br0">
      <inkml:brushProperty name="width" value="0.08571" units="cm"/>
      <inkml:brushProperty name="height" value="0.08571" units="cm"/>
      <inkml:brushProperty name="color" value="#E71224"/>
    </inkml:brush>
  </inkml:definitions>
  <inkml:trace contextRef="#ctx0" brushRef="#br0">1 64 5734,'70'-15'0,"-14"4"0,22-5 0,-38 7 0,8-4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4.498"/>
    </inkml:context>
    <inkml:brush xml:id="br0">
      <inkml:brushProperty name="width" value="0.08571" units="cm"/>
      <inkml:brushProperty name="height" value="0.08571" units="cm"/>
      <inkml:brushProperty name="color" value="#E71224"/>
    </inkml:brush>
  </inkml:definitions>
  <inkml:trace contextRef="#ctx0" brushRef="#br0">34 26 5734,'-3'-10'0,"1"2"0,0 0 0,4 9 0,-2 4 0,3 9 0,-2 3 0,-7 41 0,-2 6 0,4-20 0,-3 17 0,0-1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4.697"/>
    </inkml:context>
    <inkml:brush xml:id="br0">
      <inkml:brushProperty name="width" value="0.08571" units="cm"/>
      <inkml:brushProperty name="height" value="0.08571" units="cm"/>
      <inkml:brushProperty name="color" value="#E71224"/>
    </inkml:brush>
  </inkml:definitions>
  <inkml:trace contextRef="#ctx0" brushRef="#br0">26 1 5734,'-11'68'0,"1"-1"0,6 37 0,6-11 0,5-38 0,3 2 0,0 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5.125"/>
    </inkml:context>
    <inkml:brush xml:id="br0">
      <inkml:brushProperty name="width" value="0.08571" units="cm"/>
      <inkml:brushProperty name="height" value="0.08571" units="cm"/>
      <inkml:brushProperty name="color" value="#E71224"/>
    </inkml:brush>
  </inkml:definitions>
  <inkml:trace contextRef="#ctx0" brushRef="#br0">155 154 5734,'-26'-46'0,"0"0"0,-1 14 0,-44 2 0,76 106 0,-14-22 0,43 16 0,3-48 0,42 21 0,-13 5 0,-9 32 0,-70-11 0,-23-28 0,-12-12 0,-32-35 0,11 6 0,45-59 0,32 16 0,1 8 0,17-51 0,-13 47 0,25-46 0,-23 63 0,21-14 0,-18 30 0,8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5.362"/>
    </inkml:context>
    <inkml:brush xml:id="br0">
      <inkml:brushProperty name="width" value="0.08571" units="cm"/>
      <inkml:brushProperty name="height" value="0.08571" units="cm"/>
      <inkml:brushProperty name="color" value="#E71224"/>
    </inkml:brush>
  </inkml:definitions>
  <inkml:trace contextRef="#ctx0" brushRef="#br0">124 1 5734,'-31'73'0,"6"-8"0,22-37 0,-7 42 0,3-31 0,-4 28 0,1-37 0,3-11 0,-4 5 0,3-10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4:31.512"/>
    </inkml:context>
    <inkml:brush xml:id="br0">
      <inkml:brushProperty name="width" value="0.08571" units="cm"/>
      <inkml:brushProperty name="height" value="0.08571" units="cm"/>
      <inkml:brushProperty name="color" value="#E71224"/>
    </inkml:brush>
  </inkml:definitions>
  <inkml:trace contextRef="#ctx0" brushRef="#br0">0 77 5734,'29'-26'0,"-9"9"0,24 7 0,24 0 0,-25 5 0,24-4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5.972"/>
    </inkml:context>
    <inkml:brush xml:id="br0">
      <inkml:brushProperty name="width" value="0.08571" units="cm"/>
      <inkml:brushProperty name="height" value="0.08571" units="cm"/>
      <inkml:brushProperty name="color" value="#E71224"/>
    </inkml:brush>
  </inkml:definitions>
  <inkml:trace contextRef="#ctx0" brushRef="#br0">263 87 5734,'12'-9'0,"5"-4"0,-11 7 0,5-6 0,-11 9 0,0-2 0,-5 3 0,-9-4 0,3 2 0,-6-4 0,9 5 0,-6-1 0,-14-2 0,-5 2 0,-8 3 0,13 4 0,-20 26 0,24 6 0,-10 5 0,30 3 0,9-26 0,27 21 0,5-22 0,14 3 0,-3-29 0,-15-13 0,-8-1 0,-3-6 0,-12 17 0,5 6 0,-11 13 0,0 30 0,-8 4 0,-3 25 0,-3-1 0,3-8 0,5 2 0,25 29 0,-6-1 0,27-48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6.275"/>
    </inkml:context>
    <inkml:brush xml:id="br0">
      <inkml:brushProperty name="width" value="0.08571" units="cm"/>
      <inkml:brushProperty name="height" value="0.08571" units="cm"/>
      <inkml:brushProperty name="color" value="#E71224"/>
    </inkml:brush>
  </inkml:definitions>
  <inkml:trace contextRef="#ctx0" brushRef="#br0">103 1 5734,'18'67'0,"0"0"0,-1 0 0,9 16 0,1 3 0,-4-21 0,-3-16 0,2-1 0,-4 2 0,-23 11 0,-1-32 0,-9 24 0,0-41 0,-8 0 0,-48-21 0,26-8 0,-26-13 0,47-5 0,7 7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16.421"/>
    </inkml:context>
    <inkml:brush xml:id="br0">
      <inkml:brushProperty name="width" value="0.08571" units="cm"/>
      <inkml:brushProperty name="height" value="0.08571" units="cm"/>
      <inkml:brushProperty name="color" value="#E71224"/>
    </inkml:brush>
  </inkml:definitions>
  <inkml:trace contextRef="#ctx0" brushRef="#br0">0 216 5734,'12'-7'0,"42"-17"0,10-6 0,1-8 0,2 6 0,-4-1 0,-21 0 0,-22 14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24.746"/>
    </inkml:context>
    <inkml:brush xml:id="br0">
      <inkml:brushProperty name="width" value="0.08571" units="cm"/>
      <inkml:brushProperty name="height" value="0.08571" units="cm"/>
      <inkml:brushProperty name="color" value="#E71224"/>
    </inkml:brush>
  </inkml:definitions>
  <inkml:trace contextRef="#ctx0" brushRef="#br0">1 0 5734,'0'5'0,"0"4"0,0-3 0,0 3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25.831"/>
    </inkml:context>
    <inkml:brush xml:id="br0">
      <inkml:brushProperty name="width" value="0.08571" units="cm"/>
      <inkml:brushProperty name="height" value="0.08571" units="cm"/>
      <inkml:brushProperty name="color" value="#E71224"/>
    </inkml:brush>
  </inkml:definitions>
  <inkml:trace contextRef="#ctx0" brushRef="#br0">31 30 5734,'17'-10'0,"1"1"0,26-1 0,-15 13 0,11-3 0,-21 38 0,-18-8 0,-9 42 0,-7-2 0,4 5 0,19 0 0,22-18 0,1-15 0,-4-12 0,-15-16 0,-8 0 0,-13 7 0,-16 7 0,-16 0 0,-16-1 0,-8-11 0,25-6 0,1-7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26.007"/>
    </inkml:context>
    <inkml:brush xml:id="br0">
      <inkml:brushProperty name="width" value="0.08571" units="cm"/>
      <inkml:brushProperty name="height" value="0.08571" units="cm"/>
      <inkml:brushProperty name="color" value="#E71224"/>
    </inkml:brush>
  </inkml:definitions>
  <inkml:trace contextRef="#ctx0" brushRef="#br0">1 56 5734,'15'-21'0,"-1"6"0,-7 7 0,-2 3 0,3-2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26.338"/>
    </inkml:context>
    <inkml:brush xml:id="br0">
      <inkml:brushProperty name="width" value="0.08571" units="cm"/>
      <inkml:brushProperty name="height" value="0.08571" units="cm"/>
      <inkml:brushProperty name="color" value="#E71224"/>
    </inkml:brush>
  </inkml:definitions>
  <inkml:trace contextRef="#ctx0" brushRef="#br0">82 0 5734,'-34'1'0,"5"1"0,18 2 0,4 41 0,31 0 0,6 2 0,-4 29 0,9-28 0,7-2 0,25 20 0,-7-8 0,-6 5 0,-15 4 0,-47 7 0,-16 13 0,-31-69 0,-9-11 0,-6-2 0,-17-22 0,63 2 0,-11-12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26.524"/>
    </inkml:context>
    <inkml:brush xml:id="br0">
      <inkml:brushProperty name="width" value="0.08571" units="cm"/>
      <inkml:brushProperty name="height" value="0.08571" units="cm"/>
      <inkml:brushProperty name="color" value="#E71224"/>
    </inkml:brush>
  </inkml:definitions>
  <inkml:trace contextRef="#ctx0" brushRef="#br0">1 353 5734,'15'-16'0,"26"-17"0,-18 16 0,22-15 0,-20 16 0,2 0 0,4-1 0,44-21 0,9-4 0,-9 3 0,11-4 0,0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37.446"/>
    </inkml:context>
    <inkml:brush xml:id="br0">
      <inkml:brushProperty name="width" value="0.08571" units="cm"/>
      <inkml:brushProperty name="height" value="0.08571" units="cm"/>
      <inkml:brushProperty name="color" value="#E71224"/>
    </inkml:brush>
  </inkml:definitions>
  <inkml:trace contextRef="#ctx0" brushRef="#br0">0 8 5734,'1'-4'0,"0"0"0,0 4 0,1 0 0,-1 2 0,0-1 0,0 0 0,1 3 0,0 0 0,8 41 0,0 25 0,2 3 0,1 23 0,-2-2 0,2-20 0,0 0 0,-5-23 0,-1-2 0,4 9 0,0-11 0,-6-23 0,-2-11 0,0 6 0,-1-23 0,0-13 0,2-7 0,0-8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37.998"/>
    </inkml:context>
    <inkml:brush xml:id="br0">
      <inkml:brushProperty name="width" value="0.08571" units="cm"/>
      <inkml:brushProperty name="height" value="0.08571" units="cm"/>
      <inkml:brushProperty name="color" value="#E71224"/>
    </inkml:brush>
  </inkml:definitions>
  <inkml:trace contextRef="#ctx0" brushRef="#br0">265 10 5734,'-8'-5'0,"1"1"0,0 4 0,-27 32 0,-7 19 0,18-7 0,-1 3 0,-18 13 0,2 0-1015,11 34 1015,21-52 122,6 19 0,5 6-122,10 22 0,-4-13 0,11-3 0,15-26 0,5-11 0,18-3 0,12-8 0,-33-47 0,-21 6 0,13-35 0,-18 14 0,4-24 0,-14 26 771,-8-10-771,2 24 0,-74-17 0,49 32 0,-70 6 0,77 11 0,-10 6 0,18-7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4:31.821"/>
    </inkml:context>
    <inkml:brush xml:id="br0">
      <inkml:brushProperty name="width" value="0.08571" units="cm"/>
      <inkml:brushProperty name="height" value="0.08571" units="cm"/>
      <inkml:brushProperty name="color" value="#E71224"/>
    </inkml:brush>
  </inkml:definitions>
  <inkml:trace contextRef="#ctx0" brushRef="#br0">18 1 5734,'-10'36'0,"3"-1"0,11-5 0,0 3 0,1 1 0,-1 3 0,7 52 0,-5-29 0,2 3 0,7 6 0,1-1 0,-6-11 0,2-6 0,16 5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38.176"/>
    </inkml:context>
    <inkml:brush xml:id="br0">
      <inkml:brushProperty name="width" value="0.08571" units="cm"/>
      <inkml:brushProperty name="height" value="0.08571" units="cm"/>
      <inkml:brushProperty name="color" value="#E71224"/>
    </inkml:brush>
  </inkml:definitions>
  <inkml:trace contextRef="#ctx0" brushRef="#br0">0 73 5734,'12'-39'0,"-3"6"0,-10 33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38.541"/>
    </inkml:context>
    <inkml:brush xml:id="br0">
      <inkml:brushProperty name="width" value="0.08571" units="cm"/>
      <inkml:brushProperty name="height" value="0.08571" units="cm"/>
      <inkml:brushProperty name="color" value="#E71224"/>
    </inkml:brush>
  </inkml:definitions>
  <inkml:trace contextRef="#ctx0" brushRef="#br0">68 1 5734,'-15'-1'0,"6"4"0,14 79 0,4-46-874,17 59 874,-5-66 0,2 0 148,42 36-148,-15-18 0,-8-10 0,-1-2 177,2-1-177,11 3 0,-10 4 0,-40 2 0,-23 50 0,-58-66 0,-19-14 0,30 2 0,1-3 0,-9-9 0,0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38.795"/>
    </inkml:context>
    <inkml:brush xml:id="br0">
      <inkml:brushProperty name="width" value="0.08571" units="cm"/>
      <inkml:brushProperty name="height" value="0.08571" units="cm"/>
      <inkml:brushProperty name="color" value="#E71224"/>
    </inkml:brush>
  </inkml:definitions>
  <inkml:trace contextRef="#ctx0" brushRef="#br0">0 205 5734,'21'-21'0,"1"2"0,-3 8 0,3-1 0,2-1 0,1 1 0,30-13 0,7 0 0,-1 3 0,-3-1 0,-5 4 0,-25 16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39.586"/>
    </inkml:context>
    <inkml:brush xml:id="br0">
      <inkml:brushProperty name="width" value="0.08571" units="cm"/>
      <inkml:brushProperty name="height" value="0.08571" units="cm"/>
      <inkml:brushProperty name="color" value="#E71224"/>
    </inkml:brush>
  </inkml:definitions>
  <inkml:trace contextRef="#ctx0" brushRef="#br0">42 0 5734,'-4'85'0,"0"0"0,0 0 0,0-1 0,0 1 0,-3 5 0,-2 0 0,3-9 0,7-17 0,23 10 0,-14-40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41.172"/>
    </inkml:context>
    <inkml:brush xml:id="br0">
      <inkml:brushProperty name="width" value="0.08571" units="cm"/>
      <inkml:brushProperty name="height" value="0.08571" units="cm"/>
      <inkml:brushProperty name="color" value="#E71224"/>
    </inkml:brush>
  </inkml:definitions>
  <inkml:trace contextRef="#ctx0" brushRef="#br0">91 121 5734,'11'-11'0,"-1"-1"0,29-19 0,-17 16 0,22-15 0,-14 20 0,22-2 0,21 15 0,-4 9 0,-16 6 0,-27 8 0,-26 8 0,0-13 0,-49 50 0,1-30 0,-9 12 0,15-20 0,30-21 0,-2 5 0,5-3 0,3-3 0,8 2 0,33 0 0,-16-3 0,24 1 0,29 2 0,-43-7 0,40 9 0,-58-10 0,0 0 0,7 11 0,-8-6 0,7 18 0,-14-13 0,-3 24 0,-17 6 0,-18 19 0,1-24 0,-5-2 0,-2-3 0,0-3 0,-29 17 0,-2-11 0,46-26 0,-29 9 0,24-12 0,-33-5 0,24-33 0,0 4 0,23-22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37:42.083"/>
    </inkml:context>
    <inkml:brush xml:id="br0">
      <inkml:brushProperty name="width" value="0.08571" units="cm"/>
      <inkml:brushProperty name="height" value="0.08571" units="cm"/>
      <inkml:brushProperty name="color" value="#E71224"/>
    </inkml:brush>
  </inkml:definitions>
  <inkml:trace contextRef="#ctx0" brushRef="#br0">2139 403 5734,'-7'-7'0,"0"0"0,-4-4 0,-16-11 0,5 5 0,-20-13 0,-16 0 0,-15-5 0,8 4 0,-17-8-616,14 7 0,-10-4 0,17 9 616,17 12 0,-21-4 0,3 2 0,-14 3-695,6 10 0,-10 4 0,-2 2 0,8-3 695,-22-6 0,2 3 0,6 6 0,-6 4 0,12 9-553,6 20 0,14 3 553,-2-2 390,-2 4 0,3 3-390,17 5 0,12-9 0,-6 18 0,3 18 0,18 8 0,9 14 0,3-1 0,2-3 0,3 0 0,3 1 153,-1 7 1,3 0-1,8-11-153,18-5 0,8-15 0,-5-28 0,1-6 1475,22 22-1475,8-10 0,17 6 0,-8-8 0,-22-14 0,2-2-561,26 12 1,12 5-1,-13-10 561,13-4 0,4-5 0,1-3 0,-48-13 0,4-3-31,15-4 1,17-1-1,8-3 1,0-6 0,-11-8 30,13-22 0,-9-13 0,6 3 0,1 18 0,6 4 0,-2-3 0,-12-13 375,-21-9 0,-8-8 0,-7-5 0,-9 4-375,-2-26 0,-11 3 0,-1 14 0,-6-4 0,-7 2 0,-5-6 0,-8 4-176,-13-10 1,-9 1 175,3 12 0,-2-3 0,-3 6 0,-6-8 0,-12 11 0,-22 15 0,-17 8 0,0 11 0,12 16 0,0 8 0,-1-2 0,-11-8 0,-2-3 0,3 7 0,-18 17 0,1-1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39.550"/>
    </inkml:context>
    <inkml:brush xml:id="br0">
      <inkml:brushProperty name="width" value="0.08571" units="cm"/>
      <inkml:brushProperty name="height" value="0.08571" units="cm"/>
      <inkml:brushProperty name="color" value="#E71224"/>
    </inkml:brush>
  </inkml:definitions>
  <inkml:trace contextRef="#ctx0" brushRef="#br0">86 39 5734,'-2'-18'0,"0"-3"0,-8 23 0,-15 66 0,6-12 0,2 6 0,6 9 0,21 17 0,11-2 0,3-21 0,4-1-190,1 18 1,8-9 189,6-39 0,4-13 0,18-11 0,-8-12 0,-1-19 0,-21-31 0,-6-24 0,-3-7 0,2 16-1220,13 9 1,-3 0 1219,-9-38 0,-6-15 0,-13 33 0,-13 48 0,-1 7 0,-6 15 285,2 16-285,-18 70 0,12-17 0,-2 22 0,2 3 0,3-2 0,11 8 0,3 20 0,1-17 1139,1-43 1,2-2-1140,7 32 0,6 11 0,1-24 0,11-32 0,19 12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39.728"/>
    </inkml:context>
    <inkml:brush xml:id="br0">
      <inkml:brushProperty name="width" value="0.08571" units="cm"/>
      <inkml:brushProperty name="height" value="0.08571" units="cm"/>
      <inkml:brushProperty name="color" value="#E71224"/>
    </inkml:brush>
  </inkml:definitions>
  <inkml:trace contextRef="#ctx0" brushRef="#br0">1 318 5734,'87'-36'0,"0"0"0,0-1 0,0 1 0,-4 2 0,-4 2 0,-10-1 0,-8-4 0,-1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39.916"/>
    </inkml:context>
    <inkml:brush xml:id="br0">
      <inkml:brushProperty name="width" value="0.08571" units="cm"/>
      <inkml:brushProperty name="height" value="0.08571" units="cm"/>
      <inkml:brushProperty name="color" value="#E71224"/>
    </inkml:brush>
  </inkml:definitions>
  <inkml:trace contextRef="#ctx0" brushRef="#br0">157 0 5734,'-21'33'0,"-1"13"0,-3 13-1340,4 4 1340,7-11 0,1 3 0,0 3 0,4 10 0,1 1 0,0 9 0,5 13 0,5-3 0,7-27 0,7-1 0,4-3 0,4-17 0,13 17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0.344"/>
    </inkml:context>
    <inkml:brush xml:id="br0">
      <inkml:brushProperty name="width" value="0.08571" units="cm"/>
      <inkml:brushProperty name="height" value="0.08571" units="cm"/>
      <inkml:brushProperty name="color" value="#E71224"/>
    </inkml:brush>
  </inkml:definitions>
  <inkml:trace contextRef="#ctx0" brushRef="#br0">276 529 5734,'-27'-73'0,"0"-1"0,0 0 0,0 1 0,-7-21 0,-2 4 0,3 40 0,1 54 0,8 35 0,18 10 0,17-2 0,8 2 0,29 35 0,-5-18 0,3 4 0,1-3 0,-2 2 0,-3 11 0,-7 0 0,-16-19 0,-11-1 0,-15 4 0,-16-5 0,-16-16 0,-11-16 0,-10-26 0,1-14 0,-14-20 0,38-8 0,15-9 0,34-12 0,18-6 0,3 3 0,7-4 0,-3 3 0,0-9 0,2 1 0,0 11 0,-1 1 0,1-1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4:32.133"/>
    </inkml:context>
    <inkml:brush xml:id="br0">
      <inkml:brushProperty name="width" value="0.08571" units="cm"/>
      <inkml:brushProperty name="height" value="0.08571" units="cm"/>
      <inkml:brushProperty name="color" value="#E71224"/>
    </inkml:brush>
  </inkml:definitions>
  <inkml:trace contextRef="#ctx0" brushRef="#br0">0 1 5734,'75'47'0,"0"0"0,-9-10 0,-6 10 0,-22 26 0,-9 15 0,-5-10 0,-8-29 0,-2 1-1088,11 31 1,2 12 0,-13-18 1087,-25-14 0,-36 23 0,-9 2 0,1-5 0,13-27 0,0 0 0,1-1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10.817"/>
    </inkml:context>
    <inkml:brush xml:id="br0">
      <inkml:brushProperty name="width" value="0.08571" units="cm"/>
      <inkml:brushProperty name="height" value="0.08571" units="cm"/>
      <inkml:brushProperty name="color" value="#004F8B"/>
    </inkml:brush>
  </inkml:definitions>
  <inkml:trace contextRef="#ctx0" brushRef="#br0">2144 637 5734,'-26'-16'0,"3"2"0,9 6 0,-19-14 0,-28-20 0,-8-5 0,-11-8 0,12 8 0,1 2 0,-5-1 0,19 16 0,-4-1 0,-12-4 0,-3-1 0,-16-4 0,0 3-279,16 11 1,4 4 278,13 4 0,0 5 0,-2 7 0,-2 5 0,-6 11 0,0 4 0,5-3 0,0 3 0,-15 13 0,7 2 0,10 0 0,-3 7 0,13 4 0,18-13 0,-19 36 0,1 5 0,16-18 0,-11 31 0,5 0 0,24-35 0,0 9 0,5 6 0,12 38 0,7-27 0,2 1 0,-3-19 0,4 0 0,14 18 0,1-7 557,0-14-557,10 2 0,17 17 0,3 0 0,-8-12 0,-6-12 0,0-2 0,15 24 0,9 8 0,1-12 0,18-15 0,0-14 0,-9-8 0,1-3-423,13 11 0,2-3 423,-8-12 0,-10-7 0,-13-4 0,13-6 0,20-3 0,-3-7-1038,-18-9 1,-3-4 0,3 1 1037,12 8 0,3 2 0,-5-8 0,-13-8 0,-4-8 0,-9-2 0,-8-7 0,-6-8 0,11-26 0,-3-7 0,-8 8 0,-9-4 0,-9-16 0,-23-7-568,-28 20 1,-18-3-1,4 8 568,9 5 0,-4 1 0,-12-3 0,-10-4 0,-5 7-25,2 19 1,-4 6 0,-5 2 24,-12 1 0,-6 2 0,1 1 0,3-4 0,1 0 0,-1 7 0,4 13 0,0 6 0,8 6 0,12 7 0,4 4 0,-2-1 0,-1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19.098"/>
    </inkml:context>
    <inkml:brush xml:id="br0">
      <inkml:brushProperty name="width" value="0.08571" units="cm"/>
      <inkml:brushProperty name="height" value="0.08571" units="cm"/>
      <inkml:brushProperty name="color" value="#004F8B"/>
    </inkml:brush>
  </inkml:definitions>
  <inkml:trace contextRef="#ctx0" brushRef="#br0">154 1019 5734,'-55'-12'0,"23"4"0,-9-1 0,28 6 0,1 0 0,22-5 0,49-9 0,4-2 0,11-3 0,19-4 0,-9 2-209,-21 5 1,8-3 208,-1 1 0,18-7 0,12-4 0,6-2 0,1 0 0,-6 0 0,-11 4-137,-5 1 1,-9 1-1,-1 0 1,2-1-1,7-2 137,-6 2 0,8-2 0,5-2 0,1-1 0,-1 1 0,-3 0 0,-7 2 0,-10 4-815,32-14 1,-14 4 0,-8 2 814,15-10 0,-25 10 0,-49 24 0,-10 4 0,-5 0 284,-14 8-284,-49 24 0,-14 8 0,8-5 0,-2 1-128,12-6 1,1 0 0,-7 2 0,2-1 0,-33 13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19.394"/>
    </inkml:context>
    <inkml:brush xml:id="br0">
      <inkml:brushProperty name="width" value="0.08571" units="cm"/>
      <inkml:brushProperty name="height" value="0.08571" units="cm"/>
      <inkml:brushProperty name="color" value="#004F8B"/>
    </inkml:brush>
  </inkml:definitions>
  <inkml:trace contextRef="#ctx0" brushRef="#br0">1 791 5734,'91'-32'0,"1"0"0,0 1 0,0-1 0,0 0 0,-1 1 0,1-1 0,0 0 0,0 1 0,10-5 0,-8 2 0,-4 2 0,0 1 0,3-1-944,-4 2 1,7-2-1,1 0 1,-6 2 0,-10 4-1,-19 6 944,-10 3 0,-8 2 0,12-4 0,1 0 704,-5 1 1,-1 0-705,-3-1 0,-3 0 860,24-8-860,-145 40 0,3 7 0,-13 4 0,-1 2 0,1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19.640"/>
    </inkml:context>
    <inkml:brush xml:id="br0">
      <inkml:brushProperty name="width" value="0.08571" units="cm"/>
      <inkml:brushProperty name="height" value="0.08571" units="cm"/>
      <inkml:brushProperty name="color" value="#004F8B"/>
    </inkml:brush>
  </inkml:definitions>
  <inkml:trace contextRef="#ctx0" brushRef="#br0">0 554 5734,'81'-30'0,"0"0"0,0 1 0,0-1 0,0 1 0,0-1 0,0 0 0,2 0 0,0-1 0,0 0 0,-4 2 0,-4 2 0,-7 4 0,16-3 0,-9 5 0,-9 2-1772,-10 3 0,-1 0 1772,12-3 0,6-1 0,-14 5 0,-11 4 0,-10 4 0,-5 3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27.505"/>
    </inkml:context>
    <inkml:brush xml:id="br0">
      <inkml:brushProperty name="width" value="0.08571" units="cm"/>
      <inkml:brushProperty name="height" value="0.08571" units="cm"/>
      <inkml:brushProperty name="color" value="#004F8B"/>
    </inkml:brush>
  </inkml:definitions>
  <inkml:trace contextRef="#ctx0" brushRef="#br0">112 220 5734,'4'0'0,"-1"0"0,-3-1 0,0-4 0,0 3 0,0-2 0,2 2 0,2-1 0,6-6 0,0-1 0,9-9 0,17-13 0,11-5 0,7-2 0,-4 11 0,-22 16 0,12 1 0,-18 6 0,22 4 0,-25 5 0,30 59 0,-42 0 0,2-11 0,-7 4 0,-28 11 0,-11-2 0,7-18 0,-1-2 0,-4 4 0,-1-2 0,-28 17 0,36-40 0,-40 25 0,42-34 0,-34 15 0,39-24 0,-33 2 0,33-10 0,-12-3 0,47-15 0,-4 9 0,21-9 0,-4 7 0,-6 4 0,37-10 0,-31 12 0,40-5 0,-43 12 0,48 12 0,6 6 0,-30-7 0,19 7 0,0-1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27.754"/>
    </inkml:context>
    <inkml:brush xml:id="br0">
      <inkml:brushProperty name="width" value="0.08571" units="cm"/>
      <inkml:brushProperty name="height" value="0.08571" units="cm"/>
      <inkml:brushProperty name="color" value="#004F8B"/>
    </inkml:brush>
  </inkml:definitions>
  <inkml:trace contextRef="#ctx0" brushRef="#br0">141 13 5734,'-14'-13'0,"-7"34"0,-1 59 0,3-4 0,0 3 0,8-24 0,0-2 0,-1 4 0,0 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28.303"/>
    </inkml:context>
    <inkml:brush xml:id="br0">
      <inkml:brushProperty name="width" value="0.08571" units="cm"/>
      <inkml:brushProperty name="height" value="0.08571" units="cm"/>
      <inkml:brushProperty name="color" value="#004F8B"/>
    </inkml:brush>
  </inkml:definitions>
  <inkml:trace contextRef="#ctx0" brushRef="#br0">135 93 5734,'20'-25'0,"22"-9"0,-19 20 0,45-5 0,-42 18 0,33 16 0,-36 6 0,6 14 0,-42 44 0,-9-21 0,-12 14 0,3-17 0,42-39 0,-9 14 0,25-26 0,-13 0 0,23 27 0,-29 34 0,14-13 0,-34 16 0,-10-38 0,-43 24 0,6-15 0,-13 6 0,31-32 0,-39-56 0,54 25 0,-43-38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28.547"/>
    </inkml:context>
    <inkml:brush xml:id="br0">
      <inkml:brushProperty name="width" value="0.08571" units="cm"/>
      <inkml:brushProperty name="height" value="0.08571" units="cm"/>
      <inkml:brushProperty name="color" value="#004F8B"/>
    </inkml:brush>
  </inkml:definitions>
  <inkml:trace contextRef="#ctx0" brushRef="#br0">179 7 5734,'-8'-5'0,"1"3"0,-13 65 0,11-31 0,-15 43 0,-1-2 0,-4 14 0,-1-6 0,4-12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29.593"/>
    </inkml:context>
    <inkml:brush xml:id="br0">
      <inkml:brushProperty name="width" value="0.08571" units="cm"/>
      <inkml:brushProperty name="height" value="0.08571" units="cm"/>
      <inkml:brushProperty name="color" value="#004F8B"/>
    </inkml:brush>
  </inkml:definitions>
  <inkml:trace contextRef="#ctx0" brushRef="#br0">3 118 5734,'-1'-14'0,"-1"5"0,3 7 0,2 59 0,0-28 0,2 45 0,-2-44 0,0 0 0,9 35 0,-4-29 0,23 49 0,17-64 0,4-4 0,1-29 0,-5-43 0,-27 24 0,6-18 0,-1-2 0,-6 6 0,2-13 0,-2-4 0,-3-12 0,-1 12 0,-8 25 0,-8 51 0,-1 4 0,-2 46 0,1-7 0,-2 40 0,1-36 0,0-10 0,-1 7 0,2 28 0,0 0 0,1-30 0,0-1 0,3 18 0,0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29.798"/>
    </inkml:context>
    <inkml:brush xml:id="br0">
      <inkml:brushProperty name="width" value="0.08571" units="cm"/>
      <inkml:brushProperty name="height" value="0.08571" units="cm"/>
      <inkml:brushProperty name="color" value="#004F8B"/>
    </inkml:brush>
  </inkml:definitions>
  <inkml:trace contextRef="#ctx0" brushRef="#br0">132 0 5734,'-15'78'0,"0"1"0,3-21 0,-1 0 0,-1 23 0,1-4-324,-5-2 0,0-24 0,4-20 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4:32.705"/>
    </inkml:context>
    <inkml:brush xml:id="br0">
      <inkml:brushProperty name="width" value="0.08571" units="cm"/>
      <inkml:brushProperty name="height" value="0.08571" units="cm"/>
      <inkml:brushProperty name="color" value="#E71224"/>
    </inkml:brush>
  </inkml:definitions>
  <inkml:trace contextRef="#ctx0" brushRef="#br0">55 1 5734,'-16'75'0,"0"1"0,0 0 0,13 16 0,5 2-1585,-5-14 0,0 3 1,8-7 1584,16 3 0,6-13 0,13 4 1268,7-3-1268,5-21 0,14 3 0,-5-6 0,-15-10 0,2-1 0,16 7 0,1-1 0,-1 1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0.995"/>
    </inkml:context>
    <inkml:brush xml:id="br0">
      <inkml:brushProperty name="width" value="0.08571" units="cm"/>
      <inkml:brushProperty name="height" value="0.08571" units="cm"/>
      <inkml:brushProperty name="color" value="#004F8B"/>
    </inkml:brush>
  </inkml:definitions>
  <inkml:trace contextRef="#ctx0" brushRef="#br0">473 311 5734,'-18'-63'0,"-14"3"0,0-7-601,-5 20 601,17 30 196,0 0-196,-54-9 0,10 24 0,-16-10 100,32 28-100,27 2 0,0 32 0,15-2 0,38 5 0,11-1 0,0-8-203,9-8 0,0-8 203,-19-17 0,27 15 0,3 3 0,-16-5 0,23 29 0,-10 4 0,-46-27 0,10 40-46,-29-43 46,-2-7 0,-26 27 0,14-27 0,-49 31 0,41-36 0,-32 12 0,37-20 0,-51-20 0,35-12 0,-25-20 0,51-2 0,12-6 0,15-36 0,-7 39 0,5 0 0,21-8 0,4 7 0,-1 10 0,41-17 0,5 6 0,-27 26 0,6-1 0,1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1.277"/>
    </inkml:context>
    <inkml:brush xml:id="br0">
      <inkml:brushProperty name="width" value="0.08571" units="cm"/>
      <inkml:brushProperty name="height" value="0.08571" units="cm"/>
      <inkml:brushProperty name="color" value="#004F8B"/>
    </inkml:brush>
  </inkml:definitions>
  <inkml:trace contextRef="#ctx0" brushRef="#br0">59 8 5734,'-9'-8'0,"-9"83"0,13-43-618,-8 64 618,10-68 202,-2 12-202,2 27 0,0-22 0,4 13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6.343"/>
    </inkml:context>
    <inkml:brush xml:id="br0">
      <inkml:brushProperty name="width" value="0.08571" units="cm"/>
      <inkml:brushProperty name="height" value="0.08571" units="cm"/>
      <inkml:brushProperty name="color" value="#004F8B"/>
    </inkml:brush>
  </inkml:definitions>
  <inkml:trace contextRef="#ctx0" brushRef="#br0">0 47 5734,'11'-28'0,"-1"9"0,3 68 0,-5-18 0,3 53 0,-1 6 0,-5-31-523,1 16 1,-2-5 522,-6-42 0,0-1 0,-1-1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6.592"/>
    </inkml:context>
    <inkml:brush xml:id="br0">
      <inkml:brushProperty name="width" value="0.08571" units="cm"/>
      <inkml:brushProperty name="height" value="0.08571" units="cm"/>
      <inkml:brushProperty name="color" value="#004F8B"/>
    </inkml:brush>
  </inkml:definitions>
  <inkml:trace contextRef="#ctx0" brushRef="#br0">1 1 5734,'18'92'0,"1"0"0,-1 0 0,-4-41 0,-1 1-1238,2 44 0,-1 17 0,-4-26 1238,-6-29 0,0-4 93,-3 17 0,1-21 0,-2 14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7.109"/>
    </inkml:context>
    <inkml:brush xml:id="br0">
      <inkml:brushProperty name="width" value="0.08571" units="cm"/>
      <inkml:brushProperty name="height" value="0.08571" units="cm"/>
      <inkml:brushProperty name="color" value="#004F8B"/>
    </inkml:brush>
  </inkml:definitions>
  <inkml:trace contextRef="#ctx0" brushRef="#br0">363 464 5734,'-26'-84'0,"0"-1"0,0 1 0,0-20 0,-13 25 0,-19 52 0,-1 27 0,5 51 0,5-8 0,57 29 0,9-49 0,25 16 0,35 18 0,-20-17 0,5 6 0,-9-2 0,2 6 0,-4 0 0,8 14 0,-7 0 0,-5-7 0,-13-2 0,-27 21 0,-57-16 0,21-21 0,-52 16 0,33-45 0,-46-29 0,40-5 0,-9-44 0,53 28 0,25-49 0,14 21 0,9-15 0,-1 23 0,1 2-1380,5-7 1380,-7 13 0,0 1 0,3-6 0,0 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7.682"/>
    </inkml:context>
    <inkml:brush xml:id="br0">
      <inkml:brushProperty name="width" value="0.08571" units="cm"/>
      <inkml:brushProperty name="height" value="0.08571" units="cm"/>
      <inkml:brushProperty name="color" value="#004F8B"/>
    </inkml:brush>
  </inkml:definitions>
  <inkml:trace contextRef="#ctx0" brushRef="#br0">73 1 5734,'-7'4'0,"0"2"0,3 6 0,-6 40 0,-1 9 0,0 2 0,0-1 0,3-3 0,5-20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8.213"/>
    </inkml:context>
    <inkml:brush xml:id="br0">
      <inkml:brushProperty name="width" value="0.08571" units="cm"/>
      <inkml:brushProperty name="height" value="0.08571" units="cm"/>
      <inkml:brushProperty name="color" value="#004F8B"/>
    </inkml:brush>
  </inkml:definitions>
  <inkml:trace contextRef="#ctx0" brushRef="#br0">332 210 5734,'-47'-60'0,"1"1"0,6 1 0,1 26 0,-25 108 0,35-33 0,0 1 0,4 2 0,13 7 0,14 40 0,13-19 0,38 8 0,-14-58 0,15-21 0,-14-30 0,-15 7 0,21-44 0,-26 15 0,6-24 0,-13 23 0,3-23 0,-6 30 0,5-5 0,1 39 0,7 84 0,-4 29 0,1-31-476,-6-8 1,0 11 0,-4-17 475,-7-20 0,1-1-85,2 20 1,2 3 84,2-3 0,-2-1 0,2-5 0,1-27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8.600"/>
    </inkml:context>
    <inkml:brush xml:id="br0">
      <inkml:brushProperty name="width" value="0.08571" units="cm"/>
      <inkml:brushProperty name="height" value="0.08571" units="cm"/>
      <inkml:brushProperty name="color" value="#004F8B"/>
    </inkml:brush>
  </inkml:definitions>
  <inkml:trace contextRef="#ctx0" brushRef="#br0">291 0 5734,'-39'58'0,"1"-1"0,-3 11 0,35-12 0,11-4 0,21-12 0,-3-12 0,18 12 0,-4-7 0,5 4 0,18 14 0,-8 8 0,-33 21 0,-8 2 0,15-30 0,-11-4-248,-42 7 1,-14-13 247,2-32 0,-51 2 0,36-11 0,-1-4 0,-2-6 0,3-4 0,-28-11 0,58-15 0,24 15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8.809"/>
    </inkml:context>
    <inkml:brush xml:id="br0">
      <inkml:brushProperty name="width" value="0.08571" units="cm"/>
      <inkml:brushProperty name="height" value="0.08571" units="cm"/>
      <inkml:brushProperty name="color" value="#004F8B"/>
    </inkml:brush>
  </inkml:definitions>
  <inkml:trace contextRef="#ctx0" brushRef="#br0">1 252 5734,'82'-25'0,"0"0"0,0 0 0,-20 10 0,-3-1 0,4-11 0,5-6 0,-18 4 0,-18 1 0,0-1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5.013"/>
    </inkml:context>
    <inkml:brush xml:id="br0">
      <inkml:brushProperty name="width" value="0.08571" units="cm"/>
      <inkml:brushProperty name="height" value="0.08571" units="cm"/>
      <inkml:brushProperty name="color" value="#004F8B"/>
    </inkml:brush>
  </inkml:definitions>
  <inkml:trace contextRef="#ctx0" brushRef="#br0">14 11 5734,'-8'-6'0,"2"2"0,7 5 0,13 66 0,-1 2 0,-3 21 0,-1 3 0,-1-3 0,-7-26 0,-2-7 0,-4-26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2.834"/>
    </inkml:context>
    <inkml:brush xml:id="br0">
      <inkml:brushProperty name="width" value="0.08571" units="cm"/>
      <inkml:brushProperty name="height" value="0.08571" units="cm"/>
      <inkml:brushProperty name="color" value="#004F8B"/>
    </inkml:brush>
  </inkml:definitions>
  <inkml:trace contextRef="#ctx0" brushRef="#br0">2142 408 5734,'-10'-24'0,"1"7"0,-6-10 0,-8 2 0,-24-13 0,0 3 0,-5-1 0,-4 2 0,17 14 0,-33-15 0,9 10 0,-15-1 0,-3 5 0,20 9 0,-2 2 0,6 2 0,-1 1 0,-13 0 0,-5 7 0,3 15 0,-6 9 0,9-3 0,16-9 0,2 3-117,-38 20 0,10 3 117,39-9 0,-12 19 0,-2 5 0,0 1 0,-1 3 0,3 3 0,5 18 0,6-4 0,9-11 0,1 5 0,9-11 0,3 0 0,-6 14 0,3 7 0,5 6 0,3 8 0,1-5 0,0 0 0,2-2-249,3-13 0,1 3 0,1-8 249,4-11 0,0-6-71,2 47 71,0-48 0,2 4 0,4 38 0,4 2 0,-3-27 0,3 2 0,3 4 0,2 6 0,1-5 0,3 3 0,2-2 0,8 16 0,4 0 0,-1-18 0,4-2 0,11 10 0,5-1 0,-4-11 0,4-1 0,-3-11 0,3 1 0,1-4 0,13 6 0,3-3 0,-14-16 0,1 0 0,3-4 0,26 7 0,7-11-1015,-2-18 1,7-7-1,-8-1 1015,-11 4 0,-2-4 0,-5-8 0,2-4 0,-14-2 497,-5-10-497,-2-7 0,3-4 0,-5 2 0,2-4 69,1-5 0,4-6 0,-4-2-69,10-20 0,-4-4 0,5-10 0,-4-2 0,-10 4 0,-4-1 0,1-12 0,-5 1 0,-11 21 0,-3 0 1559,5-16 0,-3 0-1559,-9 17 0,-4-5 0,-5-8 0,-2-7 0,-2 7 0,1 13 0,-2 1 0,0-36 0,-4 7 0,-8 24-23,0 17 1,-2-4 22,-1 1 0,-1-2 0,-1-10 0,-5-4 0,-5-2 0,-4-5 0,2 10 0,6 18 0,0 1 0,-15-39 0,-1 9 0,8 44 0,-23-25 0,16 21 0,-2-1 0,0 0 0,-2-1 0,-4-8 0,-3 1 0,-2-2 0,-5 2 0,-17-2 0,-3 4 0,15 9 0,-1 5 0,-2 13 0,0 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5.578"/>
    </inkml:context>
    <inkml:brush xml:id="br0">
      <inkml:brushProperty name="width" value="0.08571" units="cm"/>
      <inkml:brushProperty name="height" value="0.08571" units="cm"/>
      <inkml:brushProperty name="color" value="#004F8B"/>
    </inkml:brush>
  </inkml:definitions>
  <inkml:trace contextRef="#ctx0" brushRef="#br0">0 8 5734,'0'-6'0,"1"5"0,0 6 0,1 9 0,0 6 0,2 7 0,-1 4 0,10 67 0,-4-40 0,3 13 0,3 10 0,5 8 0,1-3 0,-8-28 0,1-1 0,4 21 0,1-1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6.075"/>
    </inkml:context>
    <inkml:brush xml:id="br0">
      <inkml:brushProperty name="width" value="0.08571" units="cm"/>
      <inkml:brushProperty name="height" value="0.08571" units="cm"/>
      <inkml:brushProperty name="color" value="#004F8B"/>
    </inkml:brush>
  </inkml:definitions>
  <inkml:trace contextRef="#ctx0" brushRef="#br0">229 725 5734,'-10'-97'0,"0"-1"0,0 1 0,1 0 0,6-15 0,2 6 0,-15 30 0,-43 35 0,-11 76 0,65 22 0,7 7 0,-39 15-578,53-11 0,14-8 578,-2-34 88,26 20 0,5 4-88,11 17 0,-11-19 0,-5 6 0,-23 11 0,-21 0 0,-41 6 0,18-12 0,-7-8 0,-75-20 870,36-46-870,45-48 0,18-31 0,0 12 0,-1-14-594,11 14 0,8-12 0,0 24 594,4 32-164,31-26 1,-24 33 0,22-18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4.024"/>
    </inkml:context>
    <inkml:brush xml:id="br0">
      <inkml:brushProperty name="width" value="0.08571" units="cm"/>
      <inkml:brushProperty name="height" value="0.08571" units="cm"/>
      <inkml:brushProperty name="color" value="#004F8B"/>
    </inkml:brush>
  </inkml:definitions>
  <inkml:trace contextRef="#ctx0" brushRef="#br0">58 0 5734,'-5'74'0,"-1"-1"0,0 1 0,-3 13 0,1-9 0,1 15 0,-2-53 0,1-24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4.255"/>
    </inkml:context>
    <inkml:brush xml:id="br0">
      <inkml:brushProperty name="width" value="0.08571" units="cm"/>
      <inkml:brushProperty name="height" value="0.08571" units="cm"/>
      <inkml:brushProperty name="color" value="#004F8B"/>
    </inkml:brush>
  </inkml:definitions>
  <inkml:trace contextRef="#ctx0" brushRef="#br0">16 38 5734,'-16'-38'0,"18"133"0,5-35 0,3 5 0,1 32 0,1 1-1324,-3-30 1,0-7 1323,0 12 22,-1-11 1,-2-18 0,-1 8-1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4.602"/>
    </inkml:context>
    <inkml:brush xml:id="br0">
      <inkml:brushProperty name="width" value="0.08571" units="cm"/>
      <inkml:brushProperty name="height" value="0.08571" units="cm"/>
      <inkml:brushProperty name="color" value="#004F8B"/>
    </inkml:brush>
  </inkml:definitions>
  <inkml:trace contextRef="#ctx0" brushRef="#br0">4 0 5734,'-3'31'0,"2"-20"0,20 57 0,-2-34 0,4 1 0,17 14 0,7 5 0,-9-15 0,3 5 0,15 25 0,6 12 0,-14-10 0,-15 16 0,-6-16 0,-19-14 0,-63-51 0,1-11 0,-5-27 0,1-7 0,9 5 0,-7-9 0,-1 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4.826"/>
    </inkml:context>
    <inkml:brush xml:id="br0">
      <inkml:brushProperty name="width" value="0.08571" units="cm"/>
      <inkml:brushProperty name="height" value="0.08571" units="cm"/>
      <inkml:brushProperty name="color" value="#004F8B"/>
    </inkml:brush>
  </inkml:definitions>
  <inkml:trace contextRef="#ctx0" brushRef="#br0">1 173 5734,'6'-17'0,"6"-7"0,14-7 0,-3 6 0,10-2 0,0 12 0,16 6 0,3 2 0,3-3 0,44 2 0,-74 10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54.356"/>
    </inkml:context>
    <inkml:brush xml:id="br0">
      <inkml:brushProperty name="width" value="0.08571" units="cm"/>
      <inkml:brushProperty name="height" value="0.08571" units="cm"/>
      <inkml:brushProperty name="color" value="#004F8B"/>
    </inkml:brush>
  </inkml:definitions>
  <inkml:trace contextRef="#ctx0" brushRef="#br0">10 1 5734,'-3'47'0,"1"-23"0,-1 45 0,1-34 0,3 27 0,0 6 0,0-4 0,3 2 0,3 15 0,3-8 0,6-15 0,2-4 0,-5 10 0,1-4 0,17 6 0,-26-65 0,0-3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55.041"/>
    </inkml:context>
    <inkml:brush xml:id="br0">
      <inkml:brushProperty name="width" value="0.08571" units="cm"/>
      <inkml:brushProperty name="height" value="0.08571" units="cm"/>
      <inkml:brushProperty name="color" value="#004F8B"/>
    </inkml:brush>
  </inkml:definitions>
  <inkml:trace contextRef="#ctx0" brushRef="#br0">17 66 5734,'27'-22'0,"-2"3"0,-9 11 0,52-9 0,5 27 0,6-11 0,-18 25 0,-23 28 0,-26-8 0,11 17 0,-40-14 0,-4-17 0,-20 6 0,-5 3 0,-18 12 0,-12 7 0,48-36 0,42-19 0,7 1 0,28 2 0,7 0 0,27 8 0,-8 5 0,-2 2 0,-12 1 0,-10 15 0,-44 11 0,-17 12 0,-16 25 0,0-26 0,-34 9 0,35-46 0,-49 29 0,15-41 0,-1-4 0,-9 13 0,11-14 0,8-8 0,29-10 0,6 2 0,-15-45 0,12 3 0,-4-20 0,9 13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2.346"/>
    </inkml:context>
    <inkml:brush xml:id="br0">
      <inkml:brushProperty name="width" value="0.08571" units="cm"/>
      <inkml:brushProperty name="height" value="0.08571" units="cm"/>
      <inkml:brushProperty name="color" value="#004F8B"/>
    </inkml:brush>
  </inkml:definitions>
  <inkml:trace contextRef="#ctx0" brushRef="#br0">1 21 5734,'-1'-13'0,"1"6"0,4 42 0,-1 37 0,0-11 0,0 2 0,0 34 0,0-40 0,-1-3 0,2 8 0,1 15 0,1 5 0,-1-29 0,2-3 0,-2-29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2.754"/>
    </inkml:context>
    <inkml:brush xml:id="br0">
      <inkml:brushProperty name="width" value="0.08571" units="cm"/>
      <inkml:brushProperty name="height" value="0.08571" units="cm"/>
      <inkml:brushProperty name="color" value="#004F8B"/>
    </inkml:brush>
  </inkml:definitions>
  <inkml:trace contextRef="#ctx0" brushRef="#br0">5 83 5734,'68'-16'0,"-1"1"0,1-1 0,22-10 0,-20 17 0,-39 48 0,-16-7 0,-28 50 0,-11 6 0,6-22-1088,-11 22 0,-4-9 1088,7-55 0,0-3 668,-68 3-668,46-32 0,-38 11 0,69-26 355,19 8-355,24-8 0,23 3 0,27 2 0,-2 15 0,5 6 0,-17-1 0,-2 3 0,8 0 0,-4 1 0,11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3.596"/>
    </inkml:context>
    <inkml:brush xml:id="br0">
      <inkml:brushProperty name="width" value="0.08571" units="cm"/>
      <inkml:brushProperty name="height" value="0.08571" units="cm"/>
      <inkml:brushProperty name="color" value="#004F8B"/>
    </inkml:brush>
  </inkml:definitions>
  <inkml:trace contextRef="#ctx0" brushRef="#br0">1 512 5734,'9'-8'0,"18"-11"0,-6 6 0,14-10 0,-14 10 0,39-26 0,6-4 0,-12 10 0,12-10 0,2 0 0,2 6 0,-20 14 0,5-1 0,31-9 0,6 2 0,-5 5 0,-1 3 0,-15 4 0,5 5 0,7 10 0,9 5 0,-8 4 0,-6 2 0,0 3 0,12-1 0,9 0 0,-9 2 0,-7 4 0,-10 0-730,21 3 730,-32-5 0,-42-8 0,11 4 0,-13-4 0,7 1 0,-17-5 0,-7-3 0,-4-19 182,0 6 1,-4-16-1,2 12 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2.990"/>
    </inkml:context>
    <inkml:brush xml:id="br0">
      <inkml:brushProperty name="width" value="0.08571" units="cm"/>
      <inkml:brushProperty name="height" value="0.08571" units="cm"/>
      <inkml:brushProperty name="color" value="#004F8B"/>
    </inkml:brush>
  </inkml:definitions>
  <inkml:trace contextRef="#ctx0" brushRef="#br0">124 1 5734,'-37'33'0,"7"0"0,20 59 0,4-32 0,-1 2 0,0-6 0,1-2 0,-1 3 0,0-10 0,0-22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3.358"/>
    </inkml:context>
    <inkml:brush xml:id="br0">
      <inkml:brushProperty name="width" value="0.08571" units="cm"/>
      <inkml:brushProperty name="height" value="0.08571" units="cm"/>
      <inkml:brushProperty name="color" value="#004F8B"/>
    </inkml:brush>
  </inkml:definitions>
  <inkml:trace contextRef="#ctx0" brushRef="#br0">11 20 5734,'-5'-11'0,"0"3"0,10 102 0,-4-53-682,2 18 0,-1 0 682,-2-19 0,0 1 0,3 16 0,-1 1 0,0 3 0,1-3 0,0-2 0,-1-17 433,3 11-433,-1-5 0,2-4 0,-1-10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3:33.817"/>
    </inkml:context>
    <inkml:brush xml:id="br0">
      <inkml:brushProperty name="width" value="0.08571" units="cm"/>
      <inkml:brushProperty name="height" value="0.08571" units="cm"/>
      <inkml:brushProperty name="color" value="#004F8B"/>
    </inkml:brush>
  </inkml:definitions>
  <inkml:trace contextRef="#ctx0" brushRef="#br0">3 97 5734,'-2'22'0,"2"1"0,14 61 0,-5-42 0,10 42 0,-3-45 0,-3-11 0,32-6 0,7-8 0,-18-11 0,59-6 0,-62-82 0,-17 41 0,11-46 0,-21 45 0,-3 12 0,0-32 0,-1 34 0,0-14 0,0 31 0,2 11 0,-1 64 0,-1-26 0,-5 50 0,-1 16 0,3-31 0,-1 0-305,-2 12 1,1 1 304,4-7 0,3-11 0,3-13 0,2 11 0,-1-23 0,0-3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01.441"/>
    </inkml:context>
    <inkml:brush xml:id="br0">
      <inkml:brushProperty name="width" value="0.08571" units="cm"/>
      <inkml:brushProperty name="height" value="0.08571" units="cm"/>
      <inkml:brushProperty name="color" value="#004F8B"/>
    </inkml:brush>
  </inkml:definitions>
  <inkml:trace contextRef="#ctx0" brushRef="#br0">18 1 5734,'-4'0'0,"0"0"0,3 0 0,-1 0 0,1 1 0,0 1 0,1 0 0,0-1 0,0 1 0,0-1 0,-1 1 0,1-1 0,-2-1 0,2 2 0,-1-1 0,1 3 0,1-1 0,-1 0 0,4 3 0,1 11 0,-2-6 0,3 6 0,-5-12 0,1-2 0,-1 4 0,0-2 0,3 10 0,-2-8 0,3 5 0,-3-3 0,2 3 0,-1 3 0,1-1 0,-4-5 0,2 2 0,1-1 0,0 2 0,2 0 0,-4-7 0,3 11 0,0 1 0,5 18 0,-4-14 0,1 9 0,-3-21 0,0 5 0,1 3 0,0 1 0,-1-2 0,5 15 0,1 9 0,-1-5 0,-1 0 0,-4-20 0,-1-5 0,4 18 0,-3-14 0,5 16 0,-5-17 0,2 8 0,2 2 0,1 4 0,0-1 0,-2-2 0,-1 0 0,0 2 0,2 15 0,-1-5 0,-2-8 0,-1-2 0,-2-15 0,2 13 0,-1-7 0,2 9 0,0 26 0,-1-28 0,1 23 0,-2-30 0,0-3 0,2 26 0,-3-21 0,3 23 0,-2-20 0,1 7 0,-2 1 0,2 0 0,0 21 0,0-8 0,4 34 0,-3-38 0,7 33 0,-5-32 0,2 5 0,1 12 0,-6-35 0,6 57 0,-4-29 0,2 28 0,-1-14 0,1-16 0,1 3 0,1 3 0,0 0 0,7 39 0,-3-17 0,-7-41 0,-2-13 0,8 42 0,-3-21 0,5 26 0,-2-10 0,-1-1 0,-1 1 0,0-4 0,7 40 0,-14-73 0,0 0 0,4 24 0,-2-16 0,1 8 0,-3-25 0,-3-8 0,-1-10 0,-1-11 0,-4-15 0,-1-4 0,-3-6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03.344"/>
    </inkml:context>
    <inkml:brush xml:id="br0">
      <inkml:brushProperty name="width" value="0.08571" units="cm"/>
      <inkml:brushProperty name="height" value="0.08571" units="cm"/>
      <inkml:brushProperty name="color" value="#004F8B"/>
    </inkml:brush>
  </inkml:definitions>
  <inkml:trace contextRef="#ctx0" brushRef="#br0">0 1 5734,'10'28'0,"-2"-7"0,-2-5 0,-2-5 0,0 1 0,12 57 0,-8-39 0,5 27 0,0 0 0,-6-28 0,7 29 0,-6-31 0,-4-10 0,7 22 0,-7-24 0,6 20 0,-6-23 0,4 17 0,-4-17 0,5 22 0,3 8 0,-3-9 0,2 6 0,-7-25 0,8 26 0,-6-19 0,6 17 0,-9-28 0,9 23 0,-2 0 0,4 10 0,-7-15 0,-1-3 0,-2-3 0,3 11 0,0-1 0,0-1 0,8 39 0,-3-18 0,4 22 0,-3-12 0,2 10 0,1 2 0,-2-11 0,-2-14 0,4 9 0,-1 0 0,-3-9 0,-1 1 0,2 14 0,0 9 0,-8-38 0,-1 4 0,-1-12 0,1 18 0,-1-15 0,4 23 0,-2-22 0,4 23 0,3 18 0,-3-12 0,3 27 0,-6-34 0,0 0 0,1 14 0,3 21 0,-8-33 0,2-1 0,0 3 0,2 20 0,-2-21 0,0-4 0,4-6 0,-5-22 0,11 52 0,-3-22 0,0 1 0,7 28 0,4 12 0,-17-80 0,-3-10 0,-2-4 0,-1-5 0,-12-29 0,2 7 0,-8-19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06.773"/>
    </inkml:context>
    <inkml:brush xml:id="br0">
      <inkml:brushProperty name="width" value="0.08571" units="cm"/>
      <inkml:brushProperty name="height" value="0.08571" units="cm"/>
      <inkml:brushProperty name="color" value="#004F8B"/>
    </inkml:brush>
  </inkml:definitions>
  <inkml:trace contextRef="#ctx0" brushRef="#br0">1 1 5734,'4'24'0,"0"0"0,6 35 0,-4-26 0,4 27 0,0-15 0,5 38 0,1-5 0,-1 4 0,-1-2 0,-2-9 0,-3-17 0,-1-2 0,-4 0 0,1 22 0,2 24 0,-1-43 0,1 3 0,3 11 0,3 0 0,0-11 0,0 1 0,4 13 0,-1-4 0,4 14 0,-7-16 0,-2 0 0,-2 5 0,0-2 0,1 14 0,-2-12 0,3 14 0,-2-6 0,2-7 0,-1-32 0,0-9 0,11 34 0,3 5 0,-3-10 0,0 0 0,-2-4 0,-9-25 0,-29-54 0,11 10 0,-23-36 0,14 13 0,-5-3 0,-1-4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07.411"/>
    </inkml:context>
    <inkml:brush xml:id="br0">
      <inkml:brushProperty name="width" value="0.08571" units="cm"/>
      <inkml:brushProperty name="height" value="0.08571" units="cm"/>
      <inkml:brushProperty name="color" value="#004F8B"/>
    </inkml:brush>
  </inkml:definitions>
  <inkml:trace contextRef="#ctx0" brushRef="#br0">0 1 5734,'14'68'0,"-1"1"0,1 0 0,4 24 0,0 4 0,0 1-307,-1-6 1,0 2 306,-7-35 0,0 4 0,4 28 0,2 16 0,-2-9 0,1-6 0,-1-1-250,0 2 1,1 7 0,-3-21 249,1-8 161,-4-21 0,2 0-161,5 33 0,5 9 0,-14-62 0,-3-28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15.165"/>
    </inkml:context>
    <inkml:brush xml:id="br0">
      <inkml:brushProperty name="width" value="0.08571" units="cm"/>
      <inkml:brushProperty name="height" value="0.08571" units="cm"/>
      <inkml:brushProperty name="color" value="#004F8B"/>
    </inkml:brush>
  </inkml:definitions>
  <inkml:trace contextRef="#ctx0" brushRef="#br0">0 748 5734,'40'-5'0,"37"-5"0,-25 4-1050,27-3 1050,-33 4 337,23-1-337,-5 1 0,20-2 0,4 1 0,-12 0 0,7 0 0,-1 0-90,-7 1 0,11-1 1,-1 0-1,-12 1 90,0 0 0,-11 0 0,10 1 0,20-2 0,13-1 0,-11 2 0,8 0 0,-20 2 0,8 0 0,1-1 0,-7 1-71,-8 0 1,-5 1 0,4 0 70,0 0 0,6 1 0,-2 0 0,-13 0 0,-6 1 0,-4 0 0,8 0 0,7 0 0,1 0 0,4 0 0,2-1 0,1 0 0,1 0 0,1 1 0,6-1 0,1 0 0,6 0 0,2-1 0,-3 1 0,-11-1 0,-1 0 0,-2 0 0,1 0 0,-1 0 0,-1 1 0,0-1 0,1-1 0,3 0 0,-1-1 0,2-1 0,3-1 0,-5 0 0,3-2 0,1-1 0,0 1 0,-1 0 0,0 0 0,-1 0 0,1 0 0,-1 0 0,1 0-594,3-1 1,3 0-1,-2-1 1,-3 1 0,-7 1 593,12-1 0,-9 0 0,-4 1 0,9 0 0,-6 0 174,-15 2 0,7-2-174,-4 1 0,14-1 0,6-1 0,-1 0 0,-6 1 0,-3-1 0,-5 1 0,1 0 0,6-1-185,7-1 1,6 0 0,3-1 0,-2 1 0,-8 0 184,17-1 0,-8 0 0,-2 0 0,-10 2 0,-2-1 0,1 2 30,9-2 1,1 1-1,-1 1-30,-2 0 0,-1 0 0,-5 1 0,15-2 0,-6 1 628,3 1 1,-13 2-629,-19 1-509,6 1 0,0-1 509,-7 1 145,5 0 1,-3 1-146,-24-1 189,26-1 0,-18-5-189,-61-8 349,47-2 0,-107 1 0,20 9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16.620"/>
    </inkml:context>
    <inkml:brush xml:id="br0">
      <inkml:brushProperty name="width" value="0.08571" units="cm"/>
      <inkml:brushProperty name="height" value="0.08571" units="cm"/>
      <inkml:brushProperty name="color" value="#004F8B"/>
    </inkml:brush>
  </inkml:definitions>
  <inkml:trace contextRef="#ctx0" brushRef="#br0">0 872 5734,'42'-19'0,"-4"2"0,39 0 0,-4 7 0,4-1 0,-18 1 0,0 0-190,20-1 1,-6 3 189,-2 2 0,8-1 0,-6 1 0,6-1 0,-8 0 0,3 0 0,-3 0 0,4 0 0,-6 0 0,-6 1 0,-1 0 0,26-4 0,4 0 0,-11 2 0,1-1 0,3 0 0,6 0 0,-6 1 0,8 0 0,-1 0 0,1 0 0,0 1 0,0 1 0,-5-1 0,-1 1 0,2 0 0,-12 1 0,3 0 0,0 0 0,-3-1 0,10 0 0,-2 0 0,6-1 0,-10 0 0,8 0 0,2-1 0,-2 1 0,-5 0 0,-4 0 0,-4 0 0,-1 1 0,1-1-115,6 0 0,4-1 0,-4 1 0,-9 0 115,11 0 0,-7 0 0,-2 2 0,9-1 0,3 1 0,15-2 0,3 1 0,-11 0 0,-11 0 0,-6 1 0,3-1-107,3 1 1,5 0 0,-2 0 0,-16 0 106,-8 0 0,-13 0 257,8 0-257,12-3 0,-1-1 0,-14 2 0,0-1 0,0-1 0,2-1 544,30-7-544,-24 5 0,0 0 0,35-6 0,-31 6 0,-3 1 0,12-2 463,17-3-463,-25 3 0,4-1 0,-21 4 0,-2-1 0,-4 3 0,17-5 0,-30 6 0,8-2 0,-33 7 0,-1 1 0,4-2 0,-5-1 0,-47-24 0,18 13 0,-41-18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22.067"/>
    </inkml:context>
    <inkml:brush xml:id="br0">
      <inkml:brushProperty name="width" value="0.08571" units="cm"/>
      <inkml:brushProperty name="height" value="0.08571" units="cm"/>
      <inkml:brushProperty name="color" value="#004F8B"/>
    </inkml:brush>
  </inkml:definitions>
  <inkml:trace contextRef="#ctx0" brushRef="#br0">1510 633 5734,'-11'-11'0,"-1"-3"0,-8-8 0,2 0 0,2 3 0,-3-3 0,1 0 0,-18-21 0,-9-5 0,9 12 0,-5-1 0,-18-11 0,-9-5 0,6 7 0,15 13 0,1 4 0,-19-9 0,1 6 0,-8 8 0,13 14 0,-1 2 0,-39-4 0,42 8 0,5 6 0,0 15 0,10 27 0,-5 20 0,5-3 0,6-5 0,1 2-90,-7 5 0,-4 7 0,11-4 90,15 6 0,9-9 0,2-2 0,3 6 0,2 11 0,7-3 0,4 7 0,-1-7 0,-3-4 0,1 1-206,2 2 0,2 5 0,0-12 206,5 11-102,4-3 1,6 8 101,6 5 0,2 1 0,-4-4 0,4-1 0,3-18 0,5 0 0,-4-12 0,12 6 0,14 8 0,3-5 0,-12-23 0,14 0 0,1-4 0,-5-11 0,-2-10 0,13 0 0,-6-4 0,-3-8 0,1-4 0,4 0 0,6-2 0,-7-2 124,-12 0 0,-1-10-124,13-18 0,4-14 0,-9-3 0,-14-12 0,-4-4-283,4 14 0,5 0 0,-10-3 283,-10-19 0,-12-6 0,-8 3 0,-4-6 0,-3 5 0,2-2 0,-2 0 0,0 2 0,-1-6 0,-4 7 0,-10 2 0,-3 10 0,-2-6 0,-9-22 0,-2 1 0,1 18 0,-7-13 0,-2 1 197,-5 5-197,12 26 0,-7-3 0,-14 5 0,-10-2 0,4 6 0,6 10 0,-1 1 0,-29-25 0,1 10 0,8 28 0,36 15 194,-60-6-194,29 17 0,-6 7 0,-22 11 0,1 4 0,17-7 0,6 2-349,8 11 1,10 1 348,20-8 818,-13 13-818,-23 34 0,22-13 0,1 5 0,-1 1 0,7 11-550,20-4 1,6 16 0,4 5 0,1-4 0,1-13 549,-4 10 0,4-1 0,5 0 0,3 15 0,3-6 0,-1-23-90,7-8 90,9 28 0,1-7 0,5 9 0,-2-2 0,13 5-342,0-30 0,12 6 0,5 1 0,-2-3 0,-7-8 342,8 18 0,4-8 0,13 0 0,11-1 0,-12-21-8,11-25 8,6-5 0,-33-8 0,2-2 0,-3-3 0,0-4 0,8-3 0,-1-3 0,18-6 0,-26-2 0,-1-3 0,9-16 1012,-11-4 1,0-11-1013,-5-10 0,-4-15-507,-15 5 1,-1-12 0,-2-2 0,-3 8 506,7-16 0,-7-1 0,-11 12 0,-2-10 0,-3 2 0,-4 13 905,-7 10 0,-3 3-905,-3-10 0,-3-7 0,0 6 0,0 8 0,-2 0 0,-6-7 0,-4-7 0,2 10 0,5 19 0,-1 1 0,-11-23 0,-6-8 0,3 9 0,10 22 0,-3 1 0,-15-29 0,-11-11 0,-19 19-362,-6 39 0,-19 17 0,-8 8 0,2 0 0,14-8 362,2-18 0,9-5 0,-10 12 0,-3 18 0,-15 7 0,-3 8 0,13 6 0,23 5 0,22 14 0,12 6 0,-5-1 0,-1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4.615"/>
    </inkml:context>
    <inkml:brush xml:id="br0">
      <inkml:brushProperty name="width" value="0.08571" units="cm"/>
      <inkml:brushProperty name="height" value="0.08571" units="cm"/>
      <inkml:brushProperty name="color" value="#004F8B"/>
    </inkml:brush>
  </inkml:definitions>
  <inkml:trace contextRef="#ctx0" brushRef="#br0">721 126 5734,'-37'-21'0,"3"4"0,19 11 0,-1 0 0,-64-3 0,44 7 0,-48-2 0,51 11 0,-23 11 0,17-5 0,-33 28 0,48-22 0,-16 16 0,24-17 0,-7 11 0,-4 14 0,4-8 0,0 7 0,-3 36 0,22 8 0,4 5 0,-7-26 0,1-1 0,9 25 0,5-9 0,11-17 0,12 6 0,7-21 0,2-1 0,10 16 0,1-29 0,3-11 0,3-18 0,-5-4 0,4-5 0,1-6 0,-1-3 0,-7 1 0,2-5 0,28-23 0,-7-4 0,-12 6 0,-10 1 0,-6-1 0,-16 2 0,6-30 0,2-18 0,-18 32 0,-3-3 0,-7-15 0,-4 1 0,-2-21 0,-11-8 0,-14 15 0,-6 1 0,-27 15 0,-16 5 0,9 26 0,-9 10-354,-1 7 0,-7 6 1,4 7-1,0 13 0,3 7 1,0 1-1,-1 1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4:23.590"/>
    </inkml:context>
    <inkml:brush xml:id="br0">
      <inkml:brushProperty name="width" value="0.08571" units="cm"/>
      <inkml:brushProperty name="height" value="0.08571" units="cm"/>
      <inkml:brushProperty name="color" value="#004F8B"/>
    </inkml:brush>
  </inkml:definitions>
  <inkml:trace contextRef="#ctx0" brushRef="#br0">3 178 5734,'-2'-1'0,"12"-2"0,37-1 0,10 0 0,20 0 0,9-1 0,-1-2 0,7-1 0,2-2 0,3 0 0,1 0-851,-9 3 1,4-1 0,0 1-1,-2 0 1,-5-1 850,1-1 0,-3-1 0,-5 1 0,-9 1 0,14-2 0,-15 2 860,-3 0-860,17-4 0,-165 29 0,59-11 0,-59 11 0,-24 5 0,31-6 0,-4 1 0,4-1 0,-13 3 0,-6 0 0,2-1 0,-15 2 0,1 0 0,19-4-702,16-3 0,5-2 702,-5 1 0,-5 1 0,21-4 0,29-4 2697,-5 3-2697,34-4 0,37-4 0,25-8 0,3-1 0,13-4 0,7-2 0,-1 1 0,8 1 0,3 1 0,1 0 0,0-2 0,0-1 0,2-1 0,-3 1 0,-4 2 0,9 1 0,-4 2 0,-19 3 0,-1 3 2099,-18 4-2099,-92 10 0,2-3 0,-23 4 0,-10 1 0,12-3 0,-5 0-145,-11 1 0,-8 2 0,-5 0 145,4-2 0,-5 1 0,-3-1 0,-2 1-812,-11 0 0,-4 1 0,1-1 0,5-1 812,-4 2 0,4-1 0,4 0 0,6-3 0,3 0 0,33-4 0,41-2 0,6-1 0,19 0 0,41-4 0,31-3 0,3-1 0,-18 0 0,2-1 0,2 0 0,1 1-495,8-1 1,3 1 0,-1 0-1,-4-1 495,12-3 0,-3 0 0,-13 1 0,-14 2 0,-14 1 2269,-3 1-2269,29-1 0,-77 7 0,-32 6 0,-45 3 0,19-3 0,-7 2-365,-21 1 0,-3 1 365,6 0 0,-3-1 0,14-1 0,-1-1 0,4 1 0,-3-1 0,3 1 0,-8 0 0,1-1 0,16 0 0,3-2 0,-35 5 2374,-6 0-2374,70-8 0,-9 1 0,30-3 0,17 0 0,13-3 0,43-6 0,14-2 0,-18 3 0,1 0 0,20-4 0,3 0 0,8 1 0,-10 1 0,-14 2 0,-9 0 0,1 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1:48.361"/>
    </inkml:context>
    <inkml:brush xml:id="br0">
      <inkml:brushProperty name="width" value="0.08571" units="cm"/>
      <inkml:brushProperty name="height" value="0.08571" units="cm"/>
      <inkml:brushProperty name="color" value="#004F8B"/>
    </inkml:brush>
  </inkml:definitions>
  <inkml:trace contextRef="#ctx0" brushRef="#br0">1 331 5734,'22'-8'0,"23"-6"0,16 1 0,12-1 0,-5 4 0,7 1 0,10 1-944,-5 3 1,11 0-1,6 1 1,2 1 0,-5 0-1,-9 0 944,-1 0 0,-8-1 0,0 2 0,5 0-15,10 2 0,9 0 1,1 1-1,-10 0 1,-17 0 14,-11 2 0,-7 0 0,25 1 0,6 0 0,-17-1 0,2 0 0,-2 0 0,15 1 0,3 0 0,2-1 0,6 0 0,-15-1 0,11-1 0,-6 1 0,-5-2 0,-22-1 0,8 0 1904,-24-1-1904,-23-2 0,-62-11 0,-23-2 0,9 1 1470,-13-2 0,-3-1-1470,1 1 639,14 5-639,-26-7 0,-10-1 0,29 6 0,-1 0 0,-33-6 0,3 0 0,7 2 0,36 9 0,55 11 0,41 11 0,50 7 125,-25-4 1,6 0-126,15 2 0,5-1 0,-26-5 0,2 0 0,-5-2 0,-1 0 0,-4-1 0,-1 0 0,-13-3 0,-35-5 0,-11 0 0,-4 1 0,-5 4 0,-33 46 0,-7 8 0,-11 16-1060,6-11 1060,17-25 0,-30 23 0,-6-7 0,-6 0 0,24-16 0,-1 0 0,-29 16 0,4-7 0,3-9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4.107"/>
    </inkml:context>
    <inkml:brush xml:id="br0">
      <inkml:brushProperty name="width" value="0.08571" units="cm"/>
      <inkml:brushProperty name="height" value="0.08571" units="cm"/>
      <inkml:brushProperty name="color" value="#004F8B"/>
    </inkml:brush>
  </inkml:definitions>
  <inkml:trace contextRef="#ctx0" brushRef="#br0">0 287 5734,'11'-12'0,"39"-14"0,13-1 0,7-2-1668,7-3 0,2 2 1668,5 5 0,6 2-32,-2 4 1,18 0 0,-9 5 31,-11 10 0,-2 2 0,6-9 0,7-2 0,-20 13 0,-9 30 0,-64-1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4.257"/>
    </inkml:context>
    <inkml:brush xml:id="br0">
      <inkml:brushProperty name="width" value="0.08571" units="cm"/>
      <inkml:brushProperty name="height" value="0.08571" units="cm"/>
      <inkml:brushProperty name="color" value="#004F8B"/>
    </inkml:brush>
  </inkml:definitions>
  <inkml:trace contextRef="#ctx0" brushRef="#br0">1 380 5734,'81'-29'0,"1"-1"0,0 1 0,-1 0 0,1 0 0,0 0 0,6-2 0,-4 2 0,-4 0 0,-5 1 0,-2-1 0,0-1 0,0 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4.675"/>
    </inkml:context>
    <inkml:brush xml:id="br0">
      <inkml:brushProperty name="width" value="0.08571" units="cm"/>
      <inkml:brushProperty name="height" value="0.08571" units="cm"/>
      <inkml:brushProperty name="color" value="#004F8B"/>
    </inkml:brush>
  </inkml:definitions>
  <inkml:trace contextRef="#ctx0" brushRef="#br0">894 106 5734,'-44'-34'0,"-31"8"0,-8 6 0,-1 7-1447,-3 2 1,2 9 1446,18 28 0,2 10 697,3 11-697,14 13 0,3 8 0,16-26 0,4 6 0,2 15 0,0 15 0,3 2 0,5-12 250,2-5 0,13 3-250,16 10 0,13 20 0,9 5 0,8-9 0,5-20 0,27-19 0,11-20 0,3 2-708,-13 9 1,3 6-1,0-7 1,-4-18 707,6-18 0,-3-16 0,-20-21 343,-26-31 1,-19-20 0,-21 12-344,-36 17 0,-18 12 51,-9-6 1,-4 18-52,0 32 0,8 24 0,17 37 0,19 10 0,21 13 0,31 3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4.963"/>
    </inkml:context>
    <inkml:brush xml:id="br0">
      <inkml:brushProperty name="width" value="0.08571" units="cm"/>
      <inkml:brushProperty name="height" value="0.08571" units="cm"/>
      <inkml:brushProperty name="color" value="#004F8B"/>
    </inkml:brush>
  </inkml:definitions>
  <inkml:trace contextRef="#ctx0" brushRef="#br0">1 146 5734,'1'-25'0,"0"4"0,2 1 0,-1 32 0,1-1 0,3 46 0,-1-17 0,9 13 0,2 3 0,2-4 0,7 14 0,16-13 0,33-54 0,9-34 0,-28-13 0,-4-14 0,2 3 0,4 17 0,1 3 0,-9-5 0,1-48 0,-23 35 0,-32 104 0,-21 59 0,-5 19 0,7-23 0,9-17 0,0 1 0,-2-3 0,0 0 0,-1-1 0,1 1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5.125"/>
    </inkml:context>
    <inkml:brush xml:id="br0">
      <inkml:brushProperty name="width" value="0.08571" units="cm"/>
      <inkml:brushProperty name="height" value="0.08571" units="cm"/>
      <inkml:brushProperty name="color" value="#004F8B"/>
    </inkml:brush>
  </inkml:definitions>
  <inkml:trace contextRef="#ctx0" brushRef="#br0">99 17 5734,'16'-13'0,"-5"9"0,-28 92 0,6-37-822,0 3 0,0-1 822,-2-5 0,-1 1 0,0 2 0,2 5 0,-11 38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5.514"/>
    </inkml:context>
    <inkml:brush xml:id="br0">
      <inkml:brushProperty name="width" value="0.08571" units="cm"/>
      <inkml:brushProperty name="height" value="0.08571" units="cm"/>
      <inkml:brushProperty name="color" value="#004F8B"/>
    </inkml:brush>
  </inkml:definitions>
  <inkml:trace contextRef="#ctx0" brushRef="#br0">170 723 5734,'-11'-93'0,"0"1"0,1-1 0,-1 0 0,1 4 0,1-4 0,-2 13 0,-2 29 0,-5 32 0,-2 0 0,6 83 0,28-13 0,2 38 0,37-20 0,1-13 0,10 16 0,2 2 0,-2-3 0,-6 7 0,-18-1 0,-55-20 0,-25 24 0,-24-32 0,-13-19 0,10-21 0,16-10 0,-13-25 0,31-11 0,-6-29 0,28 10 0,21-8 0,6 0 0,5 3 0,16-10 0,5 4 0,-1 25 0,2 9 0,1 4 0,-1 13 0,12 1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5.738"/>
    </inkml:context>
    <inkml:brush xml:id="br0">
      <inkml:brushProperty name="width" value="0.08571" units="cm"/>
      <inkml:brushProperty name="height" value="0.08571" units="cm"/>
      <inkml:brushProperty name="color" value="#004F8B"/>
    </inkml:brush>
  </inkml:definitions>
  <inkml:trace contextRef="#ctx0" brushRef="#br0">96 48 5734,'-2'-27'0,"1"6"0,2 25 0,-1 44 0,-16 12 0,-4 3 0,5 24 0,-6-24 0,0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5.918"/>
    </inkml:context>
    <inkml:brush xml:id="br0">
      <inkml:brushProperty name="width" value="0.08571" units="cm"/>
      <inkml:brushProperty name="height" value="0.08571" units="cm"/>
      <inkml:brushProperty name="color" value="#004F8B"/>
    </inkml:brush>
  </inkml:definitions>
  <inkml:trace contextRef="#ctx0" brushRef="#br0">1 61 5734,'-1'-61'0,"29"95"0,-12 31 0,-2 18 0,0-5 0,1 7 0,-1-3 0,0 17 0,-4-6 0,-5-12 0,-1-1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6.052"/>
    </inkml:context>
    <inkml:brush xml:id="br0">
      <inkml:brushProperty name="width" value="0.08571" units="cm"/>
      <inkml:brushProperty name="height" value="0.08571" units="cm"/>
      <inkml:brushProperty name="color" value="#004F8B"/>
    </inkml:brush>
  </inkml:definitions>
  <inkml:trace contextRef="#ctx0" brushRef="#br0">1 404 5734,'25'-7'0,"36"-9"0,18-5 0,-5 3 0,6-1 0,-2 0-1685,-8 1 1,-1 1 0,1-1 1684,9-1 0,1 0 0,-9 2 0,-17 2 0,-3 0 660,9-3 0,3-2-660,7-3 0,0-2 390,-8 2 1,-6 0-391,2-4 0,-67 21 0,-29 14 0,-23 11 0,16-3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6.250"/>
    </inkml:context>
    <inkml:brush xml:id="br0">
      <inkml:brushProperty name="width" value="0.08571" units="cm"/>
      <inkml:brushProperty name="height" value="0.08571" units="cm"/>
      <inkml:brushProperty name="color" value="#004F8B"/>
    </inkml:brush>
  </inkml:definitions>
  <inkml:trace contextRef="#ctx0" brushRef="#br0">0 162 5734,'29'-53'0,"38"-2"0,-25 22 0,25 12 0,-46 35 0,3 20 0,-16 31 0,-3-10 0,-21 6 0,-9 2 0,-17 17 0,9-21 0,2-2 0,6 12 0,16-30 0,43-28 0,37-26 0,9 1 0,4 0 0,-32 4 0,-1 1 0,22-1 0,1-1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7.873"/>
    </inkml:context>
    <inkml:brush xml:id="br0">
      <inkml:brushProperty name="width" value="0.08571" units="cm"/>
      <inkml:brushProperty name="height" value="0.08571" units="cm"/>
      <inkml:brushProperty name="color" value="#004F8B"/>
    </inkml:brush>
  </inkml:definitions>
  <inkml:trace contextRef="#ctx0" brushRef="#br0">176 1 5734,'-18'75'0,"1"0"0,0 0 0,-7 18 0,6-25 0,-3 9 0,1-22 0,-1-29 0,1-2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8.088"/>
    </inkml:context>
    <inkml:brush xml:id="br0">
      <inkml:brushProperty name="width" value="0.08571" units="cm"/>
      <inkml:brushProperty name="height" value="0.08571" units="cm"/>
      <inkml:brushProperty name="color" value="#004F8B"/>
    </inkml:brush>
  </inkml:definitions>
  <inkml:trace contextRef="#ctx0" brushRef="#br0">53 69 5734,'4'-24'0,"0"4"0,-1 5 0,-1 6 0,-3 70 0,-3 38 0,-1-34 0,-1 8-426,1 12 1,-2 17 0,0 0 0,1-14 0,0-4 0,1-6 0,1-9-1,-1 0 1,1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8.388"/>
    </inkml:context>
    <inkml:brush xml:id="br0">
      <inkml:brushProperty name="width" value="0.08571" units="cm"/>
      <inkml:brushProperty name="height" value="0.08571" units="cm"/>
      <inkml:brushProperty name="color" value="#004F8B"/>
    </inkml:brush>
  </inkml:definitions>
  <inkml:trace contextRef="#ctx0" brushRef="#br0">52 32 5734,'-34'-32'0,"46"93"0,17 26 0,4-8-1203,-6-11 0,6 10 1,-3-15 1202,11-9 0,1-3 1033,17 18-1033,-20-24 0,-1 1 0,16 19 0,6 14 0,-51-57 576,-32 13-576,2-23 0,-38-15 0,-26-11 0,14-1 0,0-8 0,7 1 0,-1 1 0,0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8.575"/>
    </inkml:context>
    <inkml:brush xml:id="br0">
      <inkml:brushProperty name="width" value="0.08571" units="cm"/>
      <inkml:brushProperty name="height" value="0.08571" units="cm"/>
      <inkml:brushProperty name="color" value="#004F8B"/>
    </inkml:brush>
  </inkml:definitions>
  <inkml:trace contextRef="#ctx0" brushRef="#br0">1 106 5734,'29'-24'0,"2"4"0,-3 13 0,29-3 0,-1 5 0,8 0 0,17-3 0,2 0 0,-11 3 0,-2 1 0,-6-1 0,1 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8.755"/>
    </inkml:context>
    <inkml:brush xml:id="br0">
      <inkml:brushProperty name="width" value="0.08571" units="cm"/>
      <inkml:brushProperty name="height" value="0.08571" units="cm"/>
      <inkml:brushProperty name="color" value="#004F8B"/>
    </inkml:brush>
  </inkml:definitions>
  <inkml:trace contextRef="#ctx0" brushRef="#br0">1 0 5734,'13'66'0,"1"0"0,0-1 0,1 15 0,-2-10 0,0-5-410,-10-30 410,-4 0 0,-16 19 0,4-20 0,-11 14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3.866"/>
    </inkml:context>
    <inkml:brush xml:id="br0">
      <inkml:brushProperty name="width" value="0.08571" units="cm"/>
      <inkml:brushProperty name="height" value="0.08571" units="cm"/>
      <inkml:brushProperty name="color" value="#004F8B"/>
    </inkml:brush>
  </inkml:definitions>
  <inkml:trace contextRef="#ctx0" brushRef="#br0">20 152 5734,'34'-40'0,"-1"0"0,3-2 0,7 12 0,43 38 0,-6 31 0,-50 19 0,-10 11 0,23 16 0,-14 3-1179,-46-3 1,-21-6 1178,-1-23 0,-9-7 247,-24 4 0,4-10-247,15-10 0,-15 12 0,18-19 0,51-34 0,9 1 0,44-12 0,-21 10 0,15 1 0,6 1 0,15 5-184,-14 1 0,3 1 184,-3 2 0,-2 2 0,37 2 0,-4 3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4.037"/>
    </inkml:context>
    <inkml:brush xml:id="br0">
      <inkml:brushProperty name="width" value="0.08571" units="cm"/>
      <inkml:brushProperty name="height" value="0.08571" units="cm"/>
      <inkml:brushProperty name="color" value="#004F8B"/>
    </inkml:brush>
  </inkml:definitions>
  <inkml:trace contextRef="#ctx0" brushRef="#br0">50 1 5734,'13'63'0,"-2"-24"0,-21 53 0,-9 6 0,6-33 0,-3 12 0,0 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4.417"/>
    </inkml:context>
    <inkml:brush xml:id="br0">
      <inkml:brushProperty name="width" value="0.08571" units="cm"/>
      <inkml:brushProperty name="height" value="0.08571" units="cm"/>
      <inkml:brushProperty name="color" value="#004F8B"/>
    </inkml:brush>
  </inkml:definitions>
  <inkml:trace contextRef="#ctx0" brushRef="#br0">170 170 5734,'59'-50'0,"-5"6"0,10 12 0,5 10 0,1 1 0,-5 20 0,-85 70 0,-15 16 0,31-11 0,-29 15 0,12-6 0,68-32 0,14-15 0,6 3 0,-61 21 0,-23 9 0,-22-11 0,-10-1 0,5 17 0,-5-3-777,-13-19 1,3-9 776,5-2-103,11-10 0,-1 0 103,-17 6 0,-6 5 0,37-31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4.581"/>
    </inkml:context>
    <inkml:brush xml:id="br0">
      <inkml:brushProperty name="width" value="0.08571" units="cm"/>
      <inkml:brushProperty name="height" value="0.08571" units="cm"/>
      <inkml:brushProperty name="color" value="#004F8B"/>
    </inkml:brush>
  </inkml:definitions>
  <inkml:trace contextRef="#ctx0" brushRef="#br0">112 1 5734,'17'19'0,"-11"28"0,-11 11 0,-16-6 0,-3 1 0,10 10 0,-2-2 0,-11-17 0,0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6.344"/>
    </inkml:context>
    <inkml:brush xml:id="br0">
      <inkml:brushProperty name="width" value="0.08571" units="cm"/>
      <inkml:brushProperty name="height" value="0.08571" units="cm"/>
      <inkml:brushProperty name="color" value="#004F8B"/>
    </inkml:brush>
  </inkml:definitions>
  <inkml:trace contextRef="#ctx0" brushRef="#br0">1 358 5734,'92'-25'0,"1"1"0,-1 0 0,1-1 0,-4 2 0,1-1 0,-4 2 0,-9 1 0,18-4 0,-13 2-1504,-23 8 1,-2-1 1503,19-4 0,-4 0 889,8-5-889,-35 11 484,2 3-484,-102 41 0,-1-4 0,7-2 0,0-1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3.724"/>
    </inkml:context>
    <inkml:brush xml:id="br0">
      <inkml:brushProperty name="width" value="0.08571" units="cm"/>
      <inkml:brushProperty name="height" value="0.08571" units="cm"/>
      <inkml:brushProperty name="color" value="#004F8B"/>
    </inkml:brush>
  </inkml:definitions>
  <inkml:trace contextRef="#ctx0" brushRef="#br0">24 0 5734,'-1'13'0,"0"13"0,0 1 0,1 5 0,0-3 0,-2 6 0,-1 49 0,-2-13 0,1-2 0,1 1 0,0 8 0,3-19 0,2 4 0,7 1 0,4 3 0,9 16 0,4 1 0,1-5 0,5-2 0,13 2 0,8-10 0,-2-26 0,2-8 0,30 14 0,-2-25 0,-29-19 0,-10-2 0,51 1 0,-24-4-876,15 1 876,-24-2-373,35 0 373,-44 0 0,23 0 0,8-2 0,-10-6 0,-1-3 0,12-2 0,-1-2 0,-9 0 0,-6-2 0,-13-3 0,-6-3 0,22-15 0,-17 7 0,5-4 0,8-7 0,2-1 0,0 1 0,1 0-478,4-3 1,-4 4 477,13-7 0,-16 10 333,-4-3-333,-20 12 0,14-10 0,-8-7 0,-18 7 0,13-26 0,-18 12 0,-12 17 1871,-4 10-1871,-6 16 0,1-5 0,4-43 0,-2 0 0,-3-1 0,-1 0 0,-2 7 0,0-10 0,2 58 0,0-1 0,2-3 0,-2-2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8.104"/>
    </inkml:context>
    <inkml:brush xml:id="br0">
      <inkml:brushProperty name="width" value="0.08571" units="cm"/>
      <inkml:brushProperty name="height" value="0.08571" units="cm"/>
      <inkml:brushProperty name="color" value="#004F8B"/>
    </inkml:brush>
  </inkml:definitions>
  <inkml:trace contextRef="#ctx0" brushRef="#br0">1 559 5734,'75'9'0,"-26"7"0,-36 42 0,-13 14 0,-5 21 0,-5-2 0,0 2 0,4-41 0,0 0 0,-7 49 0,7-32 0,7-68 0,2-17 0,5-34 0,3-23 0,-3-2 0,2-15 0,-1-2 0,0 10 0,1-13 0,0 2 0,1-22 0,-1-6 0,-7 64 0,-20 131 0,9-13 0,3 12 0,1-1 0,1 23 0,4-2 0,-3 2 0,13-33 0,42-94 0,-16-39 0,-4-18 0,2 9 0,0-1 0,1-19 0,0 20 0,-1 55 0,-15 75 0,-4 48 0,0-4 0,8 1 0,-1 2-576,-12-23 0,0 8 0,0-3 0,2-16 576,26 23 0,-2-83 0,32-73 0,-33 26 0,-2-5 0,9-28 0,-6-7 0,-13-1 0,-7 4 0,-5 29 0,-2 4 0,-1-50 0,-11 89 0,-7 22 0,2 11 0,-5 59 0,9-37 0,4 10 0,3 1 0,4-7 1152,7 8 0,9 0-1152,46 6 0,4-1 0,-2-58 0,0-14 0,-7-13 0,6-20 0,-5-9 0,-11-15 0,-21 29 0,-2-2 0,7-42 0,-29 48 0,-5-18 0,-55 67 0,12 10 0,-21 23 0,31 16 0,26 2 0,3-11 0,39-25 0,-19-36 0,15-23 0,-27 0 0,-5 16 0,2-15 0,-5 20 0,2-7 0,-3 10 0,1 1 0,1 0 0,0 1 0,3-10 0,-2 3 0,9-39 0,-5 7 0,4-32 0,-5 23 0,0-43 0,-4 41 0,-4-41 0,-3-6 0,-1 20 0,1 4 0,-1 9 0,1 36 0,1 47 0,2 20 0,2 40 0,6 23-916,-1-41 0,1 0 916,5 40 0,1-23 0,1 0 0,-4-26 0,1 1 0,9 41 0,7-2 0,4-41 0,5-8 0,31 19 0,-2-61 0,-34-34 0,-5-14 0,-4-7 0,-2-3 916,1 7 0,-2-1-916,-1-5 0,-4 7 0,-4 18 0,-5 23 0,1 44 0,-1 7 0,2 30 0,0-2 0,-1 0 0,-1-17 0,0 20 0,-18-46 0,4 6 0,-14-38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8.261"/>
    </inkml:context>
    <inkml:brush xml:id="br0">
      <inkml:brushProperty name="width" value="0.08571" units="cm"/>
      <inkml:brushProperty name="height" value="0.08571" units="cm"/>
      <inkml:brushProperty name="color" value="#004F8B"/>
    </inkml:brush>
  </inkml:definitions>
  <inkml:trace contextRef="#ctx0" brushRef="#br0">1 0 5734,'30'91'0,"-4"-11"0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8.716"/>
    </inkml:context>
    <inkml:brush xml:id="br0">
      <inkml:brushProperty name="width" value="0.08571" units="cm"/>
      <inkml:brushProperty name="height" value="0.08571" units="cm"/>
      <inkml:brushProperty name="color" value="#004F8B"/>
    </inkml:brush>
  </inkml:definitions>
  <inkml:trace contextRef="#ctx0" brushRef="#br0">224 64 5734,'-19'-34'0,"0"5"0,-20 29 0,-23 77 0,33-34 0,4 7 0,5 31 0,10 1 0,11 2 0,29-21 0,-15-72 0,3-6 0,22-46 0,-12 10 0,14-35 0,-12 73 0,-5 43 0,18 17 0,-17 2 0,45-80 0,-43 8 0,34-37 0,-32 29 0,9 21 0,-15 2 0,-3 29 0,-18-2 0,-3 12 0,-10 22 0,6-21 0,-6 8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8.860"/>
    </inkml:context>
    <inkml:brush xml:id="br0">
      <inkml:brushProperty name="width" value="0.08571" units="cm"/>
      <inkml:brushProperty name="height" value="0.08571" units="cm"/>
      <inkml:brushProperty name="color" value="#004F8B"/>
    </inkml:brush>
  </inkml:definitions>
  <inkml:trace contextRef="#ctx0" brushRef="#br0">0 9 5734,'4'-2'0,"10"0"0,-8 0 0,8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6.390"/>
    </inkml:context>
    <inkml:brush xml:id="br0">
      <inkml:brushProperty name="width" value="0.08571" units="cm"/>
      <inkml:brushProperty name="height" value="0.08571" units="cm"/>
      <inkml:brushProperty name="color" value="#004F8B"/>
    </inkml:brush>
  </inkml:definitions>
  <inkml:trace contextRef="#ctx0" brushRef="#br0">75 8 5734,'9'-7'0,"2"6"0,-1 60 0,-4-21-706,1 44 706,-10-38 0,-16 27 0,-4 3 0,1-6 0,-3 2 0,0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6.605"/>
    </inkml:context>
    <inkml:brush xml:id="br0">
      <inkml:brushProperty name="width" value="0.08571" units="cm"/>
      <inkml:brushProperty name="height" value="0.08571" units="cm"/>
      <inkml:brushProperty name="color" value="#004F8B"/>
    </inkml:brush>
  </inkml:definitions>
  <inkml:trace contextRef="#ctx0" brushRef="#br0">1 40 5734,'0'-40'0,"29"129"0,-10-14 0,-3-2 0,2 15 0,-4-10 0,-4-24 0,-4 0 0,1 46 0,-4-6 0,-7-35 0,-7 37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6.932"/>
    </inkml:context>
    <inkml:brush xml:id="br0">
      <inkml:brushProperty name="width" value="0.08571" units="cm"/>
      <inkml:brushProperty name="height" value="0.08571" units="cm"/>
      <inkml:brushProperty name="color" value="#004F8B"/>
    </inkml:brush>
  </inkml:definitions>
  <inkml:trace contextRef="#ctx0" brushRef="#br0">1 201 5734,'54'-56'0,"0"0"0,-5 4 0,-5 16 0,-15 36 0,21 20 0,-8 20 0,0 1 0,-20 10 0,-25 11 0,-7 16 0,16-12 0,44-18 0,6 0 0,-35 22 0,-9 13 0,12-18 0,45-28 0,-9-8 0,-56 33 0,-49-17 0,-17-3 0,19-12 0,-2-2-531,-25 8 1,6-6 530,21-6 0,5-3 0,3-1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7.135"/>
    </inkml:context>
    <inkml:brush xml:id="br0">
      <inkml:brushProperty name="width" value="0.08571" units="cm"/>
      <inkml:brushProperty name="height" value="0.08571" units="cm"/>
      <inkml:brushProperty name="color" value="#004F8B"/>
    </inkml:brush>
  </inkml:definitions>
  <inkml:trace contextRef="#ctx0" brushRef="#br0">90 0 5734,'21'90'0,"-42"-14"0,-4 4 0,24-12 0,-2-1 0,-28 7 0,1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7.340"/>
    </inkml:context>
    <inkml:brush xml:id="br0">
      <inkml:brushProperty name="width" value="0.08571" units="cm"/>
      <inkml:brushProperty name="height" value="0.08571" units="cm"/>
      <inkml:brushProperty name="color" value="#004F8B"/>
    </inkml:brush>
  </inkml:definitions>
  <inkml:trace contextRef="#ctx0" brushRef="#br0">9 8 5734,'-4'-6'0,"0"5"0,4 8 0,0 7 0,7 37 0,5 25 0,-2-5 0,-1-6 0,0 3 0,-1 7 0,0 13 0,0 0 0,-1-14 0,-1-8 0,-2-8 0,-3 12 0,0-13 0,3-31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6.895"/>
    </inkml:context>
    <inkml:brush xml:id="br0">
      <inkml:brushProperty name="width" value="0.08571" units="cm"/>
      <inkml:brushProperty name="height" value="0.08571" units="cm"/>
      <inkml:brushProperty name="color" value="#004F8B"/>
    </inkml:brush>
  </inkml:definitions>
  <inkml:trace contextRef="#ctx0" brushRef="#br0">1 504 5734,'7'-6'0,"27"-11"0,-10 6 0,25-11 0,-14 8 0,27-8 0,-16 5 0,8-1 0,27-9 0,9-1-643,-18 5 1,2 0-1,-1 0 643,-7 3 0,-1 0 0,0-1 0,3-1 0,0-1 0,-5 1 0,4-2 0,-6 1 0,28-14 445,-13 3-445,-69 27 0,-33 13 0,-40 21 0,-8 3 0,-1 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7.690"/>
    </inkml:context>
    <inkml:brush xml:id="br0">
      <inkml:brushProperty name="width" value="0.08571" units="cm"/>
      <inkml:brushProperty name="height" value="0.08571" units="cm"/>
      <inkml:brushProperty name="color" value="#004F8B"/>
    </inkml:brush>
  </inkml:definitions>
  <inkml:trace contextRef="#ctx0" brushRef="#br0">0 54 5734,'12'80'0,"-1"1"0,1-1 0,12 13 0,4 1 0,-1-26 0,6-28-329,2 2 1,0-11 328,-10-32 214,46-68-214,-40 12 0,0-6 0,6 5 0,-1-4-789,-7-20 1,-7 4 788,-6 13 0,1-13 0,-2 28 0,-15 122 0,-4 41 0,6-52 0,-1 3-670,-5 27 0,-3 13 0,0-8 670,-1 0 0,1-16 0,3-13-162,-1 23 1,8-29 0,3 15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5.845"/>
    </inkml:context>
    <inkml:brush xml:id="br0">
      <inkml:brushProperty name="width" value="0.08571" units="cm"/>
      <inkml:brushProperty name="height" value="0.08571" units="cm"/>
      <inkml:brushProperty name="color" value="#004F8B"/>
    </inkml:brush>
  </inkml:definitions>
  <inkml:trace contextRef="#ctx0" brushRef="#br0">2483 685 5734,'-13'-51'0,"3"22"0,-13-27 0,-40-22 0,15 32 0,-5-1 0,-4-7 0,-2 1 0,3 8 0,-2 4 0,-3 6 0,-6 5 0,1 9 0,-6 3 0,0 1 0,8 0 0,1 0 0,-9 4 0,0 5 0,-11 3 0,-3 2 0,2 3 0,8 4-998,-10 9 0,6 5 0,0 1 998,-11-5 0,-2-1 0,7 12 0,9 13 0,7 11 0,7 7-655,16 4 1,8 6 0,-1-1 654,0-11 0,0-1 0,3 2 0,2 11 0,4 3 0,7-8-625,5 20 625,4 1 0,9 1 0,2 2 0,3-32 0,1 3 0,4 24 0,3 13 0,1-12 0,0-25 0,3 1 0,5 22 0,6 11 0,7-1 0,12-1 0,8-1 0,1-3 0,-6-5 0,1-2 0,6 0 0,-4-10 0,4 1 0,4-4 0,5-9 0,3-10 0,4-7 0,6-7 0,7-5-26,-5-7 1,7-5 0,4-4-1,3-4 1,1-5 0,-1-4 25,5-7 0,3-8 0,0-4 0,0-4 0,-1 1 0,-3 3 0,9 3 0,0 3 0,-3-2 0,-5-5 0,-6-9 0,4-18 0,-5-11 0,-10-4 0,-17 3 0,-14-9 0,-15-7 68,-1-8 0,-4-11 1,-3-3-69,-8 22 0,-3-1 0,-2-2 0,-1 2 0,3 1 0,0 1 0,-4 0 0,-8-4 0,-9 3 0,-8-6 0,-4 0 0,-1 6 0,2 11 0,-7-12 0,-5 5 0,-2 2 0,-6-10 0,-2 2 0,3 16 0,4 12 0,-11 10-19,-27 8 0,-22 4 1,-5 6-1,16 6 0,8 9 1,0 6-1,-8 5 0,0-1 1,0 1-1,1-1 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6.543"/>
    </inkml:context>
    <inkml:brush xml:id="br0">
      <inkml:brushProperty name="width" value="0.08571" units="cm"/>
      <inkml:brushProperty name="height" value="0.08571" units="cm"/>
      <inkml:brushProperty name="color" value="#004F8B"/>
    </inkml:brush>
  </inkml:definitions>
  <inkml:trace contextRef="#ctx0" brushRef="#br0">477 38 5734,'-5'-15'0,"1"2"0,-1 3 0,-7 67 0,-1 46 0,9-27 0,3 11 0,1 2 0,-2-4-1418,-6 9 1,-1-2 0,3 2 1417,4-6 0,2 5 0,1-4 0,0-11 0,0 5 0,0-13 848,0 21-848,-2-5 0,0-4 0,-1-26 0,-7 34 0,-25-121 0,-6-23 0,-7-6 0,3-10 0,1-13 0,14 8 0,4-6 0,2 10 0,4 16 0,1 1 1213,-11-38 0,2 11-1213,12 42 16,12 37-16,1 10 0,2 11 0,5 31 0,1 10 0,8 38 0,-2-5 0,9 8 0,3-31 0,7 0 0,2-10 0,2-8 0,8-11 481,28-4 0,5-28-481,-19-52 0,-4-31 0,-2 3 0,12-7 0,-4 2-256,2-13 1,-13 14 0,-29 39-1,-36 50 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20.090"/>
    </inkml:context>
    <inkml:brush xml:id="br0">
      <inkml:brushProperty name="width" value="0.08571" units="cm"/>
      <inkml:brushProperty name="height" value="0.08571" units="cm"/>
      <inkml:brushProperty name="color" value="#004F8B"/>
    </inkml:brush>
  </inkml:definitions>
  <inkml:trace contextRef="#ctx0" brushRef="#br0">1 185 5734,'2'-4'0,"1"0"0,31-20 0,53-23 0,-37 22 0,5 1 0,29-4 0,1 7 0,-33 13 0,-2 11 0,23 29 0,-7 11 0,-21 1 0,-14 1 0,-8 2 0,-23-4 0,-3-9 0,-18 19 0,-10 5 0,-5-15 0,-2-2 0,4 9 0,-2-3 0,-33 11 0,47-44 0,10-5 0,0-1 0,17-9 0,0 1 0,19-2 0,-9 1 0,32 2 0,-22 1 0,37 8 0,-31-3 0,22 15 0,2 7 0,-11 11 0,-2-5 0,-6 0 0,-21 6 0,-25 20 0,-1-27 0,-31 45 0,18-45 0,-38 23 0,-15-3 0,22-35 0,-3-9 0,-37 1 0,1-11 0,42-10 0,8-12 0,5-17 0,11-4 0,15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20.911"/>
    </inkml:context>
    <inkml:brush xml:id="br0">
      <inkml:brushProperty name="width" value="0.08571" units="cm"/>
      <inkml:brushProperty name="height" value="0.08571" units="cm"/>
      <inkml:brushProperty name="color" value="#004F8B"/>
    </inkml:brush>
  </inkml:definitions>
  <inkml:trace contextRef="#ctx0" brushRef="#br0">1 86 5734,'53'-26'0,"-20"10"0,23-7 0,-27 14 0,55-2 0,-18 10 0,1 9 0,-2 8 0,1 31 0,-5 2 0,-45 13 0,-18-33 0,-21 63 0,-15-17 0,4-16 0,-4 0 0,4-19 0,-1-4 0,-27 18 0,32-33 0,18-13 0,16-9 0,2-1 0,63-10 0,-16 22 0,2 3 0,41-10-338,-43 13 1,-10 4 337,-26-3-25,7 24 25,-12-13 0,3 18 0,-23 23 0,-1-30 0,-6 11 0,-4 0 0,-1-12 0,-14 10 0,-4 0 0,-11-5 0,-33-28 0,-3-12 0,20-10 0,-2-18 0,10-9 0,39-2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24.280"/>
    </inkml:context>
    <inkml:brush xml:id="br0">
      <inkml:brushProperty name="width" value="0.08571" units="cm"/>
      <inkml:brushProperty name="height" value="0.08571" units="cm"/>
      <inkml:brushProperty name="color" value="#004F8B"/>
    </inkml:brush>
  </inkml:definitions>
  <inkml:trace contextRef="#ctx0" brushRef="#br0">14 1428 5734,'-2'-15'0,"1"2"0,-3-3 0,2 8 0,-1 0 0,2 8 0,13 77 0,9 33 0,-1-15-276,-7-25 0,1 10 0,1-9 276,-1-16 0,0-7 0,12 41 0,-2-19 0,1 1 0,-9-22 0,3 1 0,15 34 0,2-4 0,0-8-194,-4-15 1,7 9-1,1-6 194,8 1 0,5-1 0,9 6 0,9 5 0,-2-5 0,-15-20 0,-2-4 0,7 0 0,4-1 0,7 2 0,3-3 0,-2-3 0,16 1 0,1-5 0,2 0-732,-13-6 1,3 1 0,0-1 0,-4-3 731,4 0 0,-4-3 0,4-2 0,-2-2 0,5-1 0,-2-1 0,-6-2-700,19 0 0,-2-1 700,-9 0 0,4 1 0,-1-3 0,-12-3 0,-1-2 0,5-2 0,0 1 0,5-2 0,3 1 0,0-1 0,4 0 0,0 0 0,4 0 0,8-1 0,-17-1 0,8 1 0,4-1 0,2 0 0,-1 0 0,-3 0 0,-7 0 0,5-1 0,-6 0 0,-2 1 0,0-1 0,1-1 0,8 1 0,4-1 0,-2 1 0,-4-1 0,-9 0 0,1 0 0,-9 0 0,6-1 0,11-1 0,9-2 0,-1 1 0,-9 0 0,-17 1 0,-7 1 0,12-2 0,-8 0 0,7 1 0,8-2 0,5 0 0,4-1 0,3-1 0,2-3 0,-18 1 0,3-1 0,5-2 0,3-1 0,2-1 0,2 0 0,-1 0 0,0-1 0,-1 0 0,-3 1 0,-3 1 0,-4 1 0,14-2 0,-5 0 0,-4 2 0,-1-1 0,0 0 0,1 0 0,4 0 0,4-2 0,-7 1 0,7-1 0,4-1 0,2 0 0,2-1 0,-2 1 0,-1-1 0,-6 1 0,-5 0 0,-8 1 0,-9 1 0,25-8 0,-13 2 0,-9 0 0,-3 0 0,-2 1 0,-6 1 0,6-2 0,6-3 0,6-2 0,0 0 0,-7 1 0,-3 2 0,-5 2 0,5-5 0,10-5 0,8-5 0,-1 0 0,-14 4 0,-3 0 0,-1-2 0,3-4 0,10-8 0,1-1 0,-14 5 0,-6 3 0,3-7 0,-10 4 0,14-12 0,9-7 0,3-4 0,-2 2 0,-8 6 0,-13 9 0,-2 0 0,-12 9 0,9-8 0,2 0 0,10-9 0,6-3 0,-2 0 0,-8 4 0,-12 8 0,7-12 0,-11 7 0,-5 5 0,-1-1 0,8-7 0,1-2 0,0-7 0,-6 5 0,2-4 179,6-11 0,1-9-179,-16 18 0,-3-1 0,12-21 0,-1 2 0,-17 25 0,-2 3 290,1-12 1,-6 6-291,-11 6 0,9-23 0,-38 12 0,-2 38 0,-43-31 0,13 31 0,-24-9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25.257"/>
    </inkml:context>
    <inkml:brush xml:id="br0">
      <inkml:brushProperty name="width" value="0.08571" units="cm"/>
      <inkml:brushProperty name="height" value="0.08571" units="cm"/>
      <inkml:brushProperty name="color" value="#004F8B"/>
    </inkml:brush>
  </inkml:definitions>
  <inkml:trace contextRef="#ctx0" brushRef="#br0">659 29 5734,'0'-17'0,"0"5"0,0 39 0,0 32 0,1 10 0,0-20 0,0 4-366,0 18 1,1 10-1,1 4 366,1-11 0,1 1 0,0 7 0,0 13 0,-2-21 0,0 11 0,0 7 0,1 5 0,-1 4 0,0 1 0,0-1 0,0-4 0,0-6 0,0-7-476,0 9 1,1-8-1,-1-5 1,1 1 0,-1 3-1,0 7 476,0-4 0,0 8 0,0 5 0,0 2 0,-1 1 0,0-4 0,0-5 0,0-8 0,-2-12 0,-1 30 0,-1-17 0,0-3-228,1-10 0,-1-3 1,0 5 227,0 7 0,0 6 0,0 0 0,-1-11 0,1 10 0,-1-6 0,0 22 0,0-11 0,0-33 0,-23 12 0,2-87-184,-5-27 1,-11-29-1,-7-19 1,-2-5-1,4 6 1,9 18 183,-6-11 0,0-2 101,8 13 0,-8-17 0,-3-7 0,1 3 0,6 12 0,10 22-101,-4-8 623,11 18-623,-12-34 0,21 48 0,-3-12 0,14 36 0,24 36 0,10 34 0,4 13 0,-5-10 0,1 6 664,3 12 0,1 10 0,-3-2-664,-11-15 0,-3-2 0,0 3 0,-3-5 0,1 3 0,-1 2 0,0-1 262,5 25 0,0-1 1,-1-5-263,-9-15 0,-1-5 0,16-17 0,56-16 0,4-28 0,-20-28 0,14-37 0,-5-13 0,-42 23 0,-7 2 0,22-30 0,-14 12 0,6-15 0,2-4 0,-7 10-792,0-2 1,-1-2 791,4-9 0,5-15 0,-1-1 0,-7 13 0,-4 1 0,-5 4 0,-2 6 0,0 0 0,1-1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26.975"/>
    </inkml:context>
    <inkml:brush xml:id="br0">
      <inkml:brushProperty name="width" value="0.08571" units="cm"/>
      <inkml:brushProperty name="height" value="0.08571" units="cm"/>
      <inkml:brushProperty name="color" value="#004F8B"/>
    </inkml:brush>
  </inkml:definitions>
  <inkml:trace contextRef="#ctx0" brushRef="#br0">1 1488 5734,'49'80'0,"0"0"0,-5-8 0,-2-3 0,9 12 0,-9-12-3093,6 7 3093,-16-27 0,4 4 0,21 21 0,1 0 0,-21-26 0,4 2 0,0 0 0,6 7 0,8 2 0,10-2-17,-2-11 0,8 0 1,7-1-1,6 0 1,5-1-1,3-1 1,4-2 16,-20-11 0,5-2 0,5-1 0,3 0 0,2-2 0,2 1 0,1-2 0,0 1 0,-2 0 0,-2 0 0,-2 1 0,-5 1-208,11 5 1,-4 2 0,-3 1 0,0 0-1,-2 0 1,1-2 0,0-1 0,3-3-1,2-2 208,-2-5 0,4-2 0,2-1 0,1-2 0,0-1 0,-1-1 0,-1-2 0,-4 0 0,-4-2 0,-5 1 0,13 0 0,-5-2 0,-3-1 0,-4-2 0,-5 1 0,-5-1-220,19 3 0,-9-2 1,9 2 219,-18-2 0,4 1 0,5 0 0,5 0 0,6 1 0,6-1 0,-18-2 0,9 0 0,6 0 0,5 0 0,3 1 0,2-1 0,0 0 0,-1-1 0,-4 1 0,-5-2 0,-6 1 0,-8-2 0,14 2 0,-12-2 0,-6 0 0,1-1 0,7 0 0,14 1 0,-24-1 0,7 1 0,8 0 0,4 1 0,5 0 0,3-1 0,2 1 0,2-1 0,-2 0 0,0 0 0,-3-2 0,-3 0 0,-5-2 0,-5 0 0,-8-2 0,30-4 0,-10-2 0,-5-1 0,-3-2 0,-2-1 0,0 0 0,4 1 0,1 0 0,0 0 0,-1 0 0,0 0 0,2-2 0,3-2 0,2-1 0,-13 1 0,5-3 0,3-1 0,1-1 0,2-1 0,-2 0 0,-3 0 0,-4 1 0,-5 1 0,-7 2 0,14-4 0,-11 3 0,-4-1 0,1 0 0,8-3 0,3-1 0,8-3 0,3-1 0,2-1 0,-3 0 0,-6 2 0,-10 2 0,4-3 0,-10 3 0,-3 0 0,2 0 0,3 0 0,0-1 0,-1 1 0,-2-1 0,15-5 0,-2 0 0,2-2 0,-13 4 0,2-2 0,1-1 0,1-1 0,-6 1 0,1-2 0,2 0 0,0-1 0,0 1 0,1 0 0,0 0 0,1 0 0,-1 0 0,1-2 0,3-2 0,2-1 0,-1-1 0,-3 1 0,-6 2 0,-3 0 0,-5 2 0,-2 1 0,-4 1 0,4-1 0,-4 1 0,3-2 0,23-13 0,4-4 0,-15 7 0,-29 16 0,-2-1 0,26-15 0,11-7 0,-9 6 0,-21 11 0,1 0 0,6-4 0,11-5 0,1-1 0,-11 6 0,0 1 0,1-1 0,2 1 0,9-6 0,3-1 0,-9 6 20,16-8 1,-2 2-21,-7 3 0,5-2 0,1-1 560,3-1 1,1 0-1,-3 0-560,-11 4 0,-2 0 0,1-4 0,-2 1 0,4-2 0,-3-5 0,-6-3 0,3-24 0,-8-6 0,-6 4 0,-10 23 0,-5 3 0,-7-3 0,1-42 0,-22 8 0,-38 23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28.029"/>
    </inkml:context>
    <inkml:brush xml:id="br0">
      <inkml:brushProperty name="width" value="0.08571" units="cm"/>
      <inkml:brushProperty name="height" value="0.08571" units="cm"/>
      <inkml:brushProperty name="color" value="#004F8B"/>
    </inkml:brush>
  </inkml:definitions>
  <inkml:trace contextRef="#ctx0" brushRef="#br0">517 1 5734,'-10'25'0,"8"42"0,6 30 0,0-4 0,-3 3 0,1 3-547,1-21 0,1 7 1,1 1-1,-2-4 547,2 4 0,-1-3 0,-2 11 0,-2-9 0,-3 12 0,0 5 0,-1 2 0,1-6 0,0-10-738,2-5 0,1-8 1,-1-1-1,-1 8 738,-1 3 0,-1 13 0,0 4 0,-1-6 0,0-12 0,0-22 895,-5 13-895,-4 11 0,-9 8 0,-6-37 765,-31-69-765,19-59 0,5-26 0,8 28 0,1-4 0,1 1 361,2 3 1,2 0-1,2 3-361,0-7 0,1 3-620,-1-4 1,1 9 619,2 3 0,-1-4 0,2 7 0,9 35 0,22 96 0,3 25 0,-3-25 0,3 12 0,2 2 0,-1-14 0,1 4 0,1-1 0,-1-5-61,-2-2 1,-2-4-1,3 0 61,3 8 0,2-1 0,-3-16 0,-1-12 1302,-1-8-1302,26 16 0,34-84 0,10-17 0,1 36-81,-32-20 0,4-14 0,-8 1 81,-11 3 0,-4-9-207,0-15 0,5-17 1,-1-4-1,-3 11 1,-4 13-1,-2 7 1,0-7-1,4-19 0,-1-1 1,0 0-1,1 1 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0.368"/>
    </inkml:context>
    <inkml:brush xml:id="br0">
      <inkml:brushProperty name="width" value="0.08571" units="cm"/>
      <inkml:brushProperty name="height" value="0.08571" units="cm"/>
      <inkml:brushProperty name="color" value="#004F8B"/>
    </inkml:brush>
  </inkml:definitions>
  <inkml:trace contextRef="#ctx0" brushRef="#br0">0 101 5734,'0'-49'0,"0"9"0,0 33 0,0 2 0,9 103 0,-5-44-1063,2 11 0,1 22 0,0 4 0,-1-16 1063,-1-16 0,0-1 0,1 22 0,1 11 0,0-9-233,-2-8 1,-1-8 232,4 21 0,5 7 0,3-6 0,0-30 0,14 31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37.279"/>
    </inkml:context>
    <inkml:brush xml:id="br0">
      <inkml:brushProperty name="width" value="0.08571" units="cm"/>
      <inkml:brushProperty name="height" value="0.08571" units="cm"/>
      <inkml:brushProperty name="color" value="#004F8B"/>
    </inkml:brush>
  </inkml:definitions>
  <inkml:trace contextRef="#ctx0" brushRef="#br0">5 461 5734,'-5'-3'0,"77"-18"0,33-5 0,-35 7-1058,-3 1 0,13-2 1,-16 2 1057,-11 2 0,0-2 372,7-1 0,5-2-372,-10 2 0,4-1 0,6-1 0,6-3 0,-4 2 0,5-3 0,-3 0 273,5-1 1,-5 2-274,7-5 0,-27 9 0,-33 14 1703,-13 6-1703,-12 12 44,0-1 1,-5 8 0,1-7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0.733"/>
    </inkml:context>
    <inkml:brush xml:id="br0">
      <inkml:brushProperty name="width" value="0.08571" units="cm"/>
      <inkml:brushProperty name="height" value="0.08571" units="cm"/>
      <inkml:brushProperty name="color" value="#004F8B"/>
    </inkml:brush>
  </inkml:definitions>
  <inkml:trace contextRef="#ctx0" brushRef="#br0">411 1 5734,'-27'84'0,"1"1"0,-1-1 0,1 0 0,-1 1 0,-9-5 0,5 0-1042,16-3 0,2 17 0,3 4 0,6-11 0,6-22 1042,23 3-70,11-3 0,2-2 70,-1-3 315,-1-6 0,-2-9-315,-16-33 0,6-68 0,-38 9 0,-14-5 0,-7-10 0,-9 3 0,-8 11 0,-5 13 1178,-1 19 0,6 18-1178,0 53 0,31-14 0,15 10 0,12-26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0.863"/>
    </inkml:context>
    <inkml:brush xml:id="br0">
      <inkml:brushProperty name="width" value="0.08571" units="cm"/>
      <inkml:brushProperty name="height" value="0.08571" units="cm"/>
      <inkml:brushProperty name="color" value="#004F8B"/>
    </inkml:brush>
  </inkml:definitions>
  <inkml:trace contextRef="#ctx0" brushRef="#br0">17 155 5734,'-9'-84'0,"2"16"0,36 65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1.166"/>
    </inkml:context>
    <inkml:brush xml:id="br0">
      <inkml:brushProperty name="width" value="0.08571" units="cm"/>
      <inkml:brushProperty name="height" value="0.08571" units="cm"/>
      <inkml:brushProperty name="color" value="#004F8B"/>
    </inkml:brush>
  </inkml:definitions>
  <inkml:trace contextRef="#ctx0" brushRef="#br0">91 1 5734,'-40'-1'0,"13"10"0,4 52 0,24-17 0,32 22 0,23 19 0,-5-13 0,-20-31 0,1-1-456,18 21 0,8 8 1,-7-11 455,12 6 434,-19-15-434,0 8 0,-16 8 112,-45-1 1,-25-3-113,-29-5 0,-11-8 0,14-3 0,-4-14 0,-21-37 0,-1-1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1.287"/>
    </inkml:context>
    <inkml:brush xml:id="br0">
      <inkml:brushProperty name="width" value="0.08571" units="cm"/>
      <inkml:brushProperty name="height" value="0.08571" units="cm"/>
      <inkml:brushProperty name="color" value="#004F8B"/>
    </inkml:brush>
  </inkml:definitions>
  <inkml:trace contextRef="#ctx0" brushRef="#br0">0 549 5734,'32'-48'0,"-1"-1"0,5-1 0,7 3 0,31 0 0,4 6 0,-31 12 0,0 1-1439,36-18 0,-6 3 1439,-22 7 0,-2-5 0,-4-2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2.474"/>
    </inkml:context>
    <inkml:brush xml:id="br0">
      <inkml:brushProperty name="width" value="0.08571" units="cm"/>
      <inkml:brushProperty name="height" value="0.08571" units="cm"/>
      <inkml:brushProperty name="color" value="#004F8B"/>
    </inkml:brush>
  </inkml:definitions>
  <inkml:trace contextRef="#ctx0" brushRef="#br0">12 39 5734,'-5'-25'0,"0"94"0,4 32 0,7-33-1120,-3 1 0,-1 15 0,5-16 1120,20-2 0,24 17 475,1-33 0,10-7-475,9-11 0,6-17 271,18-23 1,-6-34-272,-46-14 0,-8-22 0,-6-5 0,0 10-944,14-11 0,-9 0 944,-17-15 0,-7-5 0,-11 54 0,-9 70 1426,-4 46-1426,4-10 0,0 14 0,2 8 0,6-3 0,3 9 0,1 5 0,3 0 0,0-7-261,2 2 0,2-5 0,1 0 1,0 1-1,-1 10 0,-1 6 1,3-9-1,7-19 0,42 10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2.641"/>
    </inkml:context>
    <inkml:brush xml:id="br0">
      <inkml:brushProperty name="width" value="0.08571" units="cm"/>
      <inkml:brushProperty name="height" value="0.08571" units="cm"/>
      <inkml:brushProperty name="color" value="#004F8B"/>
    </inkml:brush>
  </inkml:definitions>
  <inkml:trace contextRef="#ctx0" brushRef="#br0">1 234 5734,'94'-30'0,"0"-1"0,1 1 0,-1-1 0,-4 4 0,5 1 0,-18 1 0,-43 6 0,-49 4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2.820"/>
    </inkml:context>
    <inkml:brush xml:id="br0">
      <inkml:brushProperty name="width" value="0.08571" units="cm"/>
      <inkml:brushProperty name="height" value="0.08571" units="cm"/>
      <inkml:brushProperty name="color" value="#004F8B"/>
    </inkml:brush>
  </inkml:definitions>
  <inkml:trace contextRef="#ctx0" brushRef="#br0">23 0 5734,'-11'2'0,"4"40"0,4 18 0,1-13 0,2 6-1503,1 18 1,1 9 0,1-6 1502,-1-12 0,3 0 0,2 5 0,1 7 0,2-8-43,0-9 1,0-3-1,2 12 1,-1-2-1,7 16 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3.204"/>
    </inkml:context>
    <inkml:brush xml:id="br0">
      <inkml:brushProperty name="width" value="0.08571" units="cm"/>
      <inkml:brushProperty name="height" value="0.08571" units="cm"/>
      <inkml:brushProperty name="color" value="#004F8B"/>
    </inkml:brush>
  </inkml:definitions>
  <inkml:trace contextRef="#ctx0" brushRef="#br0">307 528 5734,'-42'41'0,"-33"-78"0,19 2 0,83 73 0,45 37 0,10 8 0,-23-23-1691,-16-12 1691,-4-1 265,-13 10 0,-12 6-265,-30-7 0,-8 0 0,13 9 0,-8-6 138,-27-9 1,-10-28-139,2-62 0,-2-38 0,9 8 0,16 28 0,3-2-670,-13-34 0,-1-15 0,18 14 670,36-7 0,0 25 0,5-5 347,11-22 0,8-2-347,-2 32 0,5 1 0,-3 3 0,4-19 0,2 11 0,3 25 0,-4 18 0,-18 25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3.450"/>
    </inkml:context>
    <inkml:brush xml:id="br0">
      <inkml:brushProperty name="width" value="0.08571" units="cm"/>
      <inkml:brushProperty name="height" value="0.08571" units="cm"/>
      <inkml:brushProperty name="color" value="#004F8B"/>
    </inkml:brush>
  </inkml:definitions>
  <inkml:trace contextRef="#ctx0" brushRef="#br0">1 765 5734,'80'-26'0,"1"0"0,0 0 0,-1 0 0,-18 10 0,1-1-1133,8-9 1,16-8 0,6-3 0,-5 1 0,-18 7 1132,-5 2 0,-8 2 0,0 1 0,7-3 180,4-1 1,10-5 0,4-1-1,-5 3-180,4 1 0,-3 2 0,3-1-85,-9 1 1,3-2-1,-2 2 1,-7 4 0,14-1-1,-18 11 1,-31 14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3.791"/>
    </inkml:context>
    <inkml:brush xml:id="br0">
      <inkml:brushProperty name="width" value="0.08571" units="cm"/>
      <inkml:brushProperty name="height" value="0.08571" units="cm"/>
      <inkml:brushProperty name="color" value="#004F8B"/>
    </inkml:brush>
  </inkml:definitions>
  <inkml:trace contextRef="#ctx0" brushRef="#br0">0 213 5734,'58'-39'0,"1"1"0,10 20 0,15 6 0,-1 6 0,-15 7 0,-17 10 0,-2 9 0,27 7 0,8 8 0,-31 9 0,-52 8 0,-21 11 0,-9 11 0,-11 16 0,4-1 0,23-16 0,40-17 0,2-3-140,-39 25 1,-14 9 0,27-30 139,85-62 0,18-32 0,-13-1 0,-36 10 0,13-7 0,7-6 0,0-2 0,-7 0 0,2-8 0,-5-2 0,0-1 0,3 0-290,-3 7 0,5 1 1,-1-1-1,-2 0 1,-7-1-1,16-22 1,-8-1-1,-15 9 1,-23 17-1,0 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16:35.790"/>
    </inkml:context>
    <inkml:brush xml:id="br0">
      <inkml:brushProperty name="width" value="0.08571" units="cm"/>
      <inkml:brushProperty name="height" value="0.08571" units="cm"/>
      <inkml:brushProperty name="color" value="#E71224"/>
    </inkml:brush>
  </inkml:definitions>
  <inkml:trace contextRef="#ctx0" brushRef="#br0">0 688 5734,'10'-2'0,"-4"1"0,-1 3 0,-4 0 0,1-1 0,8 12 0,1 3 0,17 34 0,-12-21 0,6 17 0,-11-21 0,6 15 0,3 2 0,6 4 0,-6-15 0,-1-10 0,-4-9 0,43-3 0,-27-10 0,36-1 0,-16-18 0,2-2 0,11-7 0,10-6 0,10-6 0,2-1 0,-20 8 0,2 0 0,0-1 0,2-1-132,7-4 0,2-2 1,0 0-1,-1 0 132,-3 0 0,0 0 0,-1 0 0,-5 2 0,4-1 0,-5 1 0,1 1 0,5-5 0,1 1 0,-7 3 0,-1 1 0,-9 5 0,16-8 0,-39 21 0,-25 18 0,1 0 0,5 2 0,6-3 0,1-2 0,-1-1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40.319"/>
    </inkml:context>
    <inkml:brush xml:id="br0">
      <inkml:brushProperty name="width" value="0.08571" units="cm"/>
      <inkml:brushProperty name="height" value="0.08571" units="cm"/>
      <inkml:brushProperty name="color" value="#004F8B"/>
    </inkml:brush>
  </inkml:definitions>
  <inkml:trace contextRef="#ctx0" brushRef="#br0">1331 181 5734,'-8'-9'0,"-12"-8"0,-11-2 0,1 2 0,-4-1 0,5 7 0,-17-4 0,-5 0 0,-14-3 0,13 4 0,1 1 0,-1 5 0,4 3 0,-15 3 0,6 3 0,-19 10 0,9 5 0,11 11 0,0 2 0,0-2 0,-12 20 0,61-34 0,-1 8 0,-2 26 0,-3 27 0,-1 19 0,6-38 0,0-1 0,-2 20 0,-4 15 0,-1-21 0,-1 5 0,2-6 0,0 0-300,-3 9 1,1-4 299,-1 15 0,9-22 0,2-22 0,-2-2 0,4-33 0,0-36 0,-5-23 0,2 13 599,-12-55-599,11 54 0,-6-22 0,5 19 0,2 1 0,1 5 0,1 6 0,5 23 0,1 11 0,0-1 0,2 17 0,0-4 0,5 33 0,-3-20 0,10 56 0,-3-28 0,6 26 0,-3-30 0,-2-18 0,-2-16 0,1-10 0,42-27 0,-25 7 0,34-21 0,-28 6 0,33-32 0,-23 20 0,13-14 0,-38 33 0,-9 8 0,1-2 0,-8 5 0,-9 3 0,-2 2 0,-8 0 0,2-1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5.526"/>
    </inkml:context>
    <inkml:brush xml:id="br0">
      <inkml:brushProperty name="width" value="0.08571" units="cm"/>
      <inkml:brushProperty name="height" value="0.08571" units="cm"/>
      <inkml:brushProperty name="color" value="#004F8B"/>
    </inkml:brush>
  </inkml:definitions>
  <inkml:trace contextRef="#ctx0" brushRef="#br0">1 98 5734,'15'-54'0,"4"10"0,-12 45 0,3 16 0,-10 29 0,-5 47 0,0-12 0,-1-11 0,-1 15 0,0 2-305,2 5 1,2 3 0,0 3 304,0-13 0,1 4 0,1-1 0,3-2-371,3 17 0,4-3 1,3-11-1,1-6 0,6-16 1,27-5-1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5.829"/>
    </inkml:context>
    <inkml:brush xml:id="br0">
      <inkml:brushProperty name="width" value="0.08571" units="cm"/>
      <inkml:brushProperty name="height" value="0.08571" units="cm"/>
      <inkml:brushProperty name="color" value="#004F8B"/>
    </inkml:brush>
  </inkml:definitions>
  <inkml:trace contextRef="#ctx0" brushRef="#br0">415 0 5734,'-39'92'0,"1"0"0,0 0 0,-1-1 0,1 1 0,-1 0 0,-6 6 0,-6 2 0,5-4 0,16-9 0,28-16 0,43-12 0,27-16 0,-9-6-5599,13 14 5599,13 8 0,-2-27 1401,-28-95-1401,-56-9 0,-17-8 0,3 13 0,-6 1 0,-13-15 0,-14 14 0,-16 31 0,-3 26 0,16 34 0,6 11 0,-22 9 0,26 44 0,68-41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5.969"/>
    </inkml:context>
    <inkml:brush xml:id="br0">
      <inkml:brushProperty name="width" value="0.08571" units="cm"/>
      <inkml:brushProperty name="height" value="0.08571" units="cm"/>
      <inkml:brushProperty name="color" value="#004F8B"/>
    </inkml:brush>
  </inkml:definitions>
  <inkml:trace contextRef="#ctx0" brushRef="#br0">1 201 5734,'10'-55'0,"-1"0"0,15-36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6.261"/>
    </inkml:context>
    <inkml:brush xml:id="br0">
      <inkml:brushProperty name="width" value="0.08571" units="cm"/>
      <inkml:brushProperty name="height" value="0.08571" units="cm"/>
      <inkml:brushProperty name="color" value="#004F8B"/>
    </inkml:brush>
  </inkml:definitions>
  <inkml:trace contextRef="#ctx0" brushRef="#br0">306 10 5734,'-47'-10'0,"19"29"0,9 9 0,25 17 0,20 3-1418,11 30 1,9 24 0,-9-14 1417,-19-37 0,-2 1 0,20 37 0,7 14 0,-24-20 228,-51-15-228,2-20 0,-56-5 0,-11-9 0,23-18 0,-14-4 0,-1-1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6.346"/>
    </inkml:context>
    <inkml:brush xml:id="br0">
      <inkml:brushProperty name="width" value="0.08571" units="cm"/>
      <inkml:brushProperty name="height" value="0.08571" units="cm"/>
      <inkml:brushProperty name="color" value="#004F8B"/>
    </inkml:brush>
  </inkml:definitions>
  <inkml:trace contextRef="#ctx0" brushRef="#br0">1 964 5734,'59'-60'0,"0"-1"0,0 0 0,1 0 0,-1 1 0,0-1 0,2-3 0,3-4 0,0 0 0,-4 3 0,-7 7 0,-12 11 0,-5 1 0,-6 3 0,20-27 0,0-1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37.633"/>
    </inkml:context>
    <inkml:brush xml:id="br0">
      <inkml:brushProperty name="width" value="0.08571" units="cm"/>
      <inkml:brushProperty name="height" value="0.08571" units="cm"/>
      <inkml:brushProperty name="color" value="#004F8B"/>
    </inkml:brush>
  </inkml:definitions>
  <inkml:trace contextRef="#ctx0" brushRef="#br0">5448 902 5734,'6'-20'0,"-13"-41"0,-4 25 0,-9-25 0,1 37 0,-16-5 0,-18 1 0,-8-1 0,-4 0 0,-2 0-284,-6-2 0,-3 1 284,15 9 0,-3 1 0,-5-1 0,-21-5 0,-7-1 0,-2 1 0,21 5 0,-1 0 0,-2 0 0,-8-1-253,5 2 0,-7-2 0,-5 0 0,0 1 0,1 1 1,5 1 252,2 2 0,4 2 0,1 0 0,-1 2 0,-2-1 0,-12-1 0,-2 1 0,-2 0 0,2 3 0,4 2-676,-7 4 1,2 2 0,4 3-1,7 1 676,5-1 0,7 1 0,-5 5 0,-3 6 0,-6 5 0,2 1 0,15-2-206,9-1 0,2 2 206,-8 2 0,-12 4 0,-1 2 0,10-3 0,-4 3 0,0 4 0,-2 3 0,-12 7 0,0 1 0,13-5-268,-1 1 1,5 0 267,-4 3 0,-3 4 0,17-6 0,13 6 0,11-1 0,1 5 0,9-6 0,2 2 0,-7 6 0,3 6 971,1 27 0,8 8-971,14-23 0,4 4 0,1 1 0,-3 7 0,0 3 0,10 8 0,9-15 0,6 9 0,6 5 0,2 0 0,2-4 0,-1-8 0,6 2 0,1-8 0,2-1 0,2 5-98,-3 1 0,1 5 1,2 1-1,3-4 1,3-7 97,11-2 0,6-6 0,0-6 0,-6-7 0,2 1 0,5-2 0,0-4 0,14 6 0,5 2 0,-3-3 0,-11-9 0,13 6 0,3-3 0,-11-8 0,13 5 0,5 2 0,-3-4 0,-9-6 0,-3-5 0,-7-5 0,12-1 0,6-2 0,14 0 0,9 0 0,1-1 0,-6-1 0,-13-4 231,8 2 0,-11-3 1,12-2-232,-21-5 0,10-1 0,6 0 0,2-1 0,-3-1 0,-6-2 0,-11-2 0,13-4 0,-12-4 0,8-2 0,-6 2 0,5-1 0,5-2 0,1-2 0,0-2 0,5-6 0,3-2 0,0-3 0,-1-1 0,-3-1 0,-7 2 0,-2-2 0,-1 0 0,-1-2 0,-1 1 0,-3 2 0,0 1 0,-1-1 0,-2-3 0,-3-4 0,14-18 0,-1-7 0,-7 0 0,-12 7 0,-7 5 0,-3-7 0,-1-10 0,10-19 0,2-7 0,-6 4 0,-13 14 0,-6 2 0,-7-4 0,-4-2 0,5-16 0,-1-8 0,-5 5 0,-12 14 0,-12-14 0,-11 4 0,3 18 0,-2-7 0,-1 0 0,-4 9 0,-8-14 0,-10 2 0,-7 13 0,-11-8 0,-2 2 0,4 11 0,-5-3 0,-7 2 0,2 10 0,-13-8 0,-5-3 0,2 5 0,7 13 0,-15-4 0,-6 9 0,10 9 0,-15-3 0,-5 0 0,2 3 0,12 7 0,7 6 0,7 7 0,-11 1 0,1 2 0,-12 1 0,-6 1 0,-2 2 0,3 3 0,8 3-454,-5 5 0,8 5 0,-1 3 0,-5 0 454,8 0 0,-5 0 0,-4 2 0,2 1 0,2 1 0,7 0 0,-7 5 0,5 0 0,4 2 0,-1 1 0,-18 9 0,-1 0 0,1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0.522"/>
    </inkml:context>
    <inkml:brush xml:id="br0">
      <inkml:brushProperty name="width" value="0.08571" units="cm"/>
      <inkml:brushProperty name="height" value="0.08571" units="cm"/>
      <inkml:brushProperty name="color" value="#004F8B"/>
    </inkml:brush>
  </inkml:definitions>
  <inkml:trace contextRef="#ctx0" brushRef="#br0">15 137 5734,'7'-33'0,"-1"-16"0,-4 26 0,-2-8 0,-2 31 0,-5 18 0,1 6 0,-1 51 0,2 35 0,3-6 0,6-10 0,2 0-183,-5-17 0,-2 9 0,1-1 0,4-8 183,16 25 0,4-17 0,-1-17 0,-4-19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0.946"/>
    </inkml:context>
    <inkml:brush xml:id="br0">
      <inkml:brushProperty name="width" value="0.08571" units="cm"/>
      <inkml:brushProperty name="height" value="0.08571" units="cm"/>
      <inkml:brushProperty name="color" value="#004F8B"/>
    </inkml:brush>
  </inkml:definitions>
  <inkml:trace contextRef="#ctx0" brushRef="#br0">652 73 5734,'-58'-72'0,"5"93"0,-18 35 0,0 12 0,15-11-2681,15-8 1,4 4 2680,-17 16 0,-12 16 0,3-1 0,21-17 0,19 9 684,10-25 0,10 6-684,23 12 0,16 6 0,-5-6 0,-11-10 0,4-2 173,12 5 0,9 3 0,0-20-173,32-27 0,-17-26 0,1-10 0,28-27 0,-36 10 0,-16-9 0,-56-25 0,-20 0 0,0 9 1518,-9 9 0,-7 12-1518,-25 41 0,41 44 0,4 10 0,-16 1 0,30 3 0,16-3 0,32-21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1.141"/>
    </inkml:context>
    <inkml:brush xml:id="br0">
      <inkml:brushProperty name="width" value="0.08571" units="cm"/>
      <inkml:brushProperty name="height" value="0.08571" units="cm"/>
      <inkml:brushProperty name="color" value="#004F8B"/>
    </inkml:brush>
  </inkml:definitions>
  <inkml:trace contextRef="#ctx0" brushRef="#br0">52 143 5734,'-20'-74'0,"-11"6"0,88 100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1.459"/>
    </inkml:context>
    <inkml:brush xml:id="br0">
      <inkml:brushProperty name="width" value="0.08571" units="cm"/>
      <inkml:brushProperty name="height" value="0.08571" units="cm"/>
      <inkml:brushProperty name="color" value="#004F8B"/>
    </inkml:brush>
  </inkml:definitions>
  <inkml:trace contextRef="#ctx0" brushRef="#br0">84 16 5734,'-37'-9'0,"6"2"0,16 9 0,16 55 0,5-22 0,20 45 0,16-27 0,26 11 0,4 6 0,-12-2 0,-31-8 0,-62 12 0,-6 1 0,63 0 0,28 13 0,-5-5 0,-38-23 0,-93-20 0,-26-31 0,52-15 0,0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42.295"/>
    </inkml:context>
    <inkml:brush xml:id="br0">
      <inkml:brushProperty name="width" value="0.08571" units="cm"/>
      <inkml:brushProperty name="height" value="0.08571" units="cm"/>
      <inkml:brushProperty name="color" value="#004F8B"/>
    </inkml:brush>
  </inkml:definitions>
  <inkml:trace contextRef="#ctx0" brushRef="#br0">94 367 5734,'-3'24'0,"2"4"0,0 2 0,5 39 0,1 10 0,-2-26 0,1 5 0,2 15 0,1 15 0,0 2 0,-1-12 0,1 2 0,0-3 0,0 7 0,0 6 0,-1-18 0,-2-6 0,-1-15 0,-4-52 0,-7-51 0,-2-21 0,2 16-169,-3-19 1,0-2 168,-1 2 0,2 14 0,-1-4 0,-1-1 0,0-1 0,-3-16 0,1 2 0,4 26 0,1 3 0,2-6 0,5 3 0,11-20 0,13 21 0,9 0 0,2 14 0,6 2 0,19-11 0,1 4 0,15-4 0,-16 19 0,-1 7 0,-3 15 0,15-5 337,-14 28-337,-11 28 0,-24 8 0,-3 3 0,9 14 0,-25 27 0,-38-42 0,-7-3 0,-5-3 0,-5 0 0,-18 9 0,-11 0 0,30-27 0,23-13 0,-28 10 0,31-14 0,-18 6 0,22-10 0,-9 1 0,5-3 0,0-3 0,7-5 0,7 0 0,-3-3 0,8 4 0,-2-1 0,7 3 0,1 0 0,0-2 0,4 1 0,-1-2 0,3 2 0,-3-2 0,1 3 0,20-5 0,-7 2 0,20-4 0,-10 3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1.599"/>
    </inkml:context>
    <inkml:brush xml:id="br0">
      <inkml:brushProperty name="width" value="0.08571" units="cm"/>
      <inkml:brushProperty name="height" value="0.08571" units="cm"/>
      <inkml:brushProperty name="color" value="#004F8B"/>
    </inkml:brush>
  </inkml:definitions>
  <inkml:trace contextRef="#ctx0" brushRef="#br0">1 298 5734,'25'-43'0,"1"-1"0,21-30 0,-12 46 0,32 2 0,9 3 0,1 1-414,2 1 0,0 6 414,3 13 0,-24 4 0,14 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1.813"/>
    </inkml:context>
    <inkml:brush xml:id="br0">
      <inkml:brushProperty name="width" value="0.08571" units="cm"/>
      <inkml:brushProperty name="height" value="0.08571" units="cm"/>
      <inkml:brushProperty name="color" value="#004F8B"/>
    </inkml:brush>
  </inkml:definitions>
  <inkml:trace contextRef="#ctx0" brushRef="#br0">0 118 5734,'74'-28'0,"0"0"0,-16 3 0,-3 5 0,-2 13 0,-4 4 0,8-4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2.161"/>
    </inkml:context>
    <inkml:brush xml:id="br0">
      <inkml:brushProperty name="width" value="0.08571" units="cm"/>
      <inkml:brushProperty name="height" value="0.08571" units="cm"/>
      <inkml:brushProperty name="color" value="#004F8B"/>
    </inkml:brush>
  </inkml:definitions>
  <inkml:trace contextRef="#ctx0" brushRef="#br0">587 5 5734,'-61'-5'0,"-27"21"0,-2 8 0,2 4-1577,-1 4 0,8 6 1577,37 10 0,0 36 231,43-20 0,11 17 1,12 5-1,9-8-231,21-4 0,16-5 0,5-1 0,-10 3 0,-18 7 0,-7 6 0,1-8 0,12-21 0,41-21 0,11-23 0,-35-23 0,-54-53-184,-18-8 1,-12 5 183,-16 32 0,-19 4 0,-8 5 0,-36 13 0,29 7 0,3 9 0,-3 32 1545,36 30-1545,25-19 0,4 0 0,6-8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5.908"/>
    </inkml:context>
    <inkml:brush xml:id="br0">
      <inkml:brushProperty name="width" value="0.08571" units="cm"/>
      <inkml:brushProperty name="height" value="0.08571" units="cm"/>
      <inkml:brushProperty name="color" value="#004F8B"/>
    </inkml:brush>
  </inkml:definitions>
  <inkml:trace contextRef="#ctx0" brushRef="#br0">596 685 5734,'-1'-8'0,"-1"-1"0,5-29 0,8-13 0,-3-2 0,9-21 0,-12 32 0,1-20 0,-5 21 0,-35-32 0,-11 1 0,1 27 0,-1-20 0,-6 13 0,-13 64 0,7 37 0,1 10 0,-16 2-685,16 3 1,10 0 684,27-17 0,2 1 0,6 6 0,0 2 0,2 5 0,4 10 0,4-3 0,7-22-35,21 8 0,9-5 35,10-24 0,14-10 0,2-11 0,-4-25 0,0-19 0,0-14 0,-17-5 0,-5-4 0,1 3 0,-2 1 0,-6 1 0,-7 8 0,-15 14 0,-7 31 1359,0 5-1359,-1 14 80,3-11-80,-2 11 0,4-17 0,-4 0 0,1-2 0,-2-7 0,0 6 0,-3-3 0,0 10 0,-3 1 0,-2 4 0,1-3 0,-7 0 0,6-4 0,-3-1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6.597"/>
    </inkml:context>
    <inkml:brush xml:id="br0">
      <inkml:brushProperty name="width" value="0.08571" units="cm"/>
      <inkml:brushProperty name="height" value="0.08571" units="cm"/>
      <inkml:brushProperty name="color" value="#004F8B"/>
    </inkml:brush>
  </inkml:definitions>
  <inkml:trace contextRef="#ctx0" brushRef="#br0">42 521 5734,'-23'-8'0,"4"7"0,19 56 0,1 26 0,5 10 0,2 6 0,0-33 0,0-2 0,2 18 0,4-8 0,14-8 0,0-25 0,46-8 0,-3-44 0,-7-25 0,0-18 0,-24 2 0,-4-8 0,-2 2 0,8-6 0,-4 1-442,-3-10 0,-11 14 442,-18 38 0,0-2 0,-4 14 0,0 1 0,-8 100 0,16-13 0,-10-21 0,5 1 0,40 30 0,-11-60 0,40-31 0,7-13 0,-17-6 238,8-12 0,-5-9-238,-18-26 0,-11 11 0,1-25 0,-1-8 0,-19 34 0,-2 0-922,10-37 1,-5 3 921,-11-1-83,-13 33 1,-4 4 82,-4 4 325,-31 22-325,21 44 0,-6 53 0,4 14 0,9-2-635,6-13 1,0 12 0,3-11 634,2 17 0,6 7 0,2 0 1441,2-17-1441,4 10 0,0-2 0,-2-23 0,-1 4 0,-1-6 0,-8-33 0,-1 12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7.155"/>
    </inkml:context>
    <inkml:brush xml:id="br0">
      <inkml:brushProperty name="width" value="0.08571" units="cm"/>
      <inkml:brushProperty name="height" value="0.08571" units="cm"/>
      <inkml:brushProperty name="color" value="#004F8B"/>
    </inkml:brush>
  </inkml:definitions>
  <inkml:trace contextRef="#ctx0" brushRef="#br0">1 677 5734,'74'-10'0,"0"0"0,-9 2 0,-1-4 0,-2-10 0,-6-3 0,10-5-1416,-17-15 1,11-21 0,-2-4 0,-13 15 1415,6-18 0,-10 6 0,6-13 0,-19 21 1409,-26 34-1409,-2 5 860,-9 89-860,2 13 0,0 8 0,0-16 0,0 2-565,0 25 0,2-9 565,4-29 0,0-3 1181,6 10 1,4 3-1182,6 12 0,-5-17 0,3-6 0,9-16 0,33-10 0,-20-21 0,34-29 0,9-25 0,-33-11 0,-5-14 0,1 2 0,26-10 0,-4-1 532,-26 12 0,-5-2 1,-9 9-533,-5-9 0,-13 39 562,-5 4-562,-4 26 0,-12 47 0,-1 19 0,12-15 0,0 3 0,-8 25 0,2-2 0,12 5 0,1-57 0,-5-39 0,-1-3 0,-3-9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7.309"/>
    </inkml:context>
    <inkml:brush xml:id="br0">
      <inkml:brushProperty name="width" value="0.08571" units="cm"/>
      <inkml:brushProperty name="height" value="0.08571" units="cm"/>
      <inkml:brushProperty name="color" value="#004F8B"/>
    </inkml:brush>
  </inkml:definitions>
  <inkml:trace contextRef="#ctx0" brushRef="#br0">0 0 5734,'13'39'0,"-9"-11"0,48 10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7.841"/>
    </inkml:context>
    <inkml:brush xml:id="br0">
      <inkml:brushProperty name="width" value="0.08571" units="cm"/>
      <inkml:brushProperty name="height" value="0.08571" units="cm"/>
      <inkml:brushProperty name="color" value="#004F8B"/>
    </inkml:brush>
  </inkml:definitions>
  <inkml:trace contextRef="#ctx0" brushRef="#br0">63 722 5734,'35'-49'0,"-4"2"0,-13 16 0,19-55 0,-17 35-1188,12-40 1188,-25 52 0,-3 1 380,-7-10-380,-19-2 0,2 12 0,-15 9 98,-12 42 0,0 22-98,20 18 0,10 12 0,-12 27 0,30-5 0,50-43 0,29-12 0,0-10 0,10-6 0,6-17 0,-18-13 0,10-9 0,-3-5 0,-16-2 0,-6-15 0,-10 4-2,6 15 1,-9 13 1,-19 21 0,4 32 0,-6 14 0,-11 43 0,-15-5 0,-14 0 0,-14-41 0,-7-7 0,-1 0 0,-1-13 0,-8-32 0,32-14 615,3-21-615,16-47 0,2 8 0,7 11 0,8-11 0,-1 5-1123,2 7 1,1 2 1122,10-28 0,1 3 0,-15 38 0,1 6-133,45-25 1,-45 47 0,23-1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8.264"/>
    </inkml:context>
    <inkml:brush xml:id="br0">
      <inkml:brushProperty name="width" value="0.08571" units="cm"/>
      <inkml:brushProperty name="height" value="0.08571" units="cm"/>
      <inkml:brushProperty name="color" value="#004F8B"/>
    </inkml:brush>
  </inkml:definitions>
  <inkml:trace contextRef="#ctx0" brushRef="#br0">147 1452 5734,'-83'21'0,"19"-4"0,116-21 0,29-6 0,12-5-1169,-25 5 0,10-2 0,2-1 1169,2-4 0,1-1 0,-2 0 0,-14 4 0,-2-1 0,12-2 0,-5 0 0,13-3 0,7-2 0,5-1 0,0 0 0,-4 1 0,-7 1-441,4-2 0,-5 2 0,-3 0 0,4-1 0,7-2 441,-11 4 0,3-1 0,3-2 0,3 0 0,2 0 0,2-1 0,1-1 0,1 0 0,-7 2 0,3-1 0,2 0 0,1-1 0,2 0 0,-1-1 0,1 1 0,0-1 0,-2 1 0,-1 0-3,-3 1 1,-1 0 0,0 1 0,-1-1 0,1 0-1,-1 0 1,0 1 0,-1-1 0,1 1 0,-1-1 2,8-1 0,2-1 0,0 0 0,-1 0 0,0 1 0,-2 0 0,-3 0 0,-3 2 0,-4 0 0,15-4 0,0 0 0,-3 1 0,-9 2 0,-11 3 0,-18 4 0,27-9 0,-70 19 0,-56 18 0,-46 15 0,3-1 0,2-2 0,-4 2 0,12-3 0,-8 2 0,-2 1 0,9-3 0,-19 6 0,0-1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8.610"/>
    </inkml:context>
    <inkml:brush xml:id="br0">
      <inkml:brushProperty name="width" value="0.08571" units="cm"/>
      <inkml:brushProperty name="height" value="0.08571" units="cm"/>
      <inkml:brushProperty name="color" value="#004F8B"/>
    </inkml:brush>
  </inkml:definitions>
  <inkml:trace contextRef="#ctx0" brushRef="#br0">1 1314 5734,'93'-23'0,"-38"9"0,18-4 0,14-3 0,11-4 0,7-1 0,2-1 0,1 1 0,-6 0 0,-8 2 0,-11 4-1133,12-4 1,-11 3 0,-4 1 0,5-1 0,12-4 1132,-17 5 0,11-2 0,8-3 0,4-1 0,4 0 0,0-1 0,-3 1 0,-5 2 0,-8 1 0,-10 4 0,-13 2-25,22-4 1,-17 5 0,-1-1 24,7 0 0,-1 0 0,1-1 0,-5 2 0,-1 0 0,13-2 0,-4 0 0,12-1 0,7-3 0,2 0 0,-1 1 0,-5 0 0,-1 1 0,-3 0 0,-2 0 0,3 0 0,6-1 0,-7 1 0,5-1 0,4 0 0,1-1 0,-2 0 0,-4 1 0,-7 2 0,4-2 0,-4 1 0,-4 0 0,-6 2 0,-7 1 0,1 0 0,-9 2 0,-5 1 0,14-3 0,-32 5 136,-63 11 1,-2 3 0,-12-1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7:43.640"/>
    </inkml:context>
    <inkml:brush xml:id="br0">
      <inkml:brushProperty name="width" value="0.08571" units="cm"/>
      <inkml:brushProperty name="height" value="0.08571" units="cm"/>
      <inkml:brushProperty name="color" value="#004F8B"/>
    </inkml:brush>
  </inkml:definitions>
  <inkml:trace contextRef="#ctx0" brushRef="#br0">318 56 5734,'-13'-7'0,"0"-1"0,-1 1 0,0 0 0,-19-4 0,-3 3 0,-10 0 0,-7 55 0,29-27 0,-2 39 0,24-43 0,6 19 0,4-8 0,8 16 0,36-13 0,-25-14 0,40-1 0,-41-12 0,14 2 0,-10-1 0,-7 0 0,-1 2 0,-1 4 0,3 6 0,-6-3 0,9 10 0,-19-14 0,8 7 0,-9-3 0,-2 1 0,-6 11 0,-10 0 0,-14 2 0,-8 0 0,-10-6 0,-29 1 0,27-11 0,-17-1 0,10-12 0,14-1 0,-25-3 0,23-2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19.662"/>
    </inkml:context>
    <inkml:brush xml:id="br0">
      <inkml:brushProperty name="width" value="0.08571" units="cm"/>
      <inkml:brushProperty name="height" value="0.08571" units="cm"/>
      <inkml:brushProperty name="color" value="#004F8B"/>
    </inkml:brush>
  </inkml:definitions>
  <inkml:trace contextRef="#ctx0" brushRef="#br0">369 114 5734,'2'-26'0,"-1"0"0,-1 3 0,0 4 0,0-1 0,2 61 0,-1 17 0,2 40 0,0-28 0,1 10 0,0-9-553,0-13 0,0 1 553,2 21 0,2 12 0,0-8 0,0-9 0,1 3 0,-1-8 0,1 10 0,0 3 0,0-4 0,0 11 0,-1-2 0,0 1 0,0 7 0,1 2 0,-2-9 0,-1-3 0,-3-11 0,-9 22 0,-5-48 0,-13 9 0,-10-37 0,2-13 0,-25-61 0,-4-30 0,24 10 0,1-9-757,2 9 1,-5-10 0,2 0-1,7 9 757,2-12 0,6 6 0,-1-8 0,8 19 740,13 50-740,3 15 0,24 57 0,-7-12 0,9 22 0,6 9 0,-3-7 0,5 2 0,2 2 0,6 4 0,4-8 0,24 5 0,9-16 0,9-19 0,-1-21 1339,-24-25 1,-6-17-1340,9-35 0,-9-13-677,-17 14 0,-4-6 677,-3 4 0,-1-5 0,-1 0 0,8-22 0,-4-1 0,-15 26 0,1 1 0,0-1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3.308"/>
    </inkml:context>
    <inkml:brush xml:id="br0">
      <inkml:brushProperty name="width" value="0.08571" units="cm"/>
      <inkml:brushProperty name="height" value="0.08571" units="cm"/>
      <inkml:brushProperty name="color" value="#004F8B"/>
    </inkml:brush>
  </inkml:definitions>
  <inkml:trace contextRef="#ctx0" brushRef="#br0">1 1 5734,'7'32'0,"0"31"0,0 10 0,0-16 0,0 2 0,2 28 0,-1 11 0,-2-8 0,-1 7 0,0-11-2459,-2-16 0,0 1 2459,2 17 0,-1 11 0,0-12 0,-3-17 0,0-9 1298,1 34-1298,8 5 0,4-5 0,2-27 0,-1-6 0,5-13 0,1-41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3.981"/>
    </inkml:context>
    <inkml:brush xml:id="br0">
      <inkml:brushProperty name="width" value="0.08571" units="cm"/>
      <inkml:brushProperty name="height" value="0.08571" units="cm"/>
      <inkml:brushProperty name="color" value="#004F8B"/>
    </inkml:brush>
  </inkml:definitions>
  <inkml:trace contextRef="#ctx0" brushRef="#br0">21 796 5734,'-12'-16'0,"4"79"0,7-27 0,8 20 0,6 24 0,4 8 0,3-10 0,8-3 0,5-5 0,-3 3 0,-2 16 0,-2 5 0,2-11-606,16 2 1,-7-27 605,-22-47 288,-1-8-288,9-36 0,-11-65 0,-5 44 0,-3-4 0,-9-12 0,-5-8 0,-2 6 0,-2 2 0,-4 0 0,-7-10 0,-4-8 0,2 13 0,8 23 0,0 4 0,-10-19 0,0 3 0,-3-9 923,22 22-923,10-26 0,19 41 0,31 1 0,24 10 0,-7 31 0,4 12 0,-4 3 0,-1 6-264,0 7 0,-6 6 264,-14 7 0,-4 4 0,6 10 0,-3-3 0,17 19 0,0-7 0,-2-9 0,-28-36 0,58-4 0,-43-72 0,7-1 0,-27-12 0,-7-3 0,-6-2 0,-5-12 0,-7-11 0,-18 0 0,-16 0 0,-5 23 0,-9 0 0,1 4 0,0-20 0,-9 17 0,-39 28 0,0 31 0,14 60 0,18 11 0,4 7 0,27-22 0,5 2 0,0 15 0,1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4.392"/>
    </inkml:context>
    <inkml:brush xml:id="br0">
      <inkml:brushProperty name="width" value="0.08571" units="cm"/>
      <inkml:brushProperty name="height" value="0.08571" units="cm"/>
      <inkml:brushProperty name="color" value="#004F8B"/>
    </inkml:brush>
  </inkml:definitions>
  <inkml:trace contextRef="#ctx0" brushRef="#br0">1 2194 5734,'15'0'0,"8"-2"0,25-13 0,20-11 0,7-7 0,-2-4 0,9-9 0,5-4 0,-1 1 0,-3 3-705,3 3 1,-4 3-1,4-2 1,11-11 704,-30 14 0,6-6 0,7-5 0,4-3 0,2-3 0,2-1 0,-2 0 0,-2 1 0,-4 2 0,-5 3 0,-8 5-518,19-14 0,-10 4 0,-4 3 0,0-1 0,8-5 518,-11 10 0,6-3 0,3-3 0,1 0 0,-1-1 0,-3 3 0,-6 2 0,-7 4 0,14-14 0,-8 3 0,-7 5 0,-10 7 499,-6 5 0,-4 1-499,35-30 0,-28 10 0,-64 41 0,-27 40 0,-20 29 0,0 0 0,-12 4 0,-5 5 0,14 0 0,-1 0 0,0-1 0,1 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4.709"/>
    </inkml:context>
    <inkml:brush xml:id="br0">
      <inkml:brushProperty name="width" value="0.08571" units="cm"/>
      <inkml:brushProperty name="height" value="0.08571" units="cm"/>
      <inkml:brushProperty name="color" value="#004F8B"/>
    </inkml:brush>
  </inkml:definitions>
  <inkml:trace contextRef="#ctx0" brushRef="#br0">1 1719 5734,'52'-62'0,"0"0"0,1 0 0,-1 0 0,0 0 0,0-9 0,-5 6 0,18-7 0,-9 22 0,15-6 0,9-3 0,6-3 0,4 0 0,-3 1 0,-4 5 0,-9 5 0,-12 8-1887,11-9 0,-13 9 0,11-6 1887,-5 3 0,13-8 0,7-5 0,2-1 0,-5 4 0,-10 6 0,-17 11 0,5-3 0,-16 10 1409,9-7-1409,-2 4 0,-12 4 860,-36 17-860,-39 34 0,-18 15 0,-24 9 0,2 7 0,-1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5.020"/>
    </inkml:context>
    <inkml:brush xml:id="br0">
      <inkml:brushProperty name="width" value="0.08571" units="cm"/>
      <inkml:brushProperty name="height" value="0.08571" units="cm"/>
      <inkml:brushProperty name="color" value="#004F8B"/>
    </inkml:brush>
  </inkml:definitions>
  <inkml:trace contextRef="#ctx0" brushRef="#br0">0 2146 5734,'79'-60'0,"0"0"0,0-1 0,0 1 0,0 0 0,0-1 0,0 1 0,0 0 0,0-1 0,0 1 0,2-2 0,-4 2 0,-2 3 0,-2 0 0,1 0 0,2 0 0,2-2-629,-6 6 0,4-2 0,2-2 0,1 0 0,0 0 0,-3 3 0,-4 2 0,-5 4 0,-7 4 629,12-8 0,-7 6 0,-7 3 0,-3 3 0,20-17 0,-7 2 378,-4-1 0,-5 2-378,-17 15 0,0 0 0,11-12 0,-5 4 0,-6 4 945,-10 9-945,-30 44 0,-6 13 0,-36 65 0,17-43 0,-1 1 0,-2 2 0,1-2 0,-18 29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6.223"/>
    </inkml:context>
    <inkml:brush xml:id="br0">
      <inkml:brushProperty name="width" value="0.08571" units="cm"/>
      <inkml:brushProperty name="height" value="0.08571" units="cm"/>
      <inkml:brushProperty name="color" value="#004F8B"/>
    </inkml:brush>
  </inkml:definitions>
  <inkml:trace contextRef="#ctx0" brushRef="#br0">28 1028 5734,'13'-22'0,"33"-27"0,11-6 0,-20 18 0,1-1-934,32-27 1,6-2 933,-19 20 0,2 2 0,-5 5 0,4-3 0,-1 2 0,13-11 0,0 1 290,8-4 1,2 0-291,4-2 0,-5 4 0,-29 20 0,-2 1 152,27-18 1,-21 13-153,-52 33 0,-28 21 0,-14 10 0,-6 4 0,-13 12 0,-15 12 0,-4 4 180,35-27 1,-1 3-181,-22 18 0,-11 8 0,10-7 0,21-16 0,-2 2 0,-14 12 0,-12 11 0,0 2 0,11-12 0,11-6 0,1-3 0,-12 13 0,-8 5 0,16-12 0,10-9 0,30-32 0,37-40 0,19-17 0,-8 11 0,6-3 0,15-14 0,9-7 0,2 2 0,-2 7 0,1 4 0,-4 2 0,10-9 0,-5 4 310,7-1 0,-23 16-310,-45 32 0,-5 4 0,-12 13 0,5-3 0,-4 16 0,22-15 0,3 1 0,12-12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26.876"/>
    </inkml:context>
    <inkml:brush xml:id="br0">
      <inkml:brushProperty name="width" value="0.08571" units="cm"/>
      <inkml:brushProperty name="height" value="0.08571" units="cm"/>
      <inkml:brushProperty name="color" value="#004F8B"/>
    </inkml:brush>
  </inkml:definitions>
  <inkml:trace contextRef="#ctx0" brushRef="#br0">24 89 5734,'3'-10'0,"21"69"0,-7-20 0,0 8 0,0 2 0,0 4 0,11 29 0,-8-16 0,2 1 0,-1 1 0,0 1 0,4 26 0,-1-3 0,-10-35 0,1 8 0,-6-23 0,-13-59 0,-5-28 0,-5-17 0,-8-16 0,-6-12 0,2 3 0,6 17 0,1 2 0,-2-2-142,-5-13 0,-3-2 0,4 12 142,4 20 0,3 9 0,-3-11 0,6 6 0,42 80 0,23 38 0,-5-3 0,-11-18 0,0 4 0,16 25 0,7 11 0,-12-14 0,-5 1 0,-26-43 0,-18-42 213,-15-33 0,-6-13-213,3 6 0,-1-2 0,-8-18 0,1 0 0,3 8 0,14 26 0,54 94 0,-18-17 0,3 7 0,14 25 0,2 7-262,-4 5 1,-7 3 261,-16-7 0,-5-1 0,1-16 0,-4-1 0,-7 9 0,0-1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31.504"/>
    </inkml:context>
    <inkml:brush xml:id="br0">
      <inkml:brushProperty name="width" value="0.08571" units="cm"/>
      <inkml:brushProperty name="height" value="0.08571" units="cm"/>
      <inkml:brushProperty name="color" value="#004F8B"/>
    </inkml:brush>
  </inkml:definitions>
  <inkml:trace contextRef="#ctx0" brushRef="#br0">535 277 5734,'-9'-75'0,"-1"10"0,-30 3 0,15 34 0,-26-19 0,4 50 0,9 5 0,-11 17 0,-1 6 0,5 3 0,-6 12 0,4 3 0,20-9 0,-13 46 0,35-45 0,47 11 0,-1-45 0,52-33 0,-47-9 0,-10-2 0,-2-6 0,17-36 0,-25 36 0,-1-1 0,15-29 0,-29 125 0,-7 53 0,-3-15 0,2-2-622,-2-18 1,-1 19 0,-1-1 0,-2-22 621,-4-2 0,-1 25-607,8-36 0,1 1 607,0 32-83,11-5 1,2-54 0,2-4-1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31.932"/>
    </inkml:context>
    <inkml:brush xml:id="br0">
      <inkml:brushProperty name="width" value="0.08571" units="cm"/>
      <inkml:brushProperty name="height" value="0.08571" units="cm"/>
      <inkml:brushProperty name="color" value="#004F8B"/>
    </inkml:brush>
  </inkml:definitions>
  <inkml:trace contextRef="#ctx0" brushRef="#br0">499 169 5734,'-85'11'0,"0"0"0,-1 0 0,16-31 0,9 13 0,-10 81 0,31 12-435,56-48 435,-1-18 143,3-4-143,1-4 0,33-17 0,-21-2 36,10-16 0,0-13-36,-5-33 0,-5-5 0,20-9 0,-23 8 0,-9 27 0,-17 53 220,-2 10-220,-4 62 0,-1 13 0,0-14 0,3-7 0,1 19 0,0 4 0,0-13 0,3 6 0,0-3-340,-2-2 0,-1 6 1,-1-10-1,2-10 1,-4-10-1,-12 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5.142"/>
    </inkml:context>
    <inkml:brush xml:id="br0">
      <inkml:brushProperty name="width" value="0.08571" units="cm"/>
      <inkml:brushProperty name="height" value="0.08571" units="cm"/>
      <inkml:brushProperty name="color" value="#004F8B"/>
    </inkml:brush>
  </inkml:definitions>
  <inkml:trace contextRef="#ctx0" brushRef="#br0">1678 563 5734,'-2'-12'0,"-3"-11"0,0 2 0,-2-4 0,-7-15 0,-4 6 0,-6-14 0,-12-2 0,4 11 0,-25-16 0,-4 9 0,-21-6 0,38 29 0,-2 2 0,-7 0 0,-5 3 0,-22 6 0,1 3 0,-19-4-487,35 12 0,8 4 487,24 3 0,-13 6 0,-15 12 0,10-4 0,-31 29 0,34-11 0,2 4 0,-3 7 0,6 3 0,2 4 0,-6 11 0,3 1 0,11-15 0,3 1 0,0 10 0,5 4 0,5 10 0,3 4 0,-1 2 0,2 4-150,6-17 1,1 3-1,3-3 150,5 13 0,3-3 0,2-1 0,3 1 463,4 5 0,5 1-463,7 6 0,3-1 0,0-11 0,4-3-120,8 2 1,5-6 119,-1-20 0,4-7 0,5-1 0,6-6 0,11-1 0,5-5 0,0-8 0,4-6 0,16-4 0,1-7 0,-20-7 0,1-6 0,-7-8 0,4-5 0,-7-3 0,-1-5 0,-5-2 61,8-3 0,-6-2-61,-19 3 0,-6-2-137,23-29 137,-1-7 0,-28 26 0,-3-2 0,11-31 239,-12 14-239,-10 6 0,-2-4 0,-5 3 0,-1-1 0,3-16 0,-2-2 0,-3 3 0,-3 2 0,-4 9 0,-2 2 0,0 1 0,-3-3 0,-3-13 0,-2-1 0,-4 4 0,-2 1 0,-1-6 0,-3 0 183,-5 3 1,-5 1-184,-13-9 0,-4 3 0,12 20 0,-1 4 72,-4-6 1,-5 8-73,-9 16 0,-5 10 0,-6 7 0,-2 3 0,-6-6 0,-1 3 0,1 9 0,1 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32.248"/>
    </inkml:context>
    <inkml:brush xml:id="br0">
      <inkml:brushProperty name="width" value="0.08571" units="cm"/>
      <inkml:brushProperty name="height" value="0.08571" units="cm"/>
      <inkml:brushProperty name="color" value="#004F8B"/>
    </inkml:brush>
  </inkml:definitions>
  <inkml:trace contextRef="#ctx0" brushRef="#br0">1 926 5734,'89'-25'0,"0"1"0,1 0 0,-1-1 0,0 1 0,1 0 0,-1-1 0,0 1 0,1 0 0,-1-1 0,2 0 0,0 0 0,-1 0 0,0 1 0,-1-1 0,0 1 0,-3 0 0,0 1 0,-3 0-809,9-2 0,-1 1 1,-1 0-1,-2 0 1,-3 2-1,-2-1 0,-4 2 809,11-4 0,-1 1 0,-4 1 0,-9 2 0,-12 3 704,-4 1 1,-4 1-705,15-5 0,8-2 0,-8 1 0,-6 1 0,-2 2 430,39-13 0,-38 13-430,-133 46 0,-40 13 0,54-19 0,-5 0 0,-12 5 0,-1 1 0,1 0 0,-1-1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32.469"/>
    </inkml:context>
    <inkml:brush xml:id="br0">
      <inkml:brushProperty name="width" value="0.08571" units="cm"/>
      <inkml:brushProperty name="height" value="0.08571" units="cm"/>
      <inkml:brushProperty name="color" value="#004F8B"/>
    </inkml:brush>
  </inkml:definitions>
  <inkml:trace contextRef="#ctx0" brushRef="#br0">0 1011 5734,'80'-35'0,"0"0"0,0 0 0,0 1 0,0-1 0,0 0 0,8 0 0,8-3 0,2 1 0,0 0 0,-5 3 0,-10 5 0,-13 5-285,17-2 0,-1 3 285,-8 1 0,18-5 0,8-1 0,3-1 0,-7 1 0,-14 4-1302,8-2 0,-12 2 0,5 0 1302,-1 0 0,6-2 0,-3 1 0,-10 3 0,14-6 0,-16 2 5,3-15 1,-16 3-1,19-18 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44.083"/>
    </inkml:context>
    <inkml:brush xml:id="br0">
      <inkml:brushProperty name="width" value="0.08571" units="cm"/>
      <inkml:brushProperty name="height" value="0.08571" units="cm"/>
      <inkml:brushProperty name="color" value="#004F8B"/>
    </inkml:brush>
  </inkml:definitions>
  <inkml:trace contextRef="#ctx0" brushRef="#br0">35 32 5734,'-9'-14'0,"0"1"0,-2 9 0,9 11 0,-1 15 0,14 37 0,0-6 0,7 30 0,3 10 0,-8-30 0,1 2 0,0 1 0,1 5 0,-1 5 0,-1 16 0,-2 5 0,-3 2-309,-5-20 1,-4 3-1,0-1 1,1-3 0,4 9-1,2-2 1,-5-4 0,-6-14-1,0 1 1,0-1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45.018"/>
    </inkml:context>
    <inkml:brush xml:id="br0">
      <inkml:brushProperty name="width" value="0.08571" units="cm"/>
      <inkml:brushProperty name="height" value="0.08571" units="cm"/>
      <inkml:brushProperty name="color" value="#004F8B"/>
    </inkml:brush>
  </inkml:definitions>
  <inkml:trace contextRef="#ctx0" brushRef="#br0">111 1042 5734,'-41'-52'0,"9"10"0,57 26 0,37 4-1063,14-1 0,29-2 0,6-1 0,-13 2 1063,-25 5 0,-7 1 0,9 0-282,7-2 0,12-2 1,3 1-1,-5 0 0,-13 2 282,6 1 0,7 1-10,-24 2 1,12-1 0,10 0 0,7 0 0,6-1 0,2 0 0,1 1 0,-2-1 9,-14 2 0,2-1 0,2 1 0,1-1 0,2 1 0,2-1 0,0 1 0,2-1 0,0 0 0,0 0 0,1 0 0,-7 0 0,0 1 0,1-1 0,0-1 0,1 1 0,0 0 0,2 0 0,0-1 0,2 1 0,2-1 0,1 0 0,1 1 0,2-1 0,-16 1 0,3 0 0,3 0 0,2 0 0,3-1 0,1 1 0,1-1 0,1 1 0,0-1 0,-1 1 0,0-1 0,-2 1 0,-2-1 0,-2 1 0,-3 0 0,-3 0 0,-4 0 0,-4 1 0,-5 0 0,32-3 0,-9 1 0,-6 1 0,-6-1 0,0 1 0,0 0 0,4-1 0,6 0 0,-10 1 0,4-1 0,3 1 0,2-1 0,1 0 0,-1 0 0,0 0 0,-2 0 0,-3 0 0,-3 0 0,-6 1 0,12-2 0,-5 1 0,-4-1 0,-2 1 0,-2-1 0,0 0 0,0-1 0,9-3 0,-2 0 0,-1-1 0,-1 0 0,1 0 0,2 1 0,5 1 0,4 0 0,0 1 0,-2 0 0,-3 0 0,-8-2 0,13-4 0,-3-1 0,-12 1 0,-24 4 0,-16 3 0,6-2 0,1 1 0,-2 0 155,42-7-155,-19 9 0,-37 4 0,28-2 2309,-47 6-2309,-11 2 2159,-1 0-2159,-6 4 1111,-2 7-1111,0 1 0,-2 40 0,2 17 0,-1 11 0,1 8 0,-1-3 0,0 5 0,1-3-510,-1 11 1,1-4 509,0-4 0,0 4-1019,2-1 1,1 7 0,0-11 1018,-2-21 0,1 2-147,0 7 0,0 16 0,-1-4 0,0-25 147,-5-10 0,-4 37 0,-10-70 616,-13-12-616,-16-7 0,-15-5 0,-14-2 0,-12-3 0,-7-1 226,20 2 0,-3 0 0,-4 0 1,-3-1-1,-5 1-226,11-1 0,-1 1 0,-1-1 0,-5 0 0,-6 0 0,-8 2 0,-10 0 0,38 2 0,-6 1 0,-6 0 0,-6 0 0,-4 1 0,-4 0 0,-3 0 0,-3 0 0,-2 1 0,-1-1 0,-1 1 0,-1 0 0,2 0 0,0 0 0,3-1 0,2 1 0,2 0 0,5 0 0,4-1 0,5 0 0,6 1-191,-25-2 0,9 1 0,6 0 0,4-1 0,3 1 0,0-1 0,-2 1 0,-4 0 0,-6 0 0,-9 1 191,22 0 0,-4-1 0,-4 1 0,-4 0 0,-2 1 0,-2-1 0,-3 0 0,-1 1 0,-1 0 0,-1-1 0,0 1 0,0 0 0,1 0 0,0 0 0,2 0 0,2 0 0,2 0 0,3 0 0,3 0 0,-13 1 0,0 0 0,0 0 0,0 0 0,1 0 0,2 1 0,1-1 0,2 0 0,3 1 0,3-1 0,3 0 0,4 0 0,5-1 0,4 0-152,-23 1 1,15 0-1,6-1 1,0 1-1,-9-1 1,-15-1 151,29 0 0,-10 0 0,-8 1 0,-7-1 0,-6 0 0,-4 0 0,-2 0 0,-1 0 0,0-1 0,2 1 0,3-1 0,5 0 0,5-1 0,9 0 0,8 0 0,10 0 0,13-2 0,-31-2 0,23-3 0,-9 0 0,-14 1 0,-17-1 0,0-1 0,14-2 0,30-5 0,20-21 0,9-2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47.442"/>
    </inkml:context>
    <inkml:brush xml:id="br0">
      <inkml:brushProperty name="width" value="0.08571" units="cm"/>
      <inkml:brushProperty name="height" value="0.08571" units="cm"/>
      <inkml:brushProperty name="color" value="#004F8B"/>
    </inkml:brush>
  </inkml:definitions>
  <inkml:trace contextRef="#ctx0" brushRef="#br0">2206 357 5734,'1'-10'0,"-2"1"0,-7-5 0,2 5 0,-6-6 0,-1 4 0,-4 0 0,-34-19 0,8 6 0,-26-12 0,-1 4 0,-5 10 0,-17-2 0,10 3-1174,22 4 0,1 1 1174,-20-3 0,-9-2 0,11 8 0,22 10 0,9 4 0,-20-1 0,-18 5 0,-4 4 0,-2 5 0,4 5 0,-2 4 0,36-6 0,0 7 0,-17 17 0,-7 11 0,10-7 0,22-15 0,3 0-341,-35 32 0,13-8 341,46-35-84,-16 26 84,17-24 2120,-11 20-2120,21-22 0,1 9 0,2 14 0,1-7 0,0 24 0,1-27 0,-5 55 0,4-43 0,-2 11 0,0 4 0,-1 15 0,1-18 0,0 0 0,-2 35 0,2-3 437,1-27 0,1 0-437,1 23 60,2-28 0,1-4-60,4-9 0,1-13 0,1-21 0,-2-8 0,30 3 0,-11-2 0,46 2 0,5-2 0,19 0 0,-5 0 0,3 0 0,5-1-321,-23 1 1,9-1-1,6 0 1,-3-1-1,-6 1 321,18-2 0,-6 0 0,-3 0 0,-9 0 0,-3 0 0,1-1 0,5 0 0,1-2 0,-11 1 0,-21 1 0,-1-1 0,42-4 0,-4-1 0,-7 0 0,-5-2 0,-2 0 0,-14 0 0,8 0 0,-41 5 0,-23 5 0,-4-1 1603,-3-6-1603,0-1 0,-10-64 0,2-11-848,4 10 0,-1-21 0,0-2 0,1 13 848,0 4 0,1 2 0,0 6 0,1-10 0,1 1 0,-1 12 0,-1 2 0,0 7 0,1-4 0,-1 0 0,0 3 0,1 3 0,-1-24 0,4 68 0,0 7 0,-1 1 3392,-2 3-3392,0 2 0,-1 0 0,2 0 0,-5-1 0,2 0 0,-6-1 0,-24-2 0,7 2 0,-28 1 0,-16 2 0,-1 2 0,-7 2 0,2-1 0,-10 0 0,-12 0 0,20 1 0,-20 0 0,-11 2 0,-4 0 0,4 0 0,11-1 0,20-1-1696,-14 1 0,2-1 1696,15 0 0,-18 1 0,-8 0 0,5 0 0,15 0 0,28-3 0,11 0 0,14-1 0,-23 2 0,25-3 0,-13 2 0,16-3 0,2 0 3392,-15-1-3392,11-1 0,-3 0 0,17 0 0,8 1 0,1 0 0,3-1 0,0 5 0,2-2 0,10 45 0,-4-23 0,8 34 0,-7-29 0,0 2 0,16 58 0,-6-15 0,-3-13 0,1 5 0,-1 7 0,-2 1 0,-1-6 0,-1 2 0,-1-2 0,0 5 0,-1-3 0,-1 6 0,-1-5 0,-1-7 0,0-6 0,-1 26 0,0-61 0,2 6 0,0-23 0,11-13 0,27-7 0,15 0 0,25 0 0,7 2-664,-6-5 1,3 3 663,-8 7 0,5 4 0,-11 1 0,-19 3 0,2 1 0,10 1 0,12 2 0,2 0 0,-8 0 0,20 2 0,-1 1-888,4 0 1,8 1 0,-13-1 887,-21-2 0,-4 0 0,30 2 0,-5-2 0,0-2 0,-27 0 0,-6-1 0,-23-2 0,-25 0 0,-7-1 930,0 0-930,-3-4 3059,1-1-3059,-2-43 0,0 24 0,0-30 0,2 23 0,10-57 0,-6 37 0,-1-3 0,4-2 0,-5-5 0,-8-5 0,-6-7 0,-5 4-364,-11-7 0,-4 1 1,5 7-1,-1-4 1,-2 4-1,-16-9 1,1 0-1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49.739"/>
    </inkml:context>
    <inkml:brush xml:id="br0">
      <inkml:brushProperty name="width" value="0.08571" units="cm"/>
      <inkml:brushProperty name="height" value="0.08571" units="cm"/>
      <inkml:brushProperty name="color" value="#004F8B"/>
    </inkml:brush>
  </inkml:definitions>
  <inkml:trace contextRef="#ctx0" brushRef="#br0">1 1 5734,'0'23'0,"0"5"0,2 70 0,-1-37-284,0-5 0,1 3 284,2 30 0,-2-42 0,0 6 0,0 36 0,-1 18 0,0-9 0,-1-3 0,-1-2 0,1-8 0,0 5 0,-1-14 0,-4 9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0.529"/>
    </inkml:context>
    <inkml:brush xml:id="br0">
      <inkml:brushProperty name="width" value="0.08571" units="cm"/>
      <inkml:brushProperty name="height" value="0.08571" units="cm"/>
      <inkml:brushProperty name="color" value="#004F8B"/>
    </inkml:brush>
  </inkml:definitions>
  <inkml:trace contextRef="#ctx0" brushRef="#br0">1 171 5734,'77'-13'0,"-7"0"0,-10 3 0,4-1 0,-7 2 0,3-1 0,7-2 0,7-1 0,-4 0 0,9-1 0,-6 0 0,-17 3 0,-6 1 0,11-4 0,-52 11 0,-40 12 0,-1 4 0,-25 7 0,12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0.733"/>
    </inkml:context>
    <inkml:brush xml:id="br0">
      <inkml:brushProperty name="width" value="0.08571" units="cm"/>
      <inkml:brushProperty name="height" value="0.08571" units="cm"/>
      <inkml:brushProperty name="color" value="#004F8B"/>
    </inkml:brush>
  </inkml:definitions>
  <inkml:trace contextRef="#ctx0" brushRef="#br0">0 173 5734,'67'-40'0,"-1"0"0,-19 6 0,-2 7 0,27 21 0,-39 4 0,16-6 0,-19 2 0,11-4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1.475"/>
    </inkml:context>
    <inkml:brush xml:id="br0">
      <inkml:brushProperty name="width" value="0.08571" units="cm"/>
      <inkml:brushProperty name="height" value="0.08571" units="cm"/>
      <inkml:brushProperty name="color" value="#004F8B"/>
    </inkml:brush>
  </inkml:definitions>
  <inkml:trace contextRef="#ctx0" brushRef="#br0">201 208 5734,'-21'-3'0,"-33"-3"0,28 4 0,-25-1 0,37 2 0,1 1 0,3-1 0,-2 1 0,13-2 0,71-12 0,28 0 0,-26 1-191,-9 2 1,11-1 0,-11 1 190,8-1 0,-18 1 0,-1 1 0,-1 0 0,-10 0 0,36-7 0,-62 13 0,5-4 0,-18 5 0,-6-7 0,-3 3 0,-5-5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1.767"/>
    </inkml:context>
    <inkml:brush xml:id="br0">
      <inkml:brushProperty name="width" value="0.08571" units="cm"/>
      <inkml:brushProperty name="height" value="0.08571" units="cm"/>
      <inkml:brushProperty name="color" value="#004F8B"/>
    </inkml:brush>
  </inkml:definitions>
  <inkml:trace contextRef="#ctx0" brushRef="#br0">0 0 5734,'18'83'0,"-1"0"0,-4 5 0,0 2-1476,0-19 1,3 1-1,-3-2 1476,-1 18 0,-3-12 0,-4-17 218,4 33 1,2 5-219,6-5 0,-3 4 0,4-11 0,5-48 0,3-15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48.850"/>
    </inkml:context>
    <inkml:brush xml:id="br0">
      <inkml:brushProperty name="width" value="0.08571" units="cm"/>
      <inkml:brushProperty name="height" value="0.08571" units="cm"/>
      <inkml:brushProperty name="color" value="#004F8B"/>
    </inkml:brush>
  </inkml:definitions>
  <inkml:trace contextRef="#ctx0" brushRef="#br0">226 147 5734,'-5'0'0,"0"1"0,0 4 0,-11 53 0,6 17 0,-5 17 0,12-26 0,3 2 0,0-14 0,1 1 0,1 19 0,-1 2 0,2-3 0,0-2 0,0-13 0,-1-5 0,-5 11 0,-1-54 0,-8-36 0,0-38 0,3 5 0,1-9 0,0-20 0,2-7 0,3 17 0,0-3 0,4-1 0,5-1 0,2 1 0,5 4 0,6-18 0,16 21 0,26 48 0,3 16 0,-5 4 0,-10 43 0,-16 13 0,-50 9 0,-13 11 0,-6 4 0,3-14 0,15-29 0,24-26 0,72-23 0,1 41 0,14-24 0,-43 57 0,-58 26 0,-13-1 0,-11 0 0,-8 4 0,-1-12 0,-12-6 0,-7-21 0,-12-4 0,9-5 0,13-1 0,2-10-214,-24-17 0,14-18 214,47-24 0,7-16 0,4-2 0,0 0 0,7-45 0,3 71 0,38 6 0,36 72 0,-38-31 0,2 5 0,22 31 0,0 3 0,-23-26 0,1-9 0,9-2 0,1-19 0,7-50 0,-6-17 0,10-9 214,-28 8 0,-8 5-214,-16 32 0,-5 40 0,5 12 0,0 16 0,9 13 0,8-19 0,12-26 0,-12-10 0,11-69 0,-32 34 0,10-11 0,-8 95 0,-7 3 0,1 13 0,3 25 0,2 16 0,-2-3-1131,-4-16 0,-1-2 1,0-1 1130,2 2 0,1 0 0,-4-10 0,-1-8 0,-8-17 0,-15-31 0,-25-13 0,-16-12 0,-19-28 0,10-25 0,37 12 0,8-9 1696,13-13 0,14-8-1696,13 6 0,12-5 0,6 1 0,13-4 0,9 1 0,0 3 0,-8 11 0,0 3 0,2 5 0,0 10 0,1 1 0,0-1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2.020"/>
    </inkml:context>
    <inkml:brush xml:id="br0">
      <inkml:brushProperty name="width" value="0.08571" units="cm"/>
      <inkml:brushProperty name="height" value="0.08571" units="cm"/>
      <inkml:brushProperty name="color" value="#004F8B"/>
    </inkml:brush>
  </inkml:definitions>
  <inkml:trace contextRef="#ctx0" brushRef="#br0">0 1 5734,'30'87'0,"0"0"0,-8-15 0,1 2 0,-4-4 0,-2 5 0,-3-1 0,-5-2 0,0 5 0,-2-8-1311,-2-7 1,-1-4 1310,-6 5 0,0-7 0,1-16 197,1-5 0,4-6 1,1-3-1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2.253"/>
    </inkml:context>
    <inkml:brush xml:id="br0">
      <inkml:brushProperty name="width" value="0.08571" units="cm"/>
      <inkml:brushProperty name="height" value="0.08571" units="cm"/>
      <inkml:brushProperty name="color" value="#004F8B"/>
    </inkml:brush>
  </inkml:definitions>
  <inkml:trace contextRef="#ctx0" brushRef="#br0">33 37 5734,'-33'-36'0,"34"129"0,8-15 0,6 20 0,1 7 0,-2-7 0,-2-2 0,-1-4 0,0 6 0,0-16 0,2 8 0,-1 1 0,-2-8 0,-5-14 0,-8-5 0,-1-1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3.531"/>
    </inkml:context>
    <inkml:brush xml:id="br0">
      <inkml:brushProperty name="width" value="0.08571" units="cm"/>
      <inkml:brushProperty name="height" value="0.08571" units="cm"/>
      <inkml:brushProperty name="color" value="#004F8B"/>
    </inkml:brush>
  </inkml:definitions>
  <inkml:trace contextRef="#ctx0" brushRef="#br0">1 0 5734,'4'5'0,"1"-1"0,42 22 0,-16-9-1887,39 19 0,27 15 0,-13-8 1887,-32-16 0,0-1 0,24 14 0,13 6 0,-8-4 688,-8-4 1,-4 0-689,-12-6 0,2 3 0,0-1 0,24 16 0,-2-1 432,-10-6 0,-9-3-432,-9 6 0,-41-34 0,-3-1 0,-15-17 844,-6-11 1,-2-3 0,-2-3-1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6:53.843"/>
    </inkml:context>
    <inkml:brush xml:id="br0">
      <inkml:brushProperty name="width" value="0.08571" units="cm"/>
      <inkml:brushProperty name="height" value="0.08571" units="cm"/>
      <inkml:brushProperty name="color" value="#004F8B"/>
    </inkml:brush>
  </inkml:definitions>
  <inkml:trace contextRef="#ctx0" brushRef="#br0">977 33 5734,'-36'-33'0,"2"64"0,-9 39 0,-3 16 0,3-7 0,4-13 0,2 0 0,-2 2 0,-2 6-448,2-4 0,-2 8 1,-3 3-1,1 0 1,1-4-1,3-8 448,-15 23 0,4-9 0,4-10 0,-3-3 0,11-17 0,18-26 806,3-27-806,-4-19 435,-1 0-435,0-17 0,10 8 0,1-7 0,2-3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14.751"/>
    </inkml:context>
    <inkml:brush xml:id="br0">
      <inkml:brushProperty name="width" value="0.08571" units="cm"/>
      <inkml:brushProperty name="height" value="0.08571" units="cm"/>
      <inkml:brushProperty name="color" value="#004F8B"/>
    </inkml:brush>
  </inkml:definitions>
  <inkml:trace contextRef="#ctx0" brushRef="#br0">6 1597 5734,'-2'2'0,"-1"1"0,4-2 0,-1 0 0,0 0 0,0 1 0,3 9 0,-2 0 0,3 5 0,-1 7 0,2 3 0,2 4 0,-1-2 0,6 3 0,-5-13 0,15 24 0,-11-23 0,17 26 0,-15-24 0,19 25 0,-14-19 0,36 54 0,-31-46 0,20 30 0,-22-33 0,4 6 0,4 9 0,2 4 0,12 16 0,-6-7 0,-1-3 0,-7-12 0,5 7 0,-15-25 0,13 19 0,10 8 0,-5-7 0,6 0 0,11 8 0,-8-10 0,-1-1 0,21 21 0,-2-5 0,-36-36 0,3 1 0,17 14 0,7 9 0,1 0 0,7 3 0,1 1 0,2-2-556,-11-7 0,-4-5 556,-16-17 0,-10-7 0,1 0 0,54 19 0,-11-6 0,11 1 0,5-1 0,-28-11 0,-3-1 0,5 0 0,0-1 0,-4-3 0,-7-4 0,-1-1 556,22 1 0,8-1-556,-25-2 0,5-1-1131,36 3 0,17 1 1,-14-2 1130,-27-1 0,-2 0 0,5 1 0,6 0 0,-15-2-378,-6 0 378,-15-2 0,20 2 0,2-1 0,-9 1 0,8-1 0,-1 1 0,-20-1 0,46 2 0,-42-2 0,4 1 0,6 0 0,2 0 0,1 1 0,5 0 0,2-1 0,3 1 0,2 0 0,2-1 0,0 1 1602,-7-2 1,0 0-1603,17 0 0,4-1 282,-1 0 1,6-2-283,2 0 0,8-1 0,-10 0-1114,-15 1 1,-3-1 1113,1 0 0,4 0 0,-19 1 0,-25 1 0,63-2 0,-16 1-885,10-1 0,20 0 1,-16-1 884,-38 2 0,-1-1 0,21 0 0,8-1 0,-21 1-86,-30 0 86,-1 0 732,12-1 1,10 0-733,15-3 0,1-1 0,-8 2 0,0 0 0,3-1 0,-5 0 0,11-3 0,4 2 0,3-2 0,18 0 0,-28 2 0,10-1 0,-14 1 0,0 1 1668,11-2 1,4-1-1669,-23 2 0,1-1 0,25-4 0,2-1 0,-11 1 0,-3-1-527,-9 2 1,-5 0 526,19-5 0,4-2 0,16-4 0,-11 3 0,-28 6 0,0 0 0,28-7 0,13-2 0,-15 3 0,-30 6 0,-11 3 0,9-3-108,4-1 0,3 0 108,10-3 0,-19 4 0,2 0 0,31-8 0,-35 8 0,3-2 0,15-3 0,1 0 0,-14 2 0,0 1 0,17-5 0,-4 1 0,8-2 0,-5 1 0,13-3 0,-16 6 0,5-1 0,-5 1 0,1 0 408,7-1 0,-3 1-408,-20 4 0,-2 2 0,2 0 0,0-1 0,39-10 0,-42 11 0,2-1 111,12-5 1,0-1-112,27-7 0,-26 4 0,9-2 0,-6 0 0,-5 1 0,-2-2 0,30-13 0,-1-3 0,-34 13 0,-1-2 0,17-10 0,0 0 0,-12 7 0,-3 1 0,-8 3 0,0 1 0,3-1 0,-4 2 0,-5 1 0,3-1 0,1-2 0,5-4 0,-9 5 0,3-3 0,2-4 0,1-1 0,-1 2 0,0 0 191,2-3 0,0 0-191,-5 4 0,2 1 6,11-9 1,4-3-7,-6 1 0,3-2 0,-2 2 0,4-2 0,1-3 0,8-11 0,6-8 0,-6 6 0,-9 6 0,-3 1-339,13-11 0,-2 1 339,-9 10 0,-6 6 0,1-1-124,0-1 1,4-6 123,-13 11 0,2-6-772,2-8 1,9-12-1,-1-1 1,-10 11 771,-4 7 0,-3 1 0,8-12 0,2-7 0,-12 17-134,-14 21 134,-7 10 0,17-26 0,-19 28 432,16-25-432,12-10 0,-20 25 174,15-17-174,-33 44 3319,3-3-3319,-4 4 220,2-3-220,-4 4 0,1 1 0,-7-3 0,2 2 0,-9 0 0,0 2 0,-8 0 0,-48-8 0,18-1 0,-37-8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17.398"/>
    </inkml:context>
    <inkml:brush xml:id="br0">
      <inkml:brushProperty name="width" value="0.08571" units="cm"/>
      <inkml:brushProperty name="height" value="0.08571" units="cm"/>
      <inkml:brushProperty name="color" value="#004F8B"/>
    </inkml:brush>
  </inkml:definitions>
  <inkml:trace contextRef="#ctx0" brushRef="#br0">7 942 5734,'-3'-3'0,"0"0"0,2 5 0,1-1 0,5 7 0,-2-5 0,3 4 0,5 2 0,20 22 0,7 3 0,1 5 0,13 11 0,-31-27 0,30 32 0,-33-33 0,15 21 0,6 6 0,-8-9 0,0 2 0,19 20 0,-1 0 0,-17-21 0,-2-3-325,19 18 325,-26-33 0,40 34 0,-29-28 0,27 22 0,2 1 0,-25-23 0,4 4 0,0-1 0,-8-7 0,-7-5 0,42 26 0,-23-16 0,29 16 0,-32-20 0,21 11 0,-29-18 0,44 26 0,-30-18 162,19 12 1,8 5-163,-20-12 0,1 0 0,0 0 0,4 3 0,-5-3 0,-2-2 0,-3-3 0,8 5 0,3-1 0,4 0 0,3 1 0,-9-5 0,2 2 0,0-1 0,22 10 0,4 0 0,-2-3 0,5 2 0,-12-6 0,-24-9 0,-2-2-631,33 11 0,-8-3 631,-31-14 0,0 1 0,5 0 0,2 0 0,6 3-210,12 1 1,2 1 209,3-1 0,-24-5 0,6 1 0,15 3 0,2 1 0,-7-3 0,0 1 0,8 1 0,-1 0-539,-15-4 1,-5-1 538,7 1 0,-7-2 0,0-1 0,-1 0 0,14 2 0,-1 0 0,-13-4 370,8 2 0,2 0-370,15 1 0,-22-3 0,0 0 0,17 2 0,8 4 0,21 5 0,-10-2 0,-14-3 0,0 1-146,10 1 1,9 2 0,-12-2 145,-18-4 0,-10-2 0,16 2 0,-16-3 0,1 1 0,20 2 0,-11-2 0,-3 0 0,-9-2-179,16 1 1,18 3 0,-8-2 178,-13-2 0,-1 0 0,4 0 0,4 1 0,-6-1 0,-4-1 0,-7-2 0,22 3 502,-31-3 1,2 0-503,9 0 0,1 0 0,0 0 0,9 1-506,-3-2 1,15 0 0,6 0 0,-4 0 0,-12-1 505,13 2 0,5-1-204,-11 0 0,21 0 0,8 0 0,-1 0 0,-12 0 0,-23-2 204,-13 0 0,-5 0 0,37 1 0,14 1 0,-23-2 0,-21 0 0,27 2 0,-17-2 0,9 0 0,-19-1 0,3 0 0,11-1 0,0-1 0,13 0 0,6 0 0,2-1 0,-6 1 0,-11-1 0,7 1 0,-9 0 0,6-1 26,-1 0 0,11-1 1,1 0-1,-9 1 1,-17-1-27,-12-1 0,-11 0 0,35-2 0,15-2 0,2-2 0,-5 0 0,-22 2 0,11-2 0,-13 2 0,16-4 397,-23 4 0,12-2 0,6-2-397,2-3 0,7-1 0,1-2 0,-8 3-441,-9 2 0,-5 1 0,4-2 441,8-1 0,7-2 0,-3 1 0,-18 0 0,20-9 1358,-21 5-1358,13-7 0,1-1 0,-6 1 0,14-7 0,-2-1 1024,-22 8-1024,3-4 0,27-13 0,10-4 0,-4 2 0,-21 9-1141,-8 4 0,-1 0 1141,2 0 0,16-8 0,4-3 0,-7 5 0,-19 8 0,24-10 2223,-18 9-2223,-14 6 0,10-6 0,-7 4 0,29-13-275,-22 8 1,10-5 0,-9 3 274,-13 5 0,-2 1 0,25-15 0,1-2-259,-15 7 0,-3 0 259,0-1 0,2-3 776,-8 4 0,4-5 1,0 0-777,2-3 0,1-2 0,-1 0 0,1 0 0,0 0 0,-1-1-289,-2 1 1,-2 1-1,-3 1 289,7-4 0,-2 0 0,15-13 0,-2 2 0,-23 19 0,0 0 0,0 0 0,4-3 0,1 1 0,4-1 0,1 0 0,-3 3 0,4-5 0,6-3-333,-6 7 0,14-7 0,3-2 0,-5 4 0,-15 10 333,-9 7 0,-3 2 0,30-19 0,11-7 0,-14 9-217,1 2 217,-17 10 0,17-9 0,3-2 0,-4 2 0,-19 12 0,9-7 0,-9-4 0,-5-20 0,-8-3 0,5 10 0,-5-3 0,-7-19 0,-10 0 0,-5-18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2.394"/>
    </inkml:context>
    <inkml:brush xml:id="br0">
      <inkml:brushProperty name="width" value="0.08571" units="cm"/>
      <inkml:brushProperty name="height" value="0.08571" units="cm"/>
      <inkml:brushProperty name="color" value="#004F8B"/>
    </inkml:brush>
  </inkml:definitions>
  <inkml:trace contextRef="#ctx0" brushRef="#br0">1 223 5734,'67'-41'0,"0"0"0,0 0 0,6-13 0,0 14 0,11 34 0,-7 13 0,-24 0 0,40 10 0,-78-5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2.565"/>
    </inkml:context>
    <inkml:brush xml:id="br0">
      <inkml:brushProperty name="width" value="0.08571" units="cm"/>
      <inkml:brushProperty name="height" value="0.08571" units="cm"/>
      <inkml:brushProperty name="color" value="#004F8B"/>
    </inkml:brush>
  </inkml:definitions>
  <inkml:trace contextRef="#ctx0" brushRef="#br0">1 159 5734,'69'-16'0,"1"0"0,-1 0 0,5-2 0,6 2 0,18-4 0,-20 4-369,-18 4 0,-4-1 0,-3-2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2.810"/>
    </inkml:context>
    <inkml:brush xml:id="br0">
      <inkml:brushProperty name="width" value="0.08571" units="cm"/>
      <inkml:brushProperty name="height" value="0.08571" units="cm"/>
      <inkml:brushProperty name="color" value="#004F8B"/>
    </inkml:brush>
  </inkml:definitions>
  <inkml:trace contextRef="#ctx0" brushRef="#br0">59 1 5734,'-16'83'0,"-1"0"0,2-25 0,4-1 0,16 21 0,6-3-1131,3 14 1131,0-25 0,2 2 181,-5-17 1,3 3-182,14 37 0,6 16 0,-3-15 0,-10-36 0,0-1-210,6 19 0,3 8 0,-3-22 0,-1-26 0,-1-7 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3.134"/>
    </inkml:context>
    <inkml:brush xml:id="br0">
      <inkml:brushProperty name="width" value="0.08571" units="cm"/>
      <inkml:brushProperty name="height" value="0.08571" units="cm"/>
      <inkml:brushProperty name="color" value="#004F8B"/>
    </inkml:brush>
  </inkml:definitions>
  <inkml:trace contextRef="#ctx0" brushRef="#br0">73 159 5734,'-36'58'0,"-1"-1"0,39 5 0,14 9 0,-1 2 0,-10 14 0,-3 5 0,11-3 0,19 0 0,11-2 0,6-15 0,19-8 0,-1-18 0,7-12 0,-18-92 0,-15-38 0,-36 11 0,-16-10 0,3-1-1418,10 4 1,4-1 0,-8 2 1417,-9-3 0,-8 0 0,-4 13 0,-4 12 0,-7 16 860,-47 15-860,7 34 0,3 57 0,46 29 0,20-13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0.164"/>
    </inkml:context>
    <inkml:brush xml:id="br0">
      <inkml:brushProperty name="width" value="0.08571" units="cm"/>
      <inkml:brushProperty name="height" value="0.08571" units="cm"/>
      <inkml:brushProperty name="color" value="#004F8B"/>
    </inkml:brush>
  </inkml:definitions>
  <inkml:trace contextRef="#ctx0" brushRef="#br0">325 109 5734,'-9'-21'0,"0"2"0,-18-13 0,11 17 0,-14-6 0,7 25 0,-6 17 0,-3 16 0,0 5 0,-8 16 0,5 9 0,6 9 0,15-11 0,16 2 0,20 4 0,15 3 0,3-7 0,7-3 0,8-11 0,4-15 0,8-5 0,-6-22 0,0-36 0,-9-20 0,-14-3 0,-10-5 0,-8-9 0,-11 24 0,-11 40 0,2-3 0,3 99 0,11-59 0,10 4 0,6 0 0,24 8 0,-8-14 0,3-10 0,13-34 0,-73-74 0,-21-18 0,15 12-477,-12 21 1,-11-8 0,8 25 476,12 33 0,3 5 0,-11 3 0,23 13 0,53-10 0,25-5 0,1 14 0,5-12 0,-4 2 0,-29 14 0,-26 12 0,8 40 0,-6-3 0,-2 3 0,6 20 0,-4-17 0,-1-8 0,-4-28 0,3 3 1429,-3-16-1429,-7-11 0,18-22 0,4-38 0,10-28 0,-10 5 0,-16 27 0,-1 3 0,0-4 0,9-29 0,11 66 0,-13 4 0,12 42 0,-9 16 0,3 3 0,4 6 0,-2-5 0,1 1 0,7 11 0,4 0 0,-2-12 0,3-8 0,41 6 0,-30-32 0,3-12 0,0-17 0,-2-15 0,3-23 0,-5-12 0,-7 2 0,-11-9 0,-21 1 0,-8-6 0,-2 9 0,5-28 0,-22 27 0,-7 21 0,2 50 0,-13 22 0,-7 24 0,16 2 0,8 9 0,14 11 0,10 0 0,2-6 0,6-4 0,4-8 0,9-10 0,14-21 0,6-15 0,2-18 0,1-8 0,8 4 0,-1-5 0,-4-7 0,-5-3 0,13-18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3.290"/>
    </inkml:context>
    <inkml:brush xml:id="br0">
      <inkml:brushProperty name="width" value="0.08571" units="cm"/>
      <inkml:brushProperty name="height" value="0.08571" units="cm"/>
      <inkml:brushProperty name="color" value="#004F8B"/>
    </inkml:brush>
  </inkml:definitions>
  <inkml:trace contextRef="#ctx0" brushRef="#br0">1 88 5734,'57'-49'0,"-6"11"0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3.607"/>
    </inkml:context>
    <inkml:brush xml:id="br0">
      <inkml:brushProperty name="width" value="0.08571" units="cm"/>
      <inkml:brushProperty name="height" value="0.08571" units="cm"/>
      <inkml:brushProperty name="color" value="#004F8B"/>
    </inkml:brush>
  </inkml:definitions>
  <inkml:trace contextRef="#ctx0" brushRef="#br0">27 21 5734,'-27'-20'0,"42"77"0,18 25 0,0-17-584,-6-6 1,7 11-1,0-8 584,4-13 0,3-3 0,20 25 0,4 8 182,-9-11 1,1 5 0,-26-5-183,-47-4 0,-8-4 0,38 0 0,-10-14 0,-88-62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43.733"/>
    </inkml:context>
    <inkml:brush xml:id="br0">
      <inkml:brushProperty name="width" value="0.08571" units="cm"/>
      <inkml:brushProperty name="height" value="0.08571" units="cm"/>
      <inkml:brushProperty name="color" value="#004F8B"/>
    </inkml:brush>
  </inkml:definitions>
  <inkml:trace contextRef="#ctx0" brushRef="#br0">1 546 5734,'36'-52'0,"1"-1"0,-7 6 0,11 3-1416,25 8 1,23 3 0,3 3 0,-13 4 1415,-4-3 0,2 0 0,9-1 0,16-5 0,-1 1 0,-18 6 0,-21 8 0,-1 1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39.732"/>
    </inkml:context>
    <inkml:brush xml:id="br0">
      <inkml:brushProperty name="width" value="0.08571" units="cm"/>
      <inkml:brushProperty name="height" value="0.08571" units="cm"/>
      <inkml:brushProperty name="color" value="#004F8B"/>
    </inkml:brush>
  </inkml:definitions>
  <inkml:trace contextRef="#ctx0" brushRef="#br0">3586 475 5734,'-9'-12'0,"-23"-19"0,-1 3 0,-9-8 0,7 14 0,0 2 0,-16-3 0,-9-2 0,5 5 0,-2 0 0,-9-5 0,-3 0 0,-11 4 0,6 4 0,-1 1 0,10 3 0,-13-1 0,6 2 0,9 1 0,2 2 0,-18-4 0,-15 0 0,13 6 0,-16 2 0,-6 0 0,7 0 0,16 2-1696,3 0 0,0 1 1696,1-1 0,-16-1 0,-4 1 0,9 1 0,21 4 0,-16 13 0,20-2 0,-15 10 0,-1 2 0,5 0 0,-14 9 0,1 2 0,24-5 0,-6 7 0,2 1 0,11-2 0,-1 2 0,-3 12 0,11 7 0,2 10 0,3-6 0,1-8 0,1 1-370,0 9 0,-1 6 0,13-12 370,17-4 0,2 2 1119,5 12 0,2 6-1119,3-20 0,2 1 0,1 35 0,2-1 0,10 8 0,0-35 0,5 7 0,2-2 0,8 13 0,14 4-441,1-19 1,16 10 0,7 5 0,3 1-1,-4-6 1,-10-9 440,1 4 0,-8-8 0,10 2-166,5-1 0,13 7 1,2 0-1,-7-8 1,-15-16 165,23 7 0,-9-12 0,15 5 0,-2-4 0,-17-10 0,-1-3 0,7 2 0,-2-1 0,7 1 0,4 2 0,0-4 0,-4-4 0,2-4 0,-2-3 0,0-5 0,4-5 0,-4-4 0,4-4 0,1-3 0,-2-4 0,-3-3 0,7-7 0,-3-4 0,-2-3 0,-4-2 27,15-3 1,-4-3 0,-8-7-28,-14-6 0,-5-6 0,-11 5 2273,15-23-2273,-34 12 0,7-21 0,3-16 0,1-7 0,-2-1 0,-4 9 0,-7 15-540,1-10 0,-8 12 1,4-13 539,0 14 0,6-12 0,3-7 0,0-2 0,-3 2 0,-6 8 0,-11 12 0,-7-9 0,-11 12 0,-7-2-33,-9-15 1,-7-1 0,-5 0 32,1-1 0,-5 2 0,-22 0-36,-1 31 0,-18-2 1,-11 0-1,-5 3 1,0 2-1,5 5 1,13 5-1,3 3 1,9 6-1,0 3 0,-11 0 1,-17 2-1,0 0 1,0 0-1,0 0 1,0 1-1,1-1 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0.706"/>
    </inkml:context>
    <inkml:brush xml:id="br0">
      <inkml:brushProperty name="width" value="0.08571" units="cm"/>
      <inkml:brushProperty name="height" value="0.08571" units="cm"/>
      <inkml:brushProperty name="color" value="#004F8B"/>
    </inkml:brush>
  </inkml:definitions>
  <inkml:trace contextRef="#ctx0" brushRef="#br0">204 234 5734,'68'-34'0,"1"0"0,-1 0 0,0 1 0,29-5 0,-1 4 0,-54 13 0,-105 16 0,38 26 0,1 7 0,-1 43 0,5 14 0,12-21 0,2 2-644,-10 26 0,4 1 644,15-23 0,4-5 205,0-5 0,-5 0-205,-17 16 0,-10-1 0,-8-8 0,-5-5 0,1-12 0,-6-9-245,-9-21 0,3-9 245,10-5 0,-55-11 0,41-14 616,0-29-616,76 4 0,12 1 0,49 14 0,-16 12 0,-6 2 0,1-1-364,27-7 364,-21 2 0,-4 1 0,-3-3 0,16-9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1.218"/>
    </inkml:context>
    <inkml:brush xml:id="br0">
      <inkml:brushProperty name="width" value="0.08571" units="cm"/>
      <inkml:brushProperty name="height" value="0.08571" units="cm"/>
      <inkml:brushProperty name="color" value="#004F8B"/>
    </inkml:brush>
  </inkml:definitions>
  <inkml:trace contextRef="#ctx0" brushRef="#br0">443 153 5734,'-72'46'0,"0"0"0,0 0 0,15-33 0,6 6 0,2 44 0,5 22 0,19-16 0,28-15 0,18 10 0,6-1 0,2-1 0,1-3 0,5-6 0,19-20 0,0-21 0,7-7 0,-3-10 0,1-9 0,19-13 0,-8-21 0,-32-19 0,-12-17 0,-5 4 0,2 0 0,-11-3 0,-15 9 0,-9-10 0,-4 3 0,0 16 0,-18-18 0,-25 37 0,-2 23 0,30 47 0,-37 45 0,44 23 0,11-30 0,11 22 0,6 1 0,8-17 0,10 11 0,6-3 0,2-25 0,9 1 0,3-3 0,2-11 0,36 6 0,10-5 0,-38-25 0,0-4 0,28 11 0,-1-4 0,8-16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1.839"/>
    </inkml:context>
    <inkml:brush xml:id="br0">
      <inkml:brushProperty name="width" value="0.08571" units="cm"/>
      <inkml:brushProperty name="height" value="0.08571" units="cm"/>
      <inkml:brushProperty name="color" value="#004F8B"/>
    </inkml:brush>
  </inkml:definitions>
  <inkml:trace contextRef="#ctx0" brushRef="#br0">36 487 5734,'-16'-9'0,"3"59"0,7 49 0,5 3 0,6-27 0,5 2 0,1 2 0,-2 4 0,-3-1 0,-2 5 0,0 1 0,1-3 0,2-5-1341,7 22 1,3-6 0,-1-15 1340,-2-11 0,-3-34 1125,-6-118-1125,-1 26 0,0-5 0,-1-13 0,1-5-579,3-17 0,-1 5 579,0-7-49,-3 30 1,1-15-1,0-5 1,4 6 48,4-5 0,3 4 0,6-5 0,4 0 0,6-6 0,1 2 0,-1 10 48,-5 11 1,0 8 0,6 10-49,25-3 0,3 22 0,8 35 0,-15 17 0,6 9 0,-26 50 0,-27-27 0,-14 15 0,-8 1 0,-11-1 0,-16-2 0,-15 13 0,5-11 0,13-21 0,-3-1 0,-24 22 0,-11 8 0,15-14 0,11-14 1780,-18 18-1780,89-65 257,5-1-257,67-4 0,-36 3 0,18 0 0,2 0 0,-14 3 688,7 2 0,15 3 1,-12 0-689,17 5 0,-4-4 0,-10 2 0,-46 0 0,-28-6 0,-3 1 0,0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2.101"/>
    </inkml:context>
    <inkml:brush xml:id="br0">
      <inkml:brushProperty name="width" value="0.08571" units="cm"/>
      <inkml:brushProperty name="height" value="0.08571" units="cm"/>
      <inkml:brushProperty name="color" value="#004F8B"/>
    </inkml:brush>
  </inkml:definitions>
  <inkml:trace contextRef="#ctx0" brushRef="#br0">153 151 5734,'11'-58'0,"-2"11"0,-7 36 0,1-5 0,-1 9 0,0-4 0,-2 10 0,-28 19 0,13-9 0,-41 22 0,23-15 0,-16 5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2.500"/>
    </inkml:context>
    <inkml:brush xml:id="br0">
      <inkml:brushProperty name="width" value="0.08571" units="cm"/>
      <inkml:brushProperty name="height" value="0.08571" units="cm"/>
      <inkml:brushProperty name="color" value="#004F8B"/>
    </inkml:brush>
  </inkml:definitions>
  <inkml:trace contextRef="#ctx0" brushRef="#br0">1 725 5734,'89'-24'0,"0"1"0,0 0 0,0 0 0,-5 1 0,1 0 0,-4 2 0,-8 3-2554,16 1 1,-5 4 2553,1-2 0,12-1 0,-16 3 0,13-1 0,7-1 0,-3 0 0,-10 2-209,4-1 0,-8 1 0,8 0 209,-4 0 0,10-2 0,4 1 0,-3 0 0,-9 1 0,8 1 0,-8 1 0,19-3 0,-39 4 0,11-1 0,9-1 0,6-1 0,4 0 0,1-1 0,1 0 0,-4 0 0,-4 2 0,-8 0 0,-9 1 0,16-1 0,-12 1 0,-5 1 0,4-1 0,11-1 0,-1 0 0,17-2 0,10-1 0,4-1 0,-3 0 0,-9 1 0,-15 2 0,-23 2 0,-28 3 0,-22 0 0,-72 9 0,-37 5 0,-4-2 0,-6 0 0,20 1 0,-3 0 0,1 0 0,6-1 0,0 0 0,1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2.786"/>
    </inkml:context>
    <inkml:brush xml:id="br0">
      <inkml:brushProperty name="width" value="0.08571" units="cm"/>
      <inkml:brushProperty name="height" value="0.08571" units="cm"/>
      <inkml:brushProperty name="color" value="#004F8B"/>
    </inkml:brush>
  </inkml:definitions>
  <inkml:trace contextRef="#ctx0" brushRef="#br0">0 716 5734,'97'-5'0,"-1"1"0,0-1 0,0 1 0,1-1 0,-1 1 0,0-1 0,0 1 0,1-1 0,-1 1 0,0 0 0,0-1 0,0 1 0,5-1 0,4 0 0,2 0 0,0 1 0,-2-1 0,-2 0 0,-6 1 0,-5 0 0,-9-1 0,-9 2 0,-11-1-2453,41-3 1,-20 0 2452,0 2 0,9-4 0,-22-2 0,13-5 0,6-1 0,1-2 0,-6 2 0,-13 3 647,25-3 1,-1-3-648,-5-1 0,21-4 0,1-5 0,-17-2 0,-38-4 0,-44-51 0,17 42 0,-6 0 0,-57-42 0,18 46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0.634"/>
    </inkml:context>
    <inkml:brush xml:id="br0">
      <inkml:brushProperty name="width" value="0.08571" units="cm"/>
      <inkml:brushProperty name="height" value="0.08571" units="cm"/>
      <inkml:brushProperty name="color" value="#004F8B"/>
    </inkml:brush>
  </inkml:definitions>
  <inkml:trace contextRef="#ctx0" brushRef="#br0">394 284 5734,'-28'-5'0,"-58"6"0,43 4-769,-46 8 769,59 2 250,-11 17-250,-6 28 0,31 17 0,8 7 0,3-29 0,8-1 63,28 39 1,23-14-64,18-52 0,9-19 0,-2-1 0,0-10 0,3-12 0,-6-16 0,-17-27 0,-13-15 0,-17-6 0,-7-5-225,0 1 0,-6 0 225,-10 1 0,-7 4 0,-4 25 0,-1 5 0,-4-20 0,-2 17 0,8 113 0,2 31 0,1-27-72,0-4 1,2 14 0,1-8 71,6-7 0,1-6 0,9 42 0,0-12 0,1 2 411,-7-23 1,0-5-412,4 32 0,-16-41 0,-14-56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9.277"/>
    </inkml:context>
    <inkml:brush xml:id="br0">
      <inkml:brushProperty name="width" value="0.08571" units="cm"/>
      <inkml:brushProperty name="height" value="0.08571" units="cm"/>
      <inkml:brushProperty name="color" value="#004F8B"/>
    </inkml:brush>
  </inkml:definitions>
  <inkml:trace contextRef="#ctx0" brushRef="#br0">190 1 5734,'-16'80'0,"-1"0"0,1 1 0,-1-1 0,5-22 0,1 1-635,-5 22 1,-3 19 0,1 1 0,5-20 634,4-19 0,4-10 0,-4 33 0,3-30 0,1 1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9.725"/>
    </inkml:context>
    <inkml:brush xml:id="br0">
      <inkml:brushProperty name="width" value="0.08571" units="cm"/>
      <inkml:brushProperty name="height" value="0.08571" units="cm"/>
      <inkml:brushProperty name="color" value="#004F8B"/>
    </inkml:brush>
  </inkml:definitions>
  <inkml:trace contextRef="#ctx0" brushRef="#br0">72 752 5734,'26'-76'0,"0"1"0,1-1 0,-1 0 0,10-13 0,-1 3 0,-22 12 0,-36 17 0,-8 14 0,6 12 0,-48-37 0,46 85 0,-7 16 0,37 31 0,19 9 0,9-18 0,11 0 0,7 13 0,8 8 0,-1-13 0,1-19 0,-1-7 0,5 5 0,-16-4 0,-38-13 0,-17 2 0,-31 4 0,-16-3 0,-7-9 0,-4-5 0,-4 5 0,1-5 0,9-7 0,12-15 0,11-75 0,67-7 0,-22 35 0,6-2 0,38-13 0,8 8 0,0 7 0,9 3 0,2 6 0,-9 18 0,32-8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09.915"/>
    </inkml:context>
    <inkml:brush xml:id="br0">
      <inkml:brushProperty name="width" value="0.08571" units="cm"/>
      <inkml:brushProperty name="height" value="0.08571" units="cm"/>
      <inkml:brushProperty name="color" value="#004F8B"/>
    </inkml:brush>
  </inkml:definitions>
  <inkml:trace contextRef="#ctx0" brushRef="#br0">148 1 5734,'4'6'0,"-1"0"0,-3 19 0,-16 28 0,-3 6 0,-9 4 0,-13-1 0,22-32 0,-13 16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0.159"/>
    </inkml:context>
    <inkml:brush xml:id="br0">
      <inkml:brushProperty name="width" value="0.08571" units="cm"/>
      <inkml:brushProperty name="height" value="0.08571" units="cm"/>
      <inkml:brushProperty name="color" value="#004F8B"/>
    </inkml:brush>
  </inkml:definitions>
  <inkml:trace contextRef="#ctx0" brushRef="#br0">1 81 5734,'4'-29'0,"-1"3"0,0 9 0,0 8 0,1 86 0,-3-30-178,1 7 0,-2 6 178,0 31 88,0-19-88,-1 14 0,0 22 0,1-16 0,2-40 0,0 0 0,0 29 0,-1 1 0,0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0.519"/>
    </inkml:context>
    <inkml:brush xml:id="br0">
      <inkml:brushProperty name="width" value="0.08571" units="cm"/>
      <inkml:brushProperty name="height" value="0.08571" units="cm"/>
      <inkml:brushProperty name="color" value="#004F8B"/>
    </inkml:brush>
  </inkml:definitions>
  <inkml:trace contextRef="#ctx0" brushRef="#br0">265 674 5734,'12'-95'0,"0"0"0,1 0 0,-3 3 0,-1 2 0,-12 15 0,-14 20 0,-13 16 0,-21 23 0,-4 8 0,-11-6 0,17 36 0,10 13 0,28 17 0,15 9 0,26-6 0,17 9 0,-3-5 0,-4-5 0,2-2 0,5 0 0,4 3 0,-6-8 0,17 20 0,-55-24 0,-10 6 0,-20-12 0,-48-10 0,-6-22 0,26-56 0,-8 27 0,10-5 0,58-65 0,11 46 0,8 3 0,11 0 0,3 4 0,16-16 0,-13 22 0,-2 7 0,-2 17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0.734"/>
    </inkml:context>
    <inkml:brush xml:id="br0">
      <inkml:brushProperty name="width" value="0.08571" units="cm"/>
      <inkml:brushProperty name="height" value="0.08571" units="cm"/>
      <inkml:brushProperty name="color" value="#004F8B"/>
    </inkml:brush>
  </inkml:definitions>
  <inkml:trace contextRef="#ctx0" brushRef="#br0">227 1 5734,'-1'4'0,"-6"28"0,-3-3 0,-12 22 0,-4 2 0,-3 0 0,-3-2 0,1-3-97,8-14 1,-6 8-1,12-14 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1.112"/>
    </inkml:context>
    <inkml:brush xml:id="br0">
      <inkml:brushProperty name="width" value="0.08571" units="cm"/>
      <inkml:brushProperty name="height" value="0.08571" units="cm"/>
      <inkml:brushProperty name="color" value="#004F8B"/>
    </inkml:brush>
  </inkml:definitions>
  <inkml:trace contextRef="#ctx0" brushRef="#br0">473 0 5734,'-66'45'0,"0"0"0,0-1 0,0 1 0,-17 19 0,3 2 0,35-13 0,46-17 0,7 20 0,8-45 0,16-8 0,12-21 0,5-11 0,7-19 0,0-7 0,7-5 0,-2 0 0,-15-1 0,-10 20 0,-21 40 0,-22 42 0,-15 25 0,0 11 0,-2 12 0,3-4 0,5 13 0,3-2 0,0-25 0,-1 0 0,11-12 0,31 6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1.400"/>
    </inkml:context>
    <inkml:brush xml:id="br0">
      <inkml:brushProperty name="width" value="0.08571" units="cm"/>
      <inkml:brushProperty name="height" value="0.08571" units="cm"/>
      <inkml:brushProperty name="color" value="#004F8B"/>
    </inkml:brush>
  </inkml:definitions>
  <inkml:trace contextRef="#ctx0" brushRef="#br0">262 1 5734,'-8'57'0,"-1"-1"0,1-6 0,6 0 0,24 8 0,6-4 0,2 9 0,-3-12 0,2 9 0,-6 4 0,0 6 0,-5-10 0,-1 12 0,11 23 0,-16-12 0,-46-60 0,-16-12 0,-7-6 0,3-8 0,-1-4 0,-9 4 0,4-6 0,-21-29 0,44 10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5:11.540"/>
    </inkml:context>
    <inkml:brush xml:id="br0">
      <inkml:brushProperty name="width" value="0.08571" units="cm"/>
      <inkml:brushProperty name="height" value="0.08571" units="cm"/>
      <inkml:brushProperty name="color" value="#004F8B"/>
    </inkml:brush>
  </inkml:definitions>
  <inkml:trace contextRef="#ctx0" brushRef="#br0">0 381 5734,'79'-34'0,"0"0"0,0 1 0,0-1 0,0 0 0,13-6 0,0 0 0,-6 2 0,-15 4 0,-19 4 0,1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7:45.483"/>
    </inkml:context>
    <inkml:brush xml:id="br0">
      <inkml:brushProperty name="width" value="0.08571" units="cm"/>
      <inkml:brushProperty name="height" value="0.08571" units="cm"/>
      <inkml:brushProperty name="color" value="#004F8B"/>
    </inkml:brush>
  </inkml:definitions>
  <inkml:trace contextRef="#ctx0" brushRef="#br0">3204 1035 5734,'-29'-26'0,"-13"-15"0,0 0 0,-3-6 0,-11-3 0,1 2 0,-13-10 0,-6-1 0,6 9 0,-9-4 0,-7-2 0,18 11 0,-14 3-608,16 18 1,-17-1 0,-10 0-1,-4 1 1,1 1 0,8 1-1,14 4 608,-5-3 0,12 3 0,-10 1 172,-13-2 0,-14-2 0,-5 2 0,5 6 0,15 10-172,8 15 0,10 9 0,7 1 0,3-2 0,1 3-100,-16 4 0,-9 5 0,11 4 100,12 12 0,9 5 0,-1 9 0,2 9 0,11-8 0,1 7 0,3 5 0,8-5 0,1 6 0,2-1 0,2-4 0,0-6 0,2-3 0,3 6-511,4 18 1,2 12-1,4-4 1,3-18 510,10 21 0,-2-33 0,1 8 0,6-6 1021,11-5 0,9-1-1021,8 0 0,8 5 0,-1-2 0,-5-5 0,0 0 0,3-2 0,1 4 0,3 0 0,12-3 0,1-12 0,10 0 0,7-2 0,1-5 0,-3-6 0,6-7 0,0-9 0,1-1 0,1 5-118,-6 7 1,2 7 0,1 0-1,-1-4 1,0-10 117,13-11 0,3-11 0,-7-4 0,-16-2 0,-20 1 0,-3-4 0,24-8 0,10-4 0,-11 1 0,-23 5 0,-2-3 0,20-10 0,9-6 0,-12 3 0,21-17 0,-23 7 0,9-10 0,-8 0 1476,-5-1 1,-3-7-1477,-2-5 0,6-13 0,-1-1 0,-9 9-719,3-4 1,-7 2 718,-2-3 0,0-4 0,-12 13 0,-13 5 0,-10 2 0,-1-13 0,-5 4 0,-7-9 0,-3-1 18,7 7 0,0-4 1,-5 7-19,-11 3 0,-3 10 0,-7-6 0,-13-4 0,-4-1 0,-5-6 0,0 19 0,-15-11 0,-3-1 0,9 14 0,9 11 0,-3 4-149,-18-10 1,-16-8 0,-2 2 0,9 11 148,-9 9 0,1 6 0,-1-1 0,-6-1 0,8 5 0,8 6 0,4 3 0,-8 1 0,-1 1 0,5 4 0,2 2 0,9 0 0,-1 1 0,-1 3 0,-4 0 0,7 2 0,8 2 0,4 1 0,-16 2 0,1 2 0,9 5 0,5 2 0,-23 6 667,18-1 0,-9 8-667,-9 14 0,-9 11 0,6 0 0,19-9 0,5-1 0,-3 3-621,-22 9 1,-4 3 0,17-3 620,24-5 0,13-6 0,10-3 450,2 8 0,2 10-450,6 13 0,4 7 0,1-5 0,2 6 0,7 5 0,9-2 0,8 7 0,3-2 0,-2-7-575,-3-7 1,-1-6-1,4 1 575,9 15 0,5 2 0,-1-12 0,-2-16 0,0-6-131,3 4 1,2 1 130,10 13 0,3 1 0,0-4 0,3 0 0,11 8 0,6-1 0,-16-21 0,4-1 0,12-2-146,4-10 0,13-1 0,5-2 0,-2-2 0,-10-3 146,0 6 0,-7-3 0,6-4-23,12-3 0,11-2 0,-5-5 1,-21-8 22,13-13 87,-2-3-87,-18-7 0,11-6 0,-8 2 0,-15 2 0,-2-1-29,14-3 0,6-3 0,-9-2 29,-17-1 0,-5-2 0,4-4 0,-1-2 0,12-10 0,-2-1 0,-14 9 0,0-3 0,15-24 0,-4 1 0,0-7 725,-16 14 1,4-11-1,-3-8-725,-7-6 0,-4-9 0,-2-4 0,-4 2 0,-3 5 0,-3 0 0,-2-1 0,0-1-83,4-10 1,0-5-1,-4 4 1,-9 11 82,-13-18 0,-13 16 0,-3 33 0,-5 6 0,1 9 0,-5 0 0,-33-27 0,-14 1 0,21 25 0,-4 2 0,-4 2 124,5 4 0,-3 0 0,-5 2 0,-6 2-124,0 6 0,-10 2 0,-5 1 0,1 2 0,5 1 0,9 1-531,-11-3 0,9 2 0,-6 2 531,-13-1 0,-11 0 0,8 3 0,28 4 2603,16 7-2603,-16 3 0,-10 3 0,7 7 0,-3 3 0,6-3 0,-4 2 0,2 5 0,3 5 0,1 4 0,3 4 0,5 0 0,2 3 0,-2 11 0,3 10 0,-4 13 0,-1 6 0,4-2 0,6-11-868,3-5 1,5-7-1,0 6 868,-8 17 0,-4 11 0,6-4 0,16-18 0,15 0 1593,2-1-1593,4 7 0,4 13-757,15 4 1,8 9 0,-3-4 756,-13 6 0,15 5-11,17-32 1,16 11-1,10 6 1,7 2-1,-1-4 1,-4-10 0,-9-14 10,18 10 0,3-6 0,-5 0 0,13 13 0,5 4 0,-4-9 0,-12-18 0,1-16 0,3-10 0,10-3 0,15 0 0,3 0 0,-12-3 0,-19-1 0,-6-1 0,14-6 0,-2-7 0,16-4 0,11-2 0,6-2 0,0-3 0,-4-3 0,-10-1 0,-15-3 0,14-13 0,-15-6 0,9 0 0,-9 10 0,10 2 0,5 0 0,-2-3 0,-7-2 0,-13-5 0,5-20 0,-13-7 0,-11 7 0,-13 13 0,-3-2 0,13-25 0,4-11 0,-9 8 0,1-19 0,-6-6 0,-7 1 0,-18 15 0,-7-2 0,-7-11 0,-9 15 0,-6-4 0,-1 2 0,4 5 0,0 1 0,-6-5 6,-8-7 1,-7-7 0,-4 1 0,-3 8-7,-7 4 0,-3 8 0,-6 0 0,10 9 0,-3-2 0,-4 3 0,-9 5 0,-9 8 0,-7 3 0,-7 5 0,-4 4 0,0 6 0,4 7 0,-3 7 0,-3 4 0,-1 1 0,2 1 0,2-2 0,-8-4 0,2 0 0,2 0 0,-1 2 0,0 5 0,-4 10 0,1 1 0,0-1 0,0 0 0,0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0.859"/>
    </inkml:context>
    <inkml:brush xml:id="br0">
      <inkml:brushProperty name="width" value="0.08571" units="cm"/>
      <inkml:brushProperty name="height" value="0.08571" units="cm"/>
      <inkml:brushProperty name="color" value="#004F8B"/>
    </inkml:brush>
  </inkml:definitions>
  <inkml:trace contextRef="#ctx0" brushRef="#br0">0 169 5734,'67'-30'0,"1"-1"0,-1 1 0,23-12 0,-10 12 0,-8 25 0,14 15 0,-16 1 0,-22 6 0,-6 12 0,-15 19 0,-8 6 0,16 39 0,-21-39 0,-7-3 0,-20 4 0,5-37 0,-8 1 0,2-10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1:24.081"/>
    </inkml:context>
    <inkml:brush xml:id="br0">
      <inkml:brushProperty name="width" value="0.08571" units="cm"/>
      <inkml:brushProperty name="height" value="0.08571" units="cm"/>
      <inkml:brushProperty name="color" value="#004F8B"/>
    </inkml:brush>
  </inkml:definitions>
  <inkml:trace contextRef="#ctx0" brushRef="#br0">1784 346 5734,'2'-6'0,"0"1"0,-1 1 0,0 1 0,0-1 0,-1 0 0,-3-8 0,-13-15 0,-11-8 0,-21-6 0,-6 2 0,0-1-410,4 8 0,2 4 410,17 14 0,-2 2 0,-50-9 0,33 12 0,-13 3 0,-2 3 0,10 8 0,-18 7 0,-9 8 0,10 4 0,-3 10-780,7 6 0,-7 10 0,0 3 0,8-7 780,-14 4 0,7 2 0,6 6 0,1 5 0,18-11-337,24-12 337,0 3 0,1 11 0,1 3 0,-3 9 173,4 15 0,-1 23 0,8-2-173,15-18 0,7-1 0,-3-1-248,-8 5 1,-4 0 0,8-3 247,7-7 0,6-2 0,6-9 1421,10-10 1,7-8-1422,12 3 0,4-2 0,-7 2 0,5-5 54,11-10 0,1-10-54,22-5-15,-12-15 1,21-4 0,6-4-1,-8-3 15,2-9 0,-4-5 0,4 2-482,-5 7 1,5 3 0,-3-2 0,-11-6 481,14-14 0,-15-10-85,-22-6 1,-8-4 84,-11 9 0,0-2 0,17-12 0,-3-3 0,-17 10 0,-6 1 0,15-37 0,-8 13 0,-11 11 0,-2-1 0,-2-13 141,-4 12 1,-3-8-142,-11 0 0,-5-5 0,-1 5 0,1 0 0,-1 3 0,-5-28 0,-6 6 0,-25 3 46,-7 12-46,3 17 0,-8 0 0,-6 2 0,-5 4 0,-14-3 0,-7 6 0,13 19 0,-5 4 0,0 5 62,6 5 0,0 5 0,3 2 0,-22-1 0,7 6 0,24 9 0,1 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1:25.368"/>
    </inkml:context>
    <inkml:brush xml:id="br0">
      <inkml:brushProperty name="width" value="0.08571" units="cm"/>
      <inkml:brushProperty name="height" value="0.08571" units="cm"/>
      <inkml:brushProperty name="color" value="#004F8B"/>
    </inkml:brush>
  </inkml:definitions>
  <inkml:trace contextRef="#ctx0" brushRef="#br0">1997 335 5734,'-88'-46'0,"0"-1"0,-1 1 0,1-1 0,0 5 0,-3 0 0,3 6 0,9 13 0,-18 18 0,8 12-1853,-5 0 1,6 3 1852,36-5 0,-2 8 0,-30 24 0,-11 15 0,16-7 0,-3 3 0,10-4 0,-11 7 0,22-9 0,30-10 454,-5 24 0,0 9-454,13-16 0,2 2 0,-13 17 0,2 3 0,13 5 0,6-2 0,5-21 0,2 3 0,2 20 0,1 11 0,1-8 0,3-5 0,2-1 0,6 5 0,3 6 0,3-11 0,0-19 0,5-3 0,8 9 0,7 5 0,1-6 0,3-4 0,13-4-411,6-14 1,18 1-1,7 0 1,-3-4 0,-14-5 410,9 5 0,0-5 0,1-7 0,13 1 0,-4-5 0,-21-8-327,-9-13 327,1-2 0,5-7 0,4-3 0,30-11 596,-11-1 1,5-7-597,-18-1 0,2-10 0,-10-3 0,7-10 0,1-4 0,-7 5 0,-2 4 0,-6 2 0,3-7-63,5-7 1,3-8 0,-2-1-1,-10 5 63,-14 9 0,-7 4 0,-2 2 770,8-12 0,-5 3-770,-6 4 0,-6 7 0,-6 6 0,-4-15 0,-3-4 0,-1 0-152,-1 0 0,-4 3 152,-8 15-97,-23-26 0,-14-7 97,-4 26 0,-3 0 0,-5-27 0,-9 5 0,-2 36 0,-8 8 0,6 7 0,13 7 0,-4 3 0,-19 1 0,-17 0 0,-1 1 0,12 4 0,2 3 0,1 2 0,-16 1 0,1-1 0,-1 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45.031"/>
    </inkml:context>
    <inkml:brush xml:id="br0">
      <inkml:brushProperty name="width" value="0.08571" units="cm"/>
      <inkml:brushProperty name="height" value="0.08571" units="cm"/>
      <inkml:brushProperty name="color" value="#004F8B"/>
    </inkml:brush>
  </inkml:definitions>
  <inkml:trace contextRef="#ctx0" brushRef="#br0">0 1652 5734,'25'68'0,"-13"-36"0,12 38 0,-17-47 0,3 14 0,6 34 0,-4-19 0,6 36 0,-11-51 0,4 13 0,1 0 0,0-1 0,13 31 0,4 5 0,7-3 0,-5-10 0,2 1 0,-5-18 0,-1-4 0,-1-3 0,-1-2 0,18 31 0,-12-20 0,2 0 0,19 28 0,-6-15 0,8 11 0,-6-10 0,-13-19 0,-1-2-123,24 31 1,-5-10 122,-18-31 0,-9-11 0,10 8 0,1 1 0,0-2 0,9 8 0,0-1 0,-8-10 0,3 2 0,3 3 0,8 5 0,8 4 0,11 4 0,-5-13 0,6-2 0,-4-1 0,12 11 0,-1-3 0,-16-14 0,2-1 0,-7-5 0,36 7 0,-46-16 0,7 0 0,0-1 0,-6-2 0,19 2 0,1-1 0,-8-3 0,10-2 0,27 2 0,15 0 0,-3 0 0,-17-1 0,-11-2 0,-9-2 0,10 2-525,-2-1 1,13 2-1,7-1 1,-2 1-1,-8-1 1,-14-1 524,17 0 0,-9-1 0,-6 1 0,2-1 0,-10 0 0,28 0 0,-32-2 0,22-1 0,15 1 0,6-1 0,-1 0 0,-11-1 0,-19 1-757,-5-1 1,-13 0 0,12 0 756,11 0 0,19 1 0,7-1 0,0 0 0,-11-1 0,-20 0 0,7-3 0,-16 0-3,-21 1 0,3 0 3,26-2 0,14-2 0,-3 1 0,-18-1 0,-2 0 0,4 0 249,2 0 1,5-1 0,1 0 0,-5 0-250,9-2 0,-4 0 0,-4 1 0,16-2 0,2-2 0,-2-2 0,6-3 0,-7 1 0,0-2 0,-1 0 0,-6 2 0,6-1 0,-5 0 0,10-6 0,-3-3 0,-26 8 0,1-2 0,10-4 0,-7 2 0,10-4 0,6-3 0,0 0 0,-2 1 0,-8 3 0,5-1 0,-7 3 0,0-1 0,4-1 414,2-2 0,6-2 0,0-1 1,-6 2-1,-13 5-414,12-3 0,-16 4 11,7-2-11,11-7 0,4-3 0,-29 9 0,1-4 0,7-7 0,6-5 0,-5 1 0,2-5 0,-3-1 870,11-12 0,-5-2-870,-23 15 0,-2-3 0,-1-2 0,2-5 0,-3 3 0,0-3 0,-1 2 0,8-12 0,-1-4 0,-4-16 0,-7 2 0,-16 38 0,-1-1 0,18-35 0,-1-2 0,-12 25 0,-3 7 846,2-6-846,7-18 0,0-1 0,-8 15 0,3-14 0,0-3 0,-5-4 0,-6 23 0,1-5 0,1-15 0,1-3 0,1-7 0,0-1-267,0 0 0,0-3 267,-7 29 0,1-2 0,-1-2 0,2-17 0,-1-3 0,-1 4 0,1-4 0,-1-1-86,-1-1 1,0-6 0,-4 16 85,-2-5 0,-2 7 0,-5 53 0,1 19 0,0-4 0,-8 16 519,3 9-519,-4 2 271,3 14-271,3-14 0,-5 39 0,-5 26 0,0-4 0,0-9 0,-1 4-848,-3 12 0,-3 17 0,0-1 0,2-14 848,-1-6 0,1-7 0,-6 26 0,-1-6-604,9-38 0,1-5 604,-8 31 0,3-19 0,-7 20 0,-3 7 0,1-2 0,5-14 0,-5 14 0,0-2 0,1-1 0,-4 13 0,-1 0 0,3-13 0,-3 6 0,3-11 0,6-20 0,-3 3 0,-9 13 0,-5 9 0,1-7 0,-4 0 0,1-5 0,-2 3 0,-2-4 0,3-18 0,-2-3 0,-10 1 0,-4-2 0,-5 4 0,-4-1-200,11-13 1,-4 1-1,2-5 200,-10 2 0,3-6 0,9-6 0,-1-2 0,-19 4 0,-2-2 0,19-8 0,-1-1 0,-30 9 0,1-1 0,29-9 0,1-1 0,-32 7 0,3 0 0,-8 2 0,32-9 0,-14 4 0,-4 1 0,6-1 760,-3-1 0,2 0 1,-15 2-761,14-3 0,-14 1 0,-11 2 0,-4 1 0,-2 0 0,4-1 0,8-1 0,11-3-345,-9 3 1,12-2 0,2-1 0,-11 1 344,11-2 0,-11 2 0,-4 0 0,-1 1 0,5-2 0,9-2 0,15-3 0,-21 1 0,15-2-92,15-2 0,-6 1 92,-13 0 0,-14 2 0,-4-1 0,4 0 0,-5 0 0,2-1 0,-7 1 0,18-1 0,-5 0 0,-4 0 0,-4 0 0,-3-2 0,7-1 0,-7 0 0,-5-1 0,1-1 0,2 0 0,6 0 0,10 0-314,-3 0 0,10 0 0,2 0 1,-8-1 313,3 0 0,-10-1 0,-3 1 0,2-1 0,10-1 0,16-2 0,-8-2 0,11-2 0,-7 0 0,-5-2 0,1 0 0,-5-1 0,4 0 0,-1-1 0,-1 0 0,-7-2 0,-6-2 0,12 1 0,25 4 0,0-1 0,-22-5 0,-10-3 0,11 3 0,25 3 0,1 0 0,-17-5 0,-9-3 0,2-2 0,7-3 0,3-3 0,-1 0 0,-1-2 0,1-1 0,0-2 0,-1-1 0,1-2 0,5-2 0,-10-17 0,9 2 0,-12-12 0,12 7 0,3 1 0,4 5 0,-10-8 0,0 0 0,6 8 527,11 11 1,-9-7-1,4 1-527,-7-8 0,1-1 0,8 7 0,-1-2 0,1-3 0,1-5 0,2-2 0,3 0 0,7 1 0,1-1 0,3 2 0,-11-20 0,3 0 0,1-7 0,5 7 195,1 4-195,12 19 0,3 2 0,3 0 3112,-2-18-3112,12 26 622,3 8-622,4 9 223,-1-5-223,3 20 0,-2-4 0,3 19 0,2 1 0,75 20 0,-44-17 0,59 13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47.036"/>
    </inkml:context>
    <inkml:brush xml:id="br0">
      <inkml:brushProperty name="width" value="0.08571" units="cm"/>
      <inkml:brushProperty name="height" value="0.08571" units="cm"/>
      <inkml:brushProperty name="color" value="#004F8B"/>
    </inkml:brush>
  </inkml:definitions>
  <inkml:trace contextRef="#ctx0" brushRef="#br0">12 735 5734,'-3'-5'0,"0"1"0,2 3 0,-2 3 0,2-1 0,3 41 0,4 16 0,-1-16 0,1 13 0,2 10 0,9 27 0,2-1 0,-7-36 0,2 3-161,5 23 1,4 12 0,3-5 160,-2-18 0,3-4 0,2 2 0,7 15 0,4 3 0,-1-5-891,-7-14 1,-1-4 0,0-1 890,19 29 0,-4-10 0,0-6-1030,2 0 1030,1 1-518,-2-12 1,11 10 0,-5-7 517,-14-15 0,7 1 0,7 1 0,17 13 0,9 6 0,2 0 0,-7-7 0,-12-14 0,9 4 0,0-4 0,-11-7 0,12 9 0,3 1 0,-5-5 0,-13-12 0,-5-9 0,-5-7 0,1 2 0,6 1 0,25 7 0,12 3 0,-7-4 0,-13-5 0,4 1 0,8 0 0,14 4 0,1-1 0,-16-6 0,-12-5 0,0-2 0,16 1 0,16 3 0,2-1 0,-16-4 0,-7-2 0,-1-1 0,-3-2 0,10 2 0,3 0 0,-3-2 0,-10-2 0,-3-2 0,1 0 0,4 0 0,14 1 0,5 0 0,0-1 0,0 1 0,-1-1 0,-1 0 0,1 0 0,1-1 0,-14-2 0,1 0 0,1-1 0,-1 0 0,-1-1 0,15 0 0,-1-2 0,0 0 0,3-1 0,-8-1 0,1 0 0,2-1 0,3-2 0,2 0 0,-15-1 0,3-1 0,2-1 0,1 0 0,-1-1 0,-1-1 0,-2 0 0,2-1 0,-3 0 0,-1-1 0,0 0 0,1-2 0,3-2 0,-2-1 0,1 0 0,3-2 0,0-1 0,0-2 0,0-2 0,-2-1 0,3-4 0,1-3 0,-1-1 0,0-2 0,-1-1 0,-2 0 0,-1 1 0,2-2 0,-1 0 0,-1 0 0,-2-1 0,-1 0 0,0 0 0,-4 0 0,1 1 0,-1-1 0,-2-1 0,-2 0 0,-4 0 0,3-5 0,-2-2 0,-4 0 0,-4 3 0,-8 4 0,15-9 0,0-2 0,-8 3 0,12-9 0,5-3 0,-5 3 0,-12 8 0,9-7 0,-1-1 0,-10 8 0,11-10 0,3-2 0,-4 2 0,-12 10 0,4-4 0,0-2 0,-8 7 0,11-9 0,6-7 0,3-1 0,-5 0 0,-7 6 0,0-4 0,-6 3 0,-1 0 0,5-4 0,3 0 0,5-4 0,2-1 0,-3 0 0,-6 0 0,0-8 0,-4 0 0,-6 2 0,-4 3 0,-7 5 0,-5 2 0,-1 2 0,-1 2 0,0 0 0,-2-2 634,0-8 1,-2-4-1,-3 5-634,-3-4 0,-1 3 0,4-6 0,-3 3 445,4-20-445,-24 73 1385,-6 13-1385,0-1 2001,-5 10-2001,-3 8 0,-1 16 0,-4 10 0,-6 39 0,-8 0 0,5-4 0,-12-1 0,13-37 0,-20 19 0,-20 23 0,-8 6 0,6-7 0,2-3 0,2-5 0,-8 9-566,9-10 1,-6 8 0,-5 4-1,0 1 1,4-5 0,6-8 565,-10 11 0,6-7 0,-7 5 0,14-14 0,-5 4 0,-4 4 0,-1 1 0,0-3 0,2-3-454,-5 1 0,1-3 1,0-1-1,0-1 0,0 2 454,-1 3 0,0 1 0,1 0 0,-1-2 0,1-3-19,-11 6 1,-3-1 0,5-7 0,10-11 18,7-9 0,-3-5 0,-3-4 0,-14 3 0,-6 2 0,1-3 0,11-3 0,3-1 0,7-4 0,-10 2 0,1-1 0,-11 3 0,-6 1 0,0-1 0,7-2 0,11-7 0,-19 4 0,-6-7 0,27-6 0,-15-1 0,-9 0 0,-7 0 0,-1 0 0,3-1 0,7-1 0,12-1 0,-6 0 0,11-1 0,1-1 0,-11 0 0,-3 0 0,-12 1 0,-6 0 0,-3 0 0,4-1 0,10-2 0,13-1 0,2-3 0,1-1 0,0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48.839"/>
    </inkml:context>
    <inkml:brush xml:id="br0">
      <inkml:brushProperty name="width" value="0.08571" units="cm"/>
      <inkml:brushProperty name="height" value="0.08571" units="cm"/>
      <inkml:brushProperty name="color" value="#004F8B"/>
    </inkml:brush>
  </inkml:definitions>
  <inkml:trace contextRef="#ctx0" brushRef="#br0">628 1 5734,'-6'8'0,"-2"0"0,0 2 0,-2 1 0,-30 36 0,18-20 0,-24 29 0,15-14 0,5-7 0,-24 36 0,-6 8 0,24-34 0,1 1 0,-7 7 0,-3 7 0,5-8 0,-16 26 0,14-23 0,16-22 0,10-14 0,11-17 0,8-19 0,19-74 0,-5 7 0,-7 31 0,-2 1 0,0-18 0,-7 33 0,1-22 0,-4 33 0,0-3 0,-7 47 0,-12 53 0,7-24 0,-3 6 0,0 2 0,-1 6 0,0 1 0,-4 10 0,12-44 0,-8 32 0,11-41 0,1 18 0,11-31 0,17-3 0,-2-10 0,21-8 0,-6-2 0,10-4 0,-11 3 0,15-8 0,-23 10 0,13-6 0,-24 12 0,0-1 0,-16 8 0,1-1 0,-7 4 0,-1 0 0,-14-2 0,-6-3 0,-7-2 0,1-3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49.232"/>
    </inkml:context>
    <inkml:brush xml:id="br0">
      <inkml:brushProperty name="width" value="0.08571" units="cm"/>
      <inkml:brushProperty name="height" value="0.08571" units="cm"/>
      <inkml:brushProperty name="color" value="#004F8B"/>
    </inkml:brush>
  </inkml:definitions>
  <inkml:trace contextRef="#ctx0" brushRef="#br0">174 1 5734,'-13'48'0,"1"1"0,-9 34 0,-2 5 0,1-4 0,1 3 0,5-12 0,2 4 0,1-9 0,3-16 0,4-5 0,3 32 0,13-72 0,8-7 0,63-34 0,-27 2 0,4-4 0,17-14 0,-1 0 0,-21 12 0,-6 2 0,13-20 0,-63 53 0,-9 2 0,-8 11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54.898"/>
    </inkml:context>
    <inkml:brush xml:id="br0">
      <inkml:brushProperty name="width" value="0.08571" units="cm"/>
      <inkml:brushProperty name="height" value="0.08571" units="cm"/>
      <inkml:brushProperty name="color" value="#004F8B"/>
    </inkml:brush>
  </inkml:definitions>
  <inkml:trace contextRef="#ctx0" brushRef="#br0">55 345 5734,'-15'53'0,"0"1"0,-9 40 0,23-39 0,14-4 0,37-4 0,8-4 0,-31 2 0,3-6-383,34-10 1,-2-19 382,-27-29 61,-9-51 1,-6-35 0,-13 7-62,-28 13 0,-4 0 0,27-13 0,7-9 0,-16 19 0,-31 27 0,-5 23 0,13 28 0,-7 43 0,10 56 0,23-4 0,9 7 0,8-3 0,5-1 290,0-9 0,8-4-290,15-4 0,2-11 0,-5-16 0,33 24 0,-40-51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55.060"/>
    </inkml:context>
    <inkml:brush xml:id="br0">
      <inkml:brushProperty name="width" value="0.08571" units="cm"/>
      <inkml:brushProperty name="height" value="0.08571" units="cm"/>
      <inkml:brushProperty name="color" value="#004F8B"/>
    </inkml:brush>
  </inkml:definitions>
  <inkml:trace contextRef="#ctx0" brushRef="#br0">1 0 5734,'17'95'0,"1"-1"0,-1 0 0,1 1 0,-3-9 0,0 3 0,1-11 0,0-24 0,13-18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56.978"/>
    </inkml:context>
    <inkml:brush xml:id="br0">
      <inkml:brushProperty name="width" value="0.08571" units="cm"/>
      <inkml:brushProperty name="height" value="0.08571" units="cm"/>
      <inkml:brushProperty name="color" value="#004F8B"/>
    </inkml:brush>
  </inkml:definitions>
  <inkml:trace contextRef="#ctx0" brushRef="#br0">479 106 5734,'-16'-10'0,"0"2"0,-42 8 0,24 6 0,-14 10 0,-4 9 0,-17 41 0,21-5 0,3 6 0,14-11 0,6 1 0,3 0 0,8-2 0,19 30 0,6-39 0,15 2 0,12-3 0,9-20 0,7-6 0,2 3 0,2-6 0,-6-7 0,-4-17 0,4-58 0,-13-13 0,-15 12-225,3-11 1,-7-3 224,-22-2 0,-3 18 0,-8-4 0,-2 1 0,-2 10 0,-3 1 0,-3 7 0,-1 27 0,-8 6 0,10 26 0,-8 58 0,14 7 0,26-1 0,12 23 0,5 4 0,-3-17 0,0-6 0,3-3 0,0 2 0,5 11 0,1-5 0,-3-23 0,19-13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57.324"/>
    </inkml:context>
    <inkml:brush xml:id="br0">
      <inkml:brushProperty name="width" value="0.08571" units="cm"/>
      <inkml:brushProperty name="height" value="0.08571" units="cm"/>
      <inkml:brushProperty name="color" value="#004F8B"/>
    </inkml:brush>
  </inkml:definitions>
  <inkml:trace contextRef="#ctx0" brushRef="#br0">66 1 5734,'42'56'0,"1"1"0,29 6 0,-84 9 0,10-58 0,16 23 0,31 14 0,-10-1 0,14 28 0,-45-48 0,-10 20 0,-37-9 0,14-13 0,-35 28 0,2-8 0,9-8 0,-10 3 0,28-22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1.027"/>
    </inkml:context>
    <inkml:brush xml:id="br0">
      <inkml:brushProperty name="width" value="0.08571" units="cm"/>
      <inkml:brushProperty name="height" value="0.08571" units="cm"/>
      <inkml:brushProperty name="color" value="#004F8B"/>
    </inkml:brush>
  </inkml:definitions>
  <inkml:trace contextRef="#ctx0" brushRef="#br0">8 19 5734,'-7'-18'0,"11"37"0,4 4 0,9 27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2:57.585"/>
    </inkml:context>
    <inkml:brush xml:id="br0">
      <inkml:brushProperty name="width" value="0.08571" units="cm"/>
      <inkml:brushProperty name="height" value="0.08571" units="cm"/>
      <inkml:brushProperty name="color" value="#004F8B"/>
    </inkml:brush>
  </inkml:definitions>
  <inkml:trace contextRef="#ctx0" brushRef="#br0">1 297 5734,'88'-18'0,"1"0"0,-1 0 0,0 0 0,1-1 0,-1 1 0,0 0 0,12-2 0,7-2 0,0 1 0,-10 1 0,-16 4 0,-23 5 0,-7 2 0,2-1 0,-5 1 0,-31 3 0,12-5 0,-32 4 0,0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5.259"/>
    </inkml:context>
    <inkml:brush xml:id="br0">
      <inkml:brushProperty name="width" value="0.08571" units="cm"/>
      <inkml:brushProperty name="height" value="0.08571" units="cm"/>
      <inkml:brushProperty name="color" value="#E71224"/>
    </inkml:brush>
  </inkml:definitions>
  <inkml:trace contextRef="#ctx0" brushRef="#br0">64 0 5734,'-30'55'0,"22"32"0,5 10 0,-12-35 0,8 3 0,26 29 0,18 11 0,0-28 0,6-34-762,14 10 1,-1-14 761,-21-49 481,14-19-481,12-35 0,-11 7 0,-12-16 0,-7-4 0,-4-10 125,-8 17 0,-2-1-125,-8 7 0,-3 26 0,-6 109 0,2-66-107,-5 61 1,-4 22 106,-3 1 774,1-20-774,-2 16 0,0 4 0,5-34 0,0-2-158,-2 21 1,1-1 157,7 25 0,9-35 0,4-4 0,5-14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5.462"/>
    </inkml:context>
    <inkml:brush xml:id="br0">
      <inkml:brushProperty name="width" value="0.08571" units="cm"/>
      <inkml:brushProperty name="height" value="0.08571" units="cm"/>
      <inkml:brushProperty name="color" value="#E71224"/>
    </inkml:brush>
  </inkml:definitions>
  <inkml:trace contextRef="#ctx0" brushRef="#br0">0 126 5734,'78'-7'0,"-1"-1"0,1 1 0,12-10 0,-11 9 0,13 0 0,-22-2-183,-25-10 0,-7 0 0,-3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5.715"/>
    </inkml:context>
    <inkml:brush xml:id="br0">
      <inkml:brushProperty name="width" value="0.08571" units="cm"/>
      <inkml:brushProperty name="height" value="0.08571" units="cm"/>
      <inkml:brushProperty name="color" value="#E71224"/>
    </inkml:brush>
  </inkml:definitions>
  <inkml:trace contextRef="#ctx0" brushRef="#br0">22 1 5734,'-9'16'0,"2"47"0,5 32 0,1-12 0,0 10-1346,1-7 1,-1 15-1,0-20 1346,3-18 0,1-2 182,5 22-182,-1-23 0,4 15 0,-3-27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6.128"/>
    </inkml:context>
    <inkml:brush xml:id="br0">
      <inkml:brushProperty name="width" value="0.08571" units="cm"/>
      <inkml:brushProperty name="height" value="0.08571" units="cm"/>
      <inkml:brushProperty name="color" value="#E71224"/>
    </inkml:brush>
  </inkml:definitions>
  <inkml:trace contextRef="#ctx0" brushRef="#br0">335 543 5734,'-2'-68'0,"-1"4"0,-15-16 0,-21 11 0,-4 0 0,0-17 0,0 24 0,-2 17 0,8 48 0,8 10 0,-4 36 0,40 12 0,18-8 0,8 0 0,18 14 0,8-10 0,-1-3 0,-17-16 0,7 22 0,-12 6 0,-43 6 0,16 20 0,-68-47 0,-11-14 0,30-19 0,-20-12 0,8-21 0,55-36 0,29-25 0,-5 5 0,-18 11 0,1 1-508,14-11 1,6-5-1,-7 18 508,-8 17 0,-8 21 0,-1 5 0,0-3 0,-5 16 0,1-1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6.463"/>
    </inkml:context>
    <inkml:brush xml:id="br0">
      <inkml:brushProperty name="width" value="0.08571" units="cm"/>
      <inkml:brushProperty name="height" value="0.08571" units="cm"/>
      <inkml:brushProperty name="color" value="#E71224"/>
    </inkml:brush>
  </inkml:definitions>
  <inkml:trace contextRef="#ctx0" brushRef="#br0">0 753 5734,'31'29'0,"50"-33"0,35-23 0,-38 8 0,15-8 0,7-3 0,3-2 0,-3 1 0,-9 3-1133,-8 3 1,-4 1 0,-3 1 0,1 0 0,4-2 1132,1-1 0,6-2 0,1-1 0,-2 1 0,-7 1 0,-9 4 0,2-1 0,-10 4 0,2-1 224,11-4 1,2 0-1,0 0-224,3-2 0,0 0 0,0 2 291,-1 0 1,-1 2 0,-11 5-292,-13 6 0,-10 7 0,-9 14 0,-70 24 0,-20 3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6.897"/>
    </inkml:context>
    <inkml:brush xml:id="br0">
      <inkml:brushProperty name="width" value="0.08571" units="cm"/>
      <inkml:brushProperty name="height" value="0.08571" units="cm"/>
      <inkml:brushProperty name="color" value="#E71224"/>
    </inkml:brush>
  </inkml:definitions>
  <inkml:trace contextRef="#ctx0" brushRef="#br0">129 194 5734,'72'-28'0,"-1"0"0,0 0 0,0 0 0,21-19 0,-8 15 0,-12 29 0,-16 16 0,-37 14 0,-9 9 0,-41 44 0,-20 13 0,7-26 0,-4-1-322,8-2 1,-2 4-1,-2-6 322,-27 12 0,5-15 311,10-12-311,-9-3 0,0-6 0,24-19 160,-41 0-160,128-66 0,26-14 0,-32 18-207,36-18 1,8 6 206,-12 34 474,-15 7-474,20 1 0,22-2 0,-6-1 0,-6-5 0,1 1-393,4 3 1,6 1 0,-10-2 0,-12-3 0,-10 1 0,11-3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8.537"/>
    </inkml:context>
    <inkml:brush xml:id="br0">
      <inkml:brushProperty name="width" value="0.08571" units="cm"/>
      <inkml:brushProperty name="height" value="0.08571" units="cm"/>
      <inkml:brushProperty name="color" value="#E71224"/>
    </inkml:brush>
  </inkml:definitions>
  <inkml:trace contextRef="#ctx0" brushRef="#br0">399 1 5734,'-50'2'0,"0"1"0,3 5 0,-4 1 0,3 5 0,21 11 0,4 39 0,1 28 0,4-11 0,7-31 0,2 0-826,-8 33 1,0 14-1,9-19 826,18-15 0,12 19 278,9-18 1,14-3-279,27-13 0,4-5 0,-22 9 0,1-18 0,37-72 0,-16-26 0,-55 20 0,7-25 0,-15 9 0,-39 47 0,3 8 0,-43 25 1920,12 14-1920,5 3 0,0 4 0,-8 14 0,8 0 0,4 0 0,13-12 0,-22 28 0,38-46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49.242"/>
    </inkml:context>
    <inkml:brush xml:id="br0">
      <inkml:brushProperty name="width" value="0.08571" units="cm"/>
      <inkml:brushProperty name="height" value="0.08571" units="cm"/>
      <inkml:brushProperty name="color" value="#E71224"/>
    </inkml:brush>
  </inkml:definitions>
  <inkml:trace contextRef="#ctx0" brushRef="#br0">1687 233 5734,'-27'-25'0,"-14"-5"0,-3 0 0,-2 1-654,1 0 0,1 3 654,9 10 0,0 3 416,-2 2-416,-58 0 0,37 9 108,-25 7 0,-17 20-108,34 16 0,-5 19 0,-2 9 0,2-2 0,6-11-1056,-3-7 0,5-8 0,-4 10 1056,2 7 0,-8 11 0,0 3 0,10-2 0,16-9 0,15 4 0,12-5 163,1-13 1,3 6-164,1 26 0,1 13 0,5-10 0,3-21 0,6 0-657,6 31 0,5 14 1,4-16 656,0-37 0,6-2 0,15 23 0,10 8 0,-3-11 0,-12-23 0,11-4-36,15-4 1,22 7 0,15 3-1,8 0 1,3-3 0,-6-7 0,-10-10 35,10-10 0,-6-13 0,0-3 0,8 9 0,-16 7 0,7 8 0,4 4 0,1 0 0,-3-4 0,-6-8 0,-11-11 0,25-16 0,-13-15 0,-13-5 0,-16 0 0,-6-9 0,-2-4 0,0-9 0,-2-6 0,6-10 0,-4-8 0,-11-17 0,-25 19 0,-5-12 0,-5-9 0,-4-6 0,-3-2 0,-3 2 0,-2 5 0,-2 8 0,-6-13 0,-6 7 0,-4 3 0,-1-1 0,-1-6 0,6 7 0,0-8 0,0-4 0,-2 1 0,-2 6 0,-3 10 0,-5 13 0,-25-10 0,-7 19 0,3 13 0,7 13 0,-2 11 0,-23-1 0,-4 4 0,18 1 0,-5 6 0,-6 11 0,-8 6 0,12 3 0,20 3 0,3 2 0,-29 9 0,0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2.262"/>
    </inkml:context>
    <inkml:brush xml:id="br0">
      <inkml:brushProperty name="width" value="0.08571" units="cm"/>
      <inkml:brushProperty name="height" value="0.08571" units="cm"/>
      <inkml:brushProperty name="color" value="#E71224"/>
    </inkml:brush>
  </inkml:definitions>
  <inkml:trace contextRef="#ctx0" brushRef="#br0">162 10 5734,'-5'-9'0,"-22"31"0,5 17 0,2 21 0,0 18 0,3-8 0,5-17 0,2-1-667,-1 16 1,0 7 0,5-13 666,9-5 0,9 22-174,23 12 0,-3-18 0,15-3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1.606"/>
    </inkml:context>
    <inkml:brush xml:id="br0">
      <inkml:brushProperty name="width" value="0.08571" units="cm"/>
      <inkml:brushProperty name="height" value="0.08571" units="cm"/>
      <inkml:brushProperty name="color" value="#004F8B"/>
    </inkml:brush>
  </inkml:definitions>
  <inkml:trace contextRef="#ctx0" brushRef="#br0">313 154 5734,'-58'-16'0,"-6"10"0,18 62 0,6 15 0,0-16-900,2 19 1,12-3 899,33-33 0,4-2-202,36 34 202,-23-38 0,26 23 460,-28-50-460,9-87 0,-17 5 0,-6 2 0,-1-7 0,-4-12 0,9 7 0,22 33 0,6 6 0,-10-8 0,4 16 441,25 52 0,-2 26-441,-29 3 0,-7 8 0,6 15 0,-3 3 0,-11-8 0,-4 0 329,-2-6 1,-1-3-330,4 14 0,30-97 0,-19 6 0,7-30 0,-1-4 0,-6 13 0,14-36 0,6 1 0,-4 17 0,17 24 0,-27 41 0,24 77 0,-20-6 0,-2 5 0,-6-23 0,0 0 0,14 35 0,2-7 0,7-25 0,2 2 0,0-19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2.552"/>
    </inkml:context>
    <inkml:brush xml:id="br0">
      <inkml:brushProperty name="width" value="0.08571" units="cm"/>
      <inkml:brushProperty name="height" value="0.08571" units="cm"/>
      <inkml:brushProperty name="color" value="#E71224"/>
    </inkml:brush>
  </inkml:definitions>
  <inkml:trace contextRef="#ctx0" brushRef="#br0">91 1 5734,'42'80'0,"0"0"0,0 0 0,-8 3 0,2-5 0,8-21 0,6-3 0,-11-6 0,-5 18 0,-12-7 0,-16-1 0,-47-13 0,-13-7 0,-11 13-573,5-27 1,3-9 572,17-17-83,-26-26 0,26 4 0,-19-20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2.728"/>
    </inkml:context>
    <inkml:brush xml:id="br0">
      <inkml:brushProperty name="width" value="0.08571" units="cm"/>
      <inkml:brushProperty name="height" value="0.08571" units="cm"/>
      <inkml:brushProperty name="color" value="#E71224"/>
    </inkml:brush>
  </inkml:definitions>
  <inkml:trace contextRef="#ctx0" brushRef="#br0">1 199 5734,'80'-35'0,"1"1"0,0 0 0,-7 2 0,-2 2 0,-14 9 0,-5 14 0,0 1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2.936"/>
    </inkml:context>
    <inkml:brush xml:id="br0">
      <inkml:brushProperty name="width" value="0.08571" units="cm"/>
      <inkml:brushProperty name="height" value="0.08571" units="cm"/>
      <inkml:brushProperty name="color" value="#E71224"/>
    </inkml:brush>
  </inkml:definitions>
  <inkml:trace contextRef="#ctx0" brushRef="#br0">1 165 5734,'0'5'0,"8"-2"0,44-16 0,-13 4 0,36-14 0,-11 3 0,5-4 0,9-8 0,-23 6 0,-15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3.101"/>
    </inkml:context>
    <inkml:brush xml:id="br0">
      <inkml:brushProperty name="width" value="0.08571" units="cm"/>
      <inkml:brushProperty name="height" value="0.08571" units="cm"/>
      <inkml:brushProperty name="color" value="#E71224"/>
    </inkml:brush>
  </inkml:definitions>
  <inkml:trace contextRef="#ctx0" brushRef="#br0">17 1 5734,'-1'95'0,"0"0"0,0 1 0,0-1 0,-7 1 0,3-4-1390,15 10 0,6 7 0,0-26 1390,3-27 0,-1-6 0,1-7 0,0-4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3.332"/>
    </inkml:context>
    <inkml:brush xml:id="br0">
      <inkml:brushProperty name="width" value="0.08571" units="cm"/>
      <inkml:brushProperty name="height" value="0.08571" units="cm"/>
      <inkml:brushProperty name="color" value="#E71224"/>
    </inkml:brush>
  </inkml:definitions>
  <inkml:trace contextRef="#ctx0" brushRef="#br0">62 1 5734,'-21'23'0,"2"3"0,4 23 0,9 18 0,7 12 0,16 12 0,3 1 0,-9-4 0,3-3 0,14-16 0,1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3.786"/>
    </inkml:context>
    <inkml:brush xml:id="br0">
      <inkml:brushProperty name="width" value="0.08571" units="cm"/>
      <inkml:brushProperty name="height" value="0.08571" units="cm"/>
      <inkml:brushProperty name="color" value="#E71224"/>
    </inkml:brush>
  </inkml:definitions>
  <inkml:trace contextRef="#ctx0" brushRef="#br0">540 426 5734,'-37'-80'0,"4"9"0,1 7 0,5 19 0,-1 2 0,-15-21 0,-20 27 0,-2 15 0,24 24 0,-54 11 0,66 11 0,10-2 0,-7 45 0,24-19 0,7 34 0,19-40 0,12 3 0,21 17 0,12 8 0,-8-7 0,-16-15 0,-4 1 0,12 12 0,2 5 0,-34-21 0,-54-30 0,-26-18 0,8-21 0,53-42 0,28-27 0,-12 9 0,-39 22 0,4 0-225,40-25 0,21-10 0,-3 22 225,4 19 0,-10 19 0,9-7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4.153"/>
    </inkml:context>
    <inkml:brush xml:id="br0">
      <inkml:brushProperty name="width" value="0.08571" units="cm"/>
      <inkml:brushProperty name="height" value="0.08571" units="cm"/>
      <inkml:brushProperty name="color" value="#E71224"/>
    </inkml:brush>
  </inkml:definitions>
  <inkml:trace contextRef="#ctx0" brushRef="#br0">0 748 5734,'49'-9'0,"1"-1"0,10-3 0,10 1 0,19-2 0,-6 1-2606,1-2 0,-2 0 2606,2 0 0,17-3 0,-33 5 0,15-1 0,11-3 0,4 0 0,3-1 0,-3 1 0,-7 1 0,-12 2-131,11-2 1,-11 2-1,-1 0 1,13-2 130,-11 2 0,11-3 0,8 0 0,2-1 0,-1 1 0,-6 0 0,-9 2 0,-14 2 0,6-1 0,-14 2 0,-1 0 0,28-5 0,6-3 0,-15 3 0,8-3 0,0-1 0,-10 3 0,9-2 0,0-1 0,-3-2 0,15-6 0,-6 4 0,-28 10 0,-19 13 0,24-12 0,-123 51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4.494"/>
    </inkml:context>
    <inkml:brush xml:id="br0">
      <inkml:brushProperty name="width" value="0.08571" units="cm"/>
      <inkml:brushProperty name="height" value="0.08571" units="cm"/>
      <inkml:brushProperty name="color" value="#E71224"/>
    </inkml:brush>
  </inkml:definitions>
  <inkml:trace contextRef="#ctx0" brushRef="#br0">40 38 5734,'75'-15'0,"1"-1"0,-19 10 0,-13 16 0,-25 48 0,-22 18 0,-27 4 0,-12-2 0,10-11 0,-5-1 0,-28 13 0,9-11 0,43-30 0,-19 17 0,80-52 0,20-18 0,-8-2 0,13-6 0,3-3 0,-6 0 0,4-4 0,0 0 0,-2 1 0,14-3 0,-2 0 0,0-1 0,1-4 0,0 0 0,-1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5.477"/>
    </inkml:context>
    <inkml:brush xml:id="br0">
      <inkml:brushProperty name="width" value="0.08571" units="cm"/>
      <inkml:brushProperty name="height" value="0.08571" units="cm"/>
      <inkml:brushProperty name="color" value="#E71224"/>
    </inkml:brush>
  </inkml:definitions>
  <inkml:trace contextRef="#ctx0" brushRef="#br0">19 36 5734,'-3'-12'0,"-2"4"0,1 3 0,-1 5 0,5-2 0,-1 2 0,0-3 0,1 2 0,0-1 0,0 1 0,1 0 0,0 5 0,1 1 0,1 4 0,-1 0 0,-1 0 0,5 43 0,0 11 0,-1-14-422,1 17 1,0-1 421,-3-27 0,0 3 0,0 12 0,1 2 0,0 7 0,0 15 0,0 0 0,-1-21-105,0 4 1,1 1 104,-1 5 0,5 20 0,3-31 0,0-25 0,5-13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6.112"/>
    </inkml:context>
    <inkml:brush xml:id="br0">
      <inkml:brushProperty name="width" value="0.08571" units="cm"/>
      <inkml:brushProperty name="height" value="0.08571" units="cm"/>
      <inkml:brushProperty name="color" value="#E71224"/>
    </inkml:brush>
  </inkml:definitions>
  <inkml:trace contextRef="#ctx0" brushRef="#br0">497 8 5734,'-54'-8'0,"22"11"0,-39 12 0,34 14 0,-22 32 0,11 6 0,4 18 0,21-13 0,4 11 0,2 2 0,0-8-1206,-6-5 1,1-6-1,6 3 1206,5 26 0,7 4 0,11-26 0,20-28 762,6-7-762,25-11 0,9-10 0,19-23 0,0-41 0,-10-17 0,-29-21 0,-17 8 0,-23 7 0,-54 39 0,-9 14 0,17 8 1427,-17 1 1,3 10-1428,22 27 0,2 22 0,9-15 0,9 10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16:55.265"/>
    </inkml:context>
    <inkml:brush xml:id="br0">
      <inkml:brushProperty name="width" value="0.08571" units="cm"/>
      <inkml:brushProperty name="height" value="0.08571" units="cm"/>
      <inkml:brushProperty name="color" value="#E71224"/>
    </inkml:brush>
  </inkml:definitions>
  <inkml:trace contextRef="#ctx0" brushRef="#br0">0 180 5734,'0'-4'0,"0"0"0,2 3 0,-1 0 0,1 9 0,-1-2 0,1 13 0,1-5 0,1 15 0,9 17 0,2 10 0,18 26 0,-11-32 0,26 12 0,16-32 0,27-9 0,-29-20 0,4-8 0,6-11 0,2-7 0,-10 0 0,4-4 0,0-2 0,2-2 0,1-1 0,0-2 0,9-5 0,1-1 0,-4 1 0,-15 8 0,-4 2 0,-2 0 0,22-13 0,-10 6 0,-9 4 0,-22 13 0,-40 22 0,-7 4 0,-7 1 0,0 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1.748"/>
    </inkml:context>
    <inkml:brush xml:id="br0">
      <inkml:brushProperty name="width" value="0.08571" units="cm"/>
      <inkml:brushProperty name="height" value="0.08571" units="cm"/>
      <inkml:brushProperty name="color" value="#004F8B"/>
    </inkml:brush>
  </inkml:definitions>
  <inkml:trace contextRef="#ctx0" brushRef="#br0">98 29 5734,'-27'-16'0,"7"3"0,-30 37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6.290"/>
    </inkml:context>
    <inkml:brush xml:id="br0">
      <inkml:brushProperty name="width" value="0.08571" units="cm"/>
      <inkml:brushProperty name="height" value="0.08571" units="cm"/>
      <inkml:brushProperty name="color" value="#E71224"/>
    </inkml:brush>
  </inkml:definitions>
  <inkml:trace contextRef="#ctx0" brushRef="#br0">1 25 5734,'22'-13'0,"1"2"0,3 10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6.588"/>
    </inkml:context>
    <inkml:brush xml:id="br0">
      <inkml:brushProperty name="width" value="0.08571" units="cm"/>
      <inkml:brushProperty name="height" value="0.08571" units="cm"/>
      <inkml:brushProperty name="color" value="#E71224"/>
    </inkml:brush>
  </inkml:definitions>
  <inkml:trace contextRef="#ctx0" brushRef="#br0">116 4 5734,'-18'-4'0,"-28"21"0,16 20 0,12 20 0,14 12 0,26 3 0,13 1 0,0 10 0,7-1 0,0-29 0,5-2 0,-7-1 0,-4 6 0,-16-5 0,-37 14 0,-44-38 0,-34-46 0,34-18 0,28 12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6.781"/>
    </inkml:context>
    <inkml:brush xml:id="br0">
      <inkml:brushProperty name="width" value="0.08571" units="cm"/>
      <inkml:brushProperty name="height" value="0.08571" units="cm"/>
      <inkml:brushProperty name="color" value="#E71224"/>
    </inkml:brush>
  </inkml:definitions>
  <inkml:trace contextRef="#ctx0" brushRef="#br0">1 279 5734,'23'-23'0,"-1"2"0,41-18 0,-28 19-835,38-18 835,-41 24 270,37-15-270,-11 0 0,10-7 0,-24 7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41:57.509"/>
    </inkml:context>
    <inkml:brush xml:id="br0">
      <inkml:brushProperty name="width" value="0.08571" units="cm"/>
      <inkml:brushProperty name="height" value="0.08571" units="cm"/>
      <inkml:brushProperty name="color" value="#E71224"/>
    </inkml:brush>
  </inkml:definitions>
  <inkml:trace contextRef="#ctx0" brushRef="#br0">4893 573 5734,'-27'-31'0,"-22"-14"0,-6-1 0,-5-1-1447,-1 0 0,-2 4 1447,-2 11 0,-4 5 0,-22-1-425,23 12 1,-14 1-1,-7 0 1,-2 0-1,3 1 1,9 0 424,0-1 0,7 0 0,-1 0 0,-7 1-49,-3 1 0,-10 0 0,-4-1 0,3 2 0,7 2 1,14 3 48,-16 2 0,11 3 0,-3-1 0,-10 3 0,11 4 0,-15 1 0,-6 3 0,3-1 0,12 0 0,6 0 0,8 0 0,-9 2 0,4 0 0,-11 2 0,-5 1 0,1 1 0,8 0 0,15 1 0,-10 4 0,4 9 0,6 1 0,-10 6 0,-5 7 0,1 6 0,7 7 0,10 6 0,4 9 0,3 6 0,1 3 0,0-1 0,0-3 0,0-7 0,0-2 0,1 0 0,1 1 0,3 1 0,3 3 0,1 4 0,0 3 0,2 2 0,6 0 0,8-4 0,11-5 0,12 23 0,16-7 0,4-10 0,-1-16 0,12 0 0,11 5 0,14 13 0,8 5 0,6-3 0,1-9 0,-4-14 0,3-7 0,3-2 0,8-2 0,9 2 0,-7-8 0,10 1 0,7 1 0,6 0 0,3-1 0,2 0 0,-1-2 0,-4-2 0,-6-4 0,-6-2 0,6 1 0,-6-3 0,-4-3 0,0-2 0,2-3 0,7-2 0,-1-3 0,9-2 0,4-1 0,1-2 0,-2-2 0,-6-3 0,-9-1 0,-13-4 0,5-3 0,-14-5 0,7-3 0,19-2 0,8-5 0,3-2 0,0-2 0,-22 3 0,-1 1 0,2-3 0,2-6 0,7-10 0,-13 2 0,5-6 0,6-6 0,3-3 0,1-5 0,0-2 0,-2-1 0,-3-2 0,-6-1 0,-7 2 0,-2-6 0,-7-2 0,-4-2 0,-3-1 0,-2-2 0,1 1 0,1 0 0,3 0 0,7-2 0,7 0 0,1 0 0,1 0 0,-5-1 0,-5 1 0,-10 0 0,-12 1 0,-6-17 0,-12-4 0,-10 2 0,-7 9 0,-8 14 0,-14 0 0,-10 11 0,3-2 0,-16-2 0,-19 10 0,-21-5 0,-11 0 0,-1 3 0,12 7 0,1 1 0,6 7 0,-10-3 0,9 5 0,-8-4 0,-7-2 0,-1 3 0,2 4 0,4 9 0,-17 5 0,3 11 0,2 4 0,3 0 0,12-1 0,4 2 0,0 0 0,-5 1 0,-3 0 0,0 1 0,0-1 0,-1 1 0,1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7:12.181"/>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8:57:23.025"/>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00.868"/>
    </inkml:context>
    <inkml:brush xml:id="br0">
      <inkml:brushProperty name="width" value="0.17143" units="cm"/>
      <inkml:brushProperty name="height" value="0.17143" units="cm"/>
      <inkml:brushProperty name="color" value="#5B2D90"/>
    </inkml:brush>
  </inkml:definitions>
  <inkml:trace contextRef="#ctx0" brushRef="#br0">78 0 5734,'-22'20'0,"4"-2"0,12-9 0,1 2 0,-4 26 0,5-18 0,-2 20 0,7-20 0,1-5 0,38 22 0,2-38 0,16-1 0,-23-20 0,-22-7 0,-15 12 0,0 3 0,-22-24 0,12 23 0,-15-11 0,15 22 0,-19 6 0,7 8 0,-24 32 0,31 23 0,39-6 0,-3-13 0,34-38 0,-5-69 0,-37 28 0,24-34 0,-47 44 0,-1 14 0,-11 6 0,-4 54 0,10-29 0,41 48 0,-7-61 0,27 5 0,-33-19 0,0-1 0,6-16 0,-9 9 0,1-23 0,-11 23 0,-37-12 0,14 31 0,-23 10 0,34 12 0,13 7 0,8-19 0,16-2 0,0-18 0,0 1 0,-9-52 0,-17 38 0,-5-31 0,-14 51 0,7 2 0,-11 4 0,8 1 0,-3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31.768"/>
    </inkml:context>
    <inkml:brush xml:id="br0">
      <inkml:brushProperty name="width" value="0.17143" units="cm"/>
      <inkml:brushProperty name="height" value="0.17143" units="cm"/>
      <inkml:brushProperty name="color" value="#5B2D90"/>
    </inkml:brush>
  </inkml:definitions>
  <inkml:trace contextRef="#ctx0" brushRef="#br0">51 226 5734,'-10'-6'0,"-7"-3"0,6 4 0,-2-1 0,34 10 0,-1-3 0,26 4 0,-6-4 0,7 1 0,26 0 0,7 0 0,14 0-377,-33-1 0,22-1 0,17 0 0,10 0 0,6-1 0,0 1 0,-7-1 1,-12 1-1,-18-1 377,13 0 0,-16 0 0,15 0-209,-9 0 1,18 0 0,11 1 0,4-1 0,-2 0 0,-9 0 0,-16-1 0,-23 0 208,-7 0 0,-11-2 0,27-3 0,-1 0 0,-22 3 0,-1 0 0,7-3 0,-12 0 0,-33 5 0,-22 0 0,-31 3 2568,-33-4-2568,-16-8 0,-6-2 0,28 2 0,0-1 829,0-4 1,-5-2 0,13 0-830,-6-8 0,12 0 0,49 20 0,75 26 0,9 3 0,-12-4 0,12 2 0,-7-1 0,-10-4 0,-2 0 0,22 5 0,-8-3 0,-16-7 0,-28-7 0,23 5 0,-30-7 0,8 3 0,-24-2 0,-25 25 0,8-13 0,-40 52 0,-7-12 0,-3 6 0,-2-22 0,-2-5-1316,-4-7 1316,9-6 0,1-2 0,-11-1 0,-2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40.207"/>
    </inkml:context>
    <inkml:brush xml:id="br0">
      <inkml:brushProperty name="width" value="0.17143" units="cm"/>
      <inkml:brushProperty name="height" value="0.17143" units="cm"/>
      <inkml:brushProperty name="color" value="#5B2D90"/>
    </inkml:brush>
  </inkml:definitions>
  <inkml:trace contextRef="#ctx0" brushRef="#br0">125 144 5734,'5'-12'0,"-12"-16"0,0 7 0,-9-9 0,7 19 0,0 1 0,-1 0 0,-14-4 0,11 8 0,-18 5 0,33 76 0,-8-44 0,21 46 0,-6-70 0,0-1 0,13 0 0,-6-6 0,7-4 0,-13-3 0,-14-25 0,4 26 0,-8-15 0,16 50 0,-4-16 0,6 13 0,-3-21 0,-3-7 0,3-14 0,-5 4 0,-1-20 0,-2 21 0,-2-11 0,-1 19 0,1 5 0,6 13 0,2-2 0,4 0 0,2-10 0,8-15 0,-5-4 0,0-10 0,-11 12 0,-7 4 0,1 11 0,0 1 0,-1 1 0,-7 16 0,7-11 0,-8 16 0,12-21 0,-1 2 0,4-5 0,1 0 0,0 0 0,-1 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08.295"/>
    </inkml:context>
    <inkml:brush xml:id="br0">
      <inkml:brushProperty name="width" value="0.17143" units="cm"/>
      <inkml:brushProperty name="height" value="0.17143" units="cm"/>
      <inkml:brushProperty name="color" value="#5B2D90"/>
    </inkml:brush>
  </inkml:definitions>
  <inkml:trace contextRef="#ctx0" brushRef="#br0">168 3 5734,'-10'4'0,"1"1"0,-1 2 0,-7 33 0,8-22 0,-4 25 0,58-19 0,-24-21 0,31 10 0,-36-26 0,-5 2 0,-2 7 0,-2-3 0,-3 9 0,-3-3 0,3-18 0,-26-23 0,-10 13 0,-11-6 0,-22 57 0,34-1 0,-18 19 0,22-9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2.314"/>
    </inkml:context>
    <inkml:brush xml:id="br0">
      <inkml:brushProperty name="width" value="0.08571" units="cm"/>
      <inkml:brushProperty name="height" value="0.08571" units="cm"/>
      <inkml:brushProperty name="color" value="#004F8B"/>
    </inkml:brush>
  </inkml:definitions>
  <inkml:trace contextRef="#ctx0" brushRef="#br0">0 882 5734,'14'-6'0,"59"-11"0,-20 8 0,4 0-2081,13-3 1,3 0 2080,9 1 0,-1 1 0,-10 2 0,4 0 0,0 0 0,8-1 0,11 0-263,-15 1 1,9 0 0,5-1 0,4 0 0,2 0 0,0 0 262,-6 1 0,1 0 0,1 0 0,3-1 0,3 1 0,3-1 0,6 0 0,-22 2 0,5 0 0,3-1 0,4 1 0,1-1 0,2 0 0,1 0 0,-1 0 0,0 1 0,-3-1 0,-2 1 0,-3 0 0,1 0 0,-4 0 0,-2 1 0,-1-1 0,-1 1 0,1 0 0,1 0 0,2-1 0,3 1 0,5-1 0,-15 1 0,3 1 0,2-1 0,2 0 0,1 0 0,2 0 0,1 0 0,1 0 0,0 0 0,1 0 0,-1-1 0,1 1 0,-1 0 0,-1-1 0,-1 0 0,1 0 0,1 0 0,1 0 0,0 0 0,1-1 0,-1 0 0,1 1 0,-1-1 0,-1 0 0,0 1 0,-2-1 0,-1 1 0,-2 0 0,-1 0 0,-3 0 0,10 0 0,-2 0 0,-3 1 0,-2-1 0,-1 1 0,0 0 0,-2 0 0,1-1 0,0 1 0,0-1 0,2 0 0,4-1 0,4 1 0,2-2 0,2 1 0,-2-1 0,-1 1 0,-3-1 0,-5 1 0,-6 0 0,-8 1 0,-10 0 0,40-5 0,-20 2 0,-3-1 0,-8 2 0,-4 0 0,3-1 0,14-2 0,2 0 0,-9 1 0,-7-1 0,-13 3 0,-4 1 1616,-92 19-1616,-20-2 0,-9 0 0,6 1 0,-2 0 0,-14-2 0,0-1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49.359"/>
    </inkml:context>
    <inkml:brush xml:id="br0">
      <inkml:brushProperty name="width" value="0.17143" units="cm"/>
      <inkml:brushProperty name="height" value="0.17143" units="cm"/>
      <inkml:brushProperty name="color" value="#5B2D90"/>
    </inkml:brush>
  </inkml:definitions>
  <inkml:trace contextRef="#ctx0" brushRef="#br0">1 0 5734,'7'12'0,"2"2"0,5 3 0,25 27 0,18 18 0,-8-8 0,10 8-735,-8-7 0,8 9 0,-12-15 735,-11-16 502,7 8-502,6 19 0,-19-21 0,-6 1 0,-31-38 0,-4-8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49.557"/>
    </inkml:context>
    <inkml:brush xml:id="br0">
      <inkml:brushProperty name="width" value="0.17143" units="cm"/>
      <inkml:brushProperty name="height" value="0.17143" units="cm"/>
      <inkml:brushProperty name="color" value="#5B2D90"/>
    </inkml:brush>
  </inkml:definitions>
  <inkml:trace contextRef="#ctx0" brushRef="#br0">695 0 5734,'-62'78'0,"0"0"0,1 0 0,-1 0 0,5-6 0,-1 1 0,6-8 0,13-18 0,3-9 0,-12 9 0,0 1 0,13-11 0,-2 2 0,0-1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49.815"/>
    </inkml:context>
    <inkml:brush xml:id="br0">
      <inkml:brushProperty name="width" value="0.17143" units="cm"/>
      <inkml:brushProperty name="height" value="0.17143" units="cm"/>
      <inkml:brushProperty name="color" value="#5B2D90"/>
    </inkml:brush>
  </inkml:definitions>
  <inkml:trace contextRef="#ctx0" brushRef="#br0">1 132 5734,'49'-16'0,"-1"0"0,36-11 0,-55 26 0,22-10 0,3-3 0,3 1 0,-1-4 0,1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0.149"/>
    </inkml:context>
    <inkml:brush xml:id="br0">
      <inkml:brushProperty name="width" value="0.17143" units="cm"/>
      <inkml:brushProperty name="height" value="0.17143" units="cm"/>
      <inkml:brushProperty name="color" value="#5B2D90"/>
    </inkml:brush>
  </inkml:definitions>
  <inkml:trace contextRef="#ctx0" brushRef="#br0">108 0 5734,'-28'2'0,"-46"44"0,83 4 0,6 5 0,-45 28-935,59-25 1,14-7 934,-6-20 194,14 4 0,16 8 0,-5 0-194,-6 3 0,-2 2 0,5-3 0,4 4 0,-14-5 0,-9 25 305,-65-39-305,-72-10 0,38-11 0,-19-9 0,0-6 0,24-5 0,-38-14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0.392"/>
    </inkml:context>
    <inkml:brush xml:id="br0">
      <inkml:brushProperty name="width" value="0.17143" units="cm"/>
      <inkml:brushProperty name="height" value="0.17143" units="cm"/>
      <inkml:brushProperty name="color" value="#5B2D90"/>
    </inkml:brush>
  </inkml:definitions>
  <inkml:trace contextRef="#ctx0" brushRef="#br0">0 70 5734,'12'-6'0,"2"1"0,57 0 0,25-4 0,6-2 0,-41 5 0,-1 0 0,36-4 0,0-1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0.768"/>
    </inkml:context>
    <inkml:brush xml:id="br0">
      <inkml:brushProperty name="width" value="0.17143" units="cm"/>
      <inkml:brushProperty name="height" value="0.17143" units="cm"/>
      <inkml:brushProperty name="color" value="#5B2D90"/>
    </inkml:brush>
  </inkml:definitions>
  <inkml:trace contextRef="#ctx0" brushRef="#br0">1 67 5734,'87'-19'0,"1"0"0,-27 2 0,-6 5 0,23 17 0,-58 4 0,-6 2 0,-5 3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0.970"/>
    </inkml:context>
    <inkml:brush xml:id="br0">
      <inkml:brushProperty name="width" value="0.17143" units="cm"/>
      <inkml:brushProperty name="height" value="0.17143" units="cm"/>
      <inkml:brushProperty name="color" value="#5B2D90"/>
    </inkml:brush>
  </inkml:definitions>
  <inkml:trace contextRef="#ctx0" brushRef="#br0">0 148 5734,'72'-14'0,"0"0"0,-5 0 0,-7 2 0,-4 1 0,31-10-535,-18 3 0,20-6 0,-27 5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1.171"/>
    </inkml:context>
    <inkml:brush xml:id="br0">
      <inkml:brushProperty name="width" value="0.17143" units="cm"/>
      <inkml:brushProperty name="height" value="0.17143" units="cm"/>
      <inkml:brushProperty name="color" value="#5B2D90"/>
    </inkml:brush>
  </inkml:definitions>
  <inkml:trace contextRef="#ctx0" brushRef="#br0">5 10 5734,'-4'-6'0,"8"3"0,29 15 0,15 16 0,4 4 0,19 10-249,-17-4 1,0 1 248,10 13 0,-4-2 0,3 1 0,-17-19 0,-1-1 0,11 13 0,-6-8 0,-14-24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1.395"/>
    </inkml:context>
    <inkml:brush xml:id="br0">
      <inkml:brushProperty name="width" value="0.17143" units="cm"/>
      <inkml:brushProperty name="height" value="0.17143" units="cm"/>
      <inkml:brushProperty name="color" value="#5B2D90"/>
    </inkml:brush>
  </inkml:definitions>
  <inkml:trace contextRef="#ctx0" brushRef="#br0">583 0 5734,'-62'55'0,"-1"-1"0,1 1 0,-8 14 0,2 5 0,17-13-2301,17 2 2301,5-6 0,1-3 0,7-10 703,0-3-703,-6 9 0,6-16 0,-4 7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1.688"/>
    </inkml:context>
    <inkml:brush xml:id="br0">
      <inkml:brushProperty name="width" value="0.17143" units="cm"/>
      <inkml:brushProperty name="height" value="0.17143" units="cm"/>
      <inkml:brushProperty name="color" value="#5B2D90"/>
    </inkml:brush>
  </inkml:definitions>
  <inkml:trace contextRef="#ctx0" brushRef="#br0">1 44 5734,'71'-2'0,"0"1"0,14-2 0,1 1 0,-14 8 0,0-2 0,15-8 0,-14-5 0,-42-1 0,18-13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2.743"/>
    </inkml:context>
    <inkml:brush xml:id="br0">
      <inkml:brushProperty name="width" value="0.08571" units="cm"/>
      <inkml:brushProperty name="height" value="0.08571" units="cm"/>
      <inkml:brushProperty name="color" value="#004F8B"/>
    </inkml:brush>
  </inkml:definitions>
  <inkml:trace contextRef="#ctx0" brushRef="#br0">0 485 5734,'48'9'0,"13"0"0,19-2-731,-19-6 0,17-1 0,12-1 0,8 0 0,2-2 731,-16 0 0,6-1 0,5 0 0,4-1 0,3 0 0,2-1 0,0 1 0,0 0 0,-1 0-189,-13 1 0,-2 0 0,1 0 0,1 1 0,-1-1 0,3 0 0,0 1 0,3-1 0,1-1 0,4 1 0,2-1 189,-14 1 0,4-1 0,3 0 0,2 0 0,3 0 0,1 0 0,2-1 0,1 0 0,-1 1 0,0-1 0,0 0 0,-2 1 0,-2-1 0,-3 1 0,-2 0 0,-4 0 0,-3 1 0,19-2 0,-6 1 0,-3-1 0,-3 2 0,-2-1 0,-1 0 0,1 0 0,0 0 0,3 0 0,3 0 0,-5 0 0,2 0 0,2 1 0,1-1 0,1 0 0,0 0 0,0 0 0,-1 0 0,-2 0 0,-1 0 0,-2 0 0,-4 0 0,10 0 0,-4-1 0,-2 1 0,-2 0 0,-1 0 0,0-1 0,0 1 0,1-1 0,2 0 0,4-1 0,1 0 0,2 0 0,0-1 0,0 1 0,-2-1 0,-1 0 0,-2 1 0,-3 0 0,8 0 0,-3-1 0,-2 1 0,-1 0 0,-3 0 0,-1 0 0,-3 0 0,24-3 0,3 0 0,-5 0 0,-17 1 0,-27 1 0,-10-1 0,-92 11 0,-51 5 0,-15 2 0,18-1 0,7-2 0,-1 1 0,-16 2 0,0-1 0,-1 1 0,1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1.902"/>
    </inkml:context>
    <inkml:brush xml:id="br0">
      <inkml:brushProperty name="width" value="0.17143" units="cm"/>
      <inkml:brushProperty name="height" value="0.17143" units="cm"/>
      <inkml:brushProperty name="color" value="#5B2D90"/>
    </inkml:brush>
  </inkml:definitions>
  <inkml:trace contextRef="#ctx0" brushRef="#br0">14 5 5734,'-14'-5'0,"25"41"0,14 23 0,2 12 0,1 13 0,-6-6 0,1 11 0,0 1 0,-2-9 0,-2-12 0,0-5 0,-3 1 0,-5 11 0,0 0 0,-1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2.358"/>
    </inkml:context>
    <inkml:brush xml:id="br0">
      <inkml:brushProperty name="width" value="0.17143" units="cm"/>
      <inkml:brushProperty name="height" value="0.17143" units="cm"/>
      <inkml:brushProperty name="color" value="#5B2D90"/>
    </inkml:brush>
  </inkml:definitions>
  <inkml:trace contextRef="#ctx0" brushRef="#br0">398 1 5734,'-81'0'0,"9"3"0,41 11 0,-9 25 0,1 6 0,2 4-1072,0 3 0,4 1 1072,17-1 0,9 30 0,4 5 0,2 2 0,1-2 0,6 0 0,16 2 0,-2-24-298,29-21 0,27 7 1,4-3-1,-15-11 1,-21-12-1,1-4 1,46 16-1,0-1 1,0 1-1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2.609"/>
    </inkml:context>
    <inkml:brush xml:id="br0">
      <inkml:brushProperty name="width" value="0.17143" units="cm"/>
      <inkml:brushProperty name="height" value="0.17143" units="cm"/>
      <inkml:brushProperty name="color" value="#5B2D90"/>
    </inkml:brush>
  </inkml:definitions>
  <inkml:trace contextRef="#ctx0" brushRef="#br0">0 130 5734,'87'-30'0,"-58"15"0,32 2 0,3 2-686,-25 5 686,2-2 0,0-3 0,0 0 0,-3-1 0,0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2.925"/>
    </inkml:context>
    <inkml:brush xml:id="br0">
      <inkml:brushProperty name="width" value="0.17143" units="cm"/>
      <inkml:brushProperty name="height" value="0.17143" units="cm"/>
      <inkml:brushProperty name="color" value="#5B2D90"/>
    </inkml:brush>
  </inkml:definitions>
  <inkml:trace contextRef="#ctx0" brushRef="#br0">42 0 5734,'-21'56'0,"1"-1"0,25 18 0,16-2 0,9-21 0,7-5-1064,13 12 1,-3-7 1063,-12-14 327,0 6 1,1 3-328,10 18 0,-15-21 0,-2-1 0,0 15 0,-22-38 347,-2 17-347,-19-28 0,-5 3 0,-35-15 0,20 1 1125,-51-13-1125,26-2 0,-8-4 0,15-2 0,17 5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3.107"/>
    </inkml:context>
    <inkml:brush xml:id="br0">
      <inkml:brushProperty name="width" value="0.17143" units="cm"/>
      <inkml:brushProperty name="height" value="0.17143" units="cm"/>
      <inkml:brushProperty name="color" value="#5B2D90"/>
    </inkml:brush>
  </inkml:definitions>
  <inkml:trace contextRef="#ctx0" brushRef="#br0">0 123 5734,'85'-19'0,"1"0"0,-1 0 0,-32-4 0,0 3 0,28 13 0,0-1 0,0 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3.378"/>
    </inkml:context>
    <inkml:brush xml:id="br0">
      <inkml:brushProperty name="width" value="0.17143" units="cm"/>
      <inkml:brushProperty name="height" value="0.17143" units="cm"/>
      <inkml:brushProperty name="color" value="#5B2D90"/>
    </inkml:brush>
  </inkml:definitions>
  <inkml:trace contextRef="#ctx0" brushRef="#br0">1 1 5734,'71'9'0,"-7"25"0,5 7 0,-2-12 0,2 4-1846,13 22 1,-10 4 1845,-8 11 0,-6 6-341,-52-13 1,-11 26-1,-8 13 1,-5 3-1,1-6 1,3-19 340,2-8 0,-1-11 0,-4 10 0,-2 11 0,-2 17 0,-4 7 0,-2-2 0,-1-14 0,-3-23 0,-19-19 0,-1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5.033"/>
    </inkml:context>
    <inkml:brush xml:id="br0">
      <inkml:brushProperty name="width" value="0.17143" units="cm"/>
      <inkml:brushProperty name="height" value="0.17143" units="cm"/>
      <inkml:brushProperty name="color" value="#5B2D90"/>
    </inkml:brush>
  </inkml:definitions>
  <inkml:trace contextRef="#ctx0" brushRef="#br0">0 1018 5734,'6'-2'0,"9"0"-1416,46-8 1,43-7 0,11-2 0,-18 3 1415,-5 2 0,1-1-15,-10 1 0,16-2 1,4-1-1,-5 1 1,-14 3 14,13-2 0,-5 1 0,-24 5 0,2-1 0,9-1 0,15 1 0,-26 3 0,10 0 0,7 0 0,6 0 0,6 0 0,4 0 0,3-1 0,1 1 0,1-1 0,-1 1 0,-2 0 0,-3 0 0,-5 0 0,-2 1 0,-1-1 0,-1 1 0,-1-1 0,0 1 0,0 0 0,-1 0 0,2 0 0,0 0 0,2-1 0,1 1 0,2 0 0,-6 0 0,1 0 0,3-1 0,1 1 0,2 0 0,0-1 0,0 1 0,0 0 0,1-1 0,-2 1 0,-1 0 0,-2 0 0,-1 0 0,-3 1 0,-3-1 0,18 0 0,-2 0 0,-3 0 0,-1 1 0,-2-1 0,-2 1 0,0-1 0,-2 0 0,0 0 0,-1 0 0,9-1 0,-2-1 0,-1 0 0,-2 0 0,0 0 0,0-1 0,2 0 0,2 0 0,-3 1 0,2-1 0,1-1 0,1 1 0,0-1 0,0 1 0,-2-1 0,0 1 0,-3 0 0,2-1 0,-2 1 0,-2 0 0,-1 0 0,1 0 0,0 0 0,1-1 0,2 0 0,-1 0 0,3 0 0,2-1 0,1-1 0,-1 1 0,-1 0 0,-5 0 0,-5 2 0,-6 0 0,11-1 0,-9 1 0,-4 1 0,0 0 0,4-1 0,-2 1 0,3-1 0,1-1 0,-1 1 0,-4 1 0,-8 0 0,27-1 0,-10 2 0,-15 0 0,11 0 0,-83 5 0,4-2 0,-57 2 0,-1-1 0,-6-2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5.988"/>
    </inkml:context>
    <inkml:brush xml:id="br0">
      <inkml:brushProperty name="width" value="0.17143" units="cm"/>
      <inkml:brushProperty name="height" value="0.17143" units="cm"/>
      <inkml:brushProperty name="color" value="#5B2D90"/>
    </inkml:brush>
  </inkml:definitions>
  <inkml:trace contextRef="#ctx0" brushRef="#br0">1 0 5734,'7'13'0,"2"5"0,23 24 0,6 5 0,4 3-1230,3 2 1,1-1 1229,3-8-699,8-6 1,21 9-1,2 1 1,-15-9 698,-20-8 0,0-2 0,45 26 0,15 7 0,-43-29 982,-57-32-982,-6-4 0,-6-6 0,-4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6.204"/>
    </inkml:context>
    <inkml:brush xml:id="br0">
      <inkml:brushProperty name="width" value="0.17143" units="cm"/>
      <inkml:brushProperty name="height" value="0.17143" units="cm"/>
      <inkml:brushProperty name="color" value="#5B2D90"/>
    </inkml:brush>
  </inkml:definitions>
  <inkml:trace contextRef="#ctx0" brushRef="#br0">906 0 5734,'-66'52'0,"0"1"0,6 2 0,-8 11 0,3 0 0,13-12-1980,15-13 1,2-1 1979,-20 23 0,-9 9 0,13-17 0,11-18 238,-28 19-238,26-22 108,-39 18 1,59-41 0,-12 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6.898"/>
    </inkml:context>
    <inkml:brush xml:id="br0">
      <inkml:brushProperty name="width" value="0.17143" units="cm"/>
      <inkml:brushProperty name="height" value="0.17143" units="cm"/>
      <inkml:brushProperty name="color" value="#5B2D90"/>
    </inkml:brush>
  </inkml:definitions>
  <inkml:trace contextRef="#ctx0" brushRef="#br0">454 33 5734,'-68'-24'0,"-4"16"0,59 16 0,-12 8 0,14-8 0,-13 9 0,12-9 0,-9 8 0,17-13 0,-1-1 0,3-2 0,-26 20 0,11-9 0,-15 13 0,15-12 0,8-7 0,-14 9 0,9-6 0,-8 5 0,13-7 0,0-1 0,4-4 0,0 1 0,2-2 0,1 0 0,0-3 0,3 0 0,-1-1 0,3 1 0,2 2 0,25-15 0,-11 7 0,19-11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8:53.136"/>
    </inkml:context>
    <inkml:brush xml:id="br0">
      <inkml:brushProperty name="width" value="0.08571" units="cm"/>
      <inkml:brushProperty name="height" value="0.08571" units="cm"/>
      <inkml:brushProperty name="color" value="#004F8B"/>
    </inkml:brush>
  </inkml:definitions>
  <inkml:trace contextRef="#ctx0" brushRef="#br0">25 637 5734,'-25'16'0,"83"-4"0,6-9 0,19-4 0,6-1-1133,-14 0 1,7-1 0,3-1 0,0 0 0,-3-1 1132,4 1 0,-4-1 0,4 0 0,15-2 0,-25 2 0,9-2 0,7 0 0,6-1 0,4 0 0,2-1 0,1 1 0,-1-1 0,-3 1 0,-5 0 0,-6 0-10,4 1 1,-4-1 0,-4 1 0,-1 0 0,-1 1 0,2-1 0,3-1 0,4 1 9,0-1 0,3 0 0,3 0 0,1-1 0,2 1 0,0-1 0,1 1 0,-2-1 0,0 1 0,-2-1 0,-3 2 0,2-1 0,0 0 0,-1 0 0,0 0 0,-1 0 0,-2 0 0,-3 1 0,-4 0 0,-3-1 0,16 0 0,-8 0 0,-4 0 0,0 1 0,3-2 0,7 0 0,-11 1 0,6 0 0,4-1 0,3-1 0,-1 1 0,-1-1 0,-3 1 0,-5 0 0,-6 1 0,16-3 0,-7 2 0,-4-1 0,-3 1 0,1-2 0,-2 1 0,0-1 0,-2 0 0,-6 1 0,-9 0 0,20-4 0,-13 1 0,-15 3 0,-9 0 0,-3-3 0,-51 8 489,-1-1 1,1-4 0,1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7.234"/>
    </inkml:context>
    <inkml:brush xml:id="br0">
      <inkml:brushProperty name="width" value="0.17143" units="cm"/>
      <inkml:brushProperty name="height" value="0.17143" units="cm"/>
      <inkml:brushProperty name="color" value="#5B2D90"/>
    </inkml:brush>
  </inkml:definitions>
  <inkml:trace contextRef="#ctx0" brushRef="#br0">1043 0 5734,'-73'48'0,"0"-1"0,0 0 0,0 1 0,-15 0 0,6 1 0,21-1 0,2 5 0,5-5 0,-2-1 0,9-8 0,-4 3-478,3-2 0,4-4 478,21-16 230,-37 17-230,35-31 0,-23 13 0,43-44 0,6 8 0,-1-8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7.568"/>
    </inkml:context>
    <inkml:brush xml:id="br0">
      <inkml:brushProperty name="width" value="0.17143" units="cm"/>
      <inkml:brushProperty name="height" value="0.17143" units="cm"/>
      <inkml:brushProperty name="color" value="#5B2D90"/>
    </inkml:brush>
  </inkml:definitions>
  <inkml:trace contextRef="#ctx0" brushRef="#br0">0 1 5734,'87'50'0,"-1"0"0,-30-12 0,0 1 0,-1 2 0,-4 1 0,-1 2 0,3 4 0,7 5 0,5 6 0,-3-2 0,-13-12 0,11 7-710,20 18 1,-14-14 709,-54-48 335,-3-1-335,0-3 0,2-19 0,-5-1 0,1-24 0,-8-13 0,-1 12 0,0-12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09.582"/>
    </inkml:context>
    <inkml:brush xml:id="br0">
      <inkml:brushProperty name="width" value="0.17143" units="cm"/>
      <inkml:brushProperty name="height" value="0.17143" units="cm"/>
      <inkml:brushProperty name="color" value="#5B2D90"/>
    </inkml:brush>
  </inkml:definitions>
  <inkml:trace contextRef="#ctx0" brushRef="#br0">317 1416 5734,'92'-10'0,"0"0"0,0 0 0,4 0-1320,-2-8 1,17-8 0,-31-2 1319,-41-8 1111,-3-22-1111,-63 3 0,-34-17 0,-15 4 0,1 24-677,-10 37 1,-6 25 0,-2-16 676,13-38 0,-2-20 0,1 5 0,6 30 0,-14 46 0,4 29 0,37 1 0,63 20 0,29-33 0,23 0 0,2-4 0,-2-7 0,2-4 0,3-1 369,10 8 0,3 0 1,4-12-370,-10-17 0,5-9 0,-4-5 0,-12 1 0,-8-2 0,-4-5 0,21-8 0,8-9 0,-18-10-95,-24-27 1,-19-14 94,-11 11 0,-7-7 0,-4 3 0,0-18 0,-17 3 0,-25 11 0,-17 2 0,-5 23 0,-11 36 0,-4 18 0,-15-8 0,10 23 0,43 34 0,12 20 0,15 0 0,24 17 0,22 0 0,-3-18 0,7-1 0,11-12 0,19-13 0,11-12 0,0-13 0,-10-13 0,0-11 0,-1-5 1037,7-2 1,0-5-1,-15-20-1037,-23-29 0,-15-23 0,-8-5 0,-2 13-1293,3 0 1,-10 1 1292,-11 7 0,-7-10 0,-7 6 0,-10 22 0,-28 24 0,-4 18 386,-21-1-386,14 27 0,-12 14 0,12 13 0,21 14 0,12 12 0,3 6 0,-10 18 0,6 7 0,24 1 0,32-16 0,20 1 0,8-2 0,-4-7-582,-7-5 0,-1-7 1,11-8 581,27-1 0,12-10 0,-15-20 0,-6-36-109,-2-10 109,15-36 0,-31-19 0,-6-9 0,-8 29 0,-6-4 48,-6-13 0,-4-10 0,-9 11-48,-7 22 0,-11 2 0,-22-21 0,-16-9 0,2 14 0,13 27 0,-5 6 0,-20-10 0,-11 0 0,8 18-17,-18 36 17,4 18 0,-2 16 0,30 5 0,5 9 0,2 2 0,-2-3 0,2 1 0,4 3 162,2 7 1,3 3 0,8-6-163,10-5 0,6-7 0,1 12 0,3-28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0.652"/>
    </inkml:context>
    <inkml:brush xml:id="br0">
      <inkml:brushProperty name="width" value="0.17143" units="cm"/>
      <inkml:brushProperty name="height" value="0.17143" units="cm"/>
      <inkml:brushProperty name="color" value="#5B2D90"/>
    </inkml:brush>
  </inkml:definitions>
  <inkml:trace contextRef="#ctx0" brushRef="#br0">14 8 5734,'-14'-8'0,"17"17"0,-2 0 0,20 16 0,-1-1 0,3 4 0,22 25 0,8 11 0,-2-6 0,4 4 0,3 0 0,5 4 0,-6-5 0,-2-3 0,-5-6 0,-5-10 0,-9-13 0,-19-25 0,-17-12 0,0-8 0,-7 1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0.861"/>
    </inkml:context>
    <inkml:brush xml:id="br0">
      <inkml:brushProperty name="width" value="0.17143" units="cm"/>
      <inkml:brushProperty name="height" value="0.17143" units="cm"/>
      <inkml:brushProperty name="color" value="#5B2D90"/>
    </inkml:brush>
  </inkml:definitions>
  <inkml:trace contextRef="#ctx0" brushRef="#br0">700 1 5734,'-41'48'0,"0"4"0,-2 13 0,-11 14 0,7-22 0,-8 5 0,-1 0 0,6-4 0,6-4 0,4-3 0,-3 2 0,-19 14 0,1-1 0,-1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1.190"/>
    </inkml:context>
    <inkml:brush xml:id="br0">
      <inkml:brushProperty name="width" value="0.17143" units="cm"/>
      <inkml:brushProperty name="height" value="0.17143" units="cm"/>
      <inkml:brushProperty name="color" value="#5B2D90"/>
    </inkml:brush>
  </inkml:definitions>
  <inkml:trace contextRef="#ctx0" brushRef="#br0">0 164 5734,'54'-16'0,"0"0"0,23-7 0,-1 2 0,10 0 0,0-3 0,-6 3 0,-26 14 0,14-8 0,-59 26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1.534"/>
    </inkml:context>
    <inkml:brush xml:id="br0">
      <inkml:brushProperty name="width" value="0.17143" units="cm"/>
      <inkml:brushProperty name="height" value="0.17143" units="cm"/>
      <inkml:brushProperty name="color" value="#5B2D90"/>
    </inkml:brush>
  </inkml:definitions>
  <inkml:trace contextRef="#ctx0" brushRef="#br0">86 0 5734,'-10'70'0,"0"-1"0,0 0 0,-27 3 0,18-9 0,84-5 0,17-15 0,-29-15 0,29 18 0,-53-27 0,-14 9 0,-23-20 0,-4 6 0,-29-13 0,-21-17 0,7 5 0,-8-14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1.708"/>
    </inkml:context>
    <inkml:brush xml:id="br0">
      <inkml:brushProperty name="width" value="0.17143" units="cm"/>
      <inkml:brushProperty name="height" value="0.17143" units="cm"/>
      <inkml:brushProperty name="color" value="#5B2D90"/>
    </inkml:brush>
  </inkml:definitions>
  <inkml:trace contextRef="#ctx0" brushRef="#br0">1 184 5734,'0'-9'0,"50"-9"0,21 0 0,3-5-665,14-3 1,-1-1 0,-12-3-1,-7-3 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2.163"/>
    </inkml:context>
    <inkml:brush xml:id="br0">
      <inkml:brushProperty name="width" value="0.17143" units="cm"/>
      <inkml:brushProperty name="height" value="0.17143" units="cm"/>
      <inkml:brushProperty name="color" value="#5B2D90"/>
    </inkml:brush>
  </inkml:definitions>
  <inkml:trace contextRef="#ctx0" brushRef="#br0">5 26 5734,'-3'6'0,"2"-1"0,2-4 0,18-1 0,36-5 0,8-2 0,1 2-596,4-3 1,-3 1 595,-27 4 0,-5 1 0,-4 2 0,-4 2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2.345"/>
    </inkml:context>
    <inkml:brush xml:id="br0">
      <inkml:brushProperty name="width" value="0.17143" units="cm"/>
      <inkml:brushProperty name="height" value="0.17143" units="cm"/>
      <inkml:brushProperty name="color" value="#5B2D90"/>
    </inkml:brush>
  </inkml:definitions>
  <inkml:trace contextRef="#ctx0" brushRef="#br0">0 118 5734,'72'-13'0,"-1"0"0,0 0 0,15 5 0,-13-16 0,1 1 0,0-1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9:01.470"/>
    </inkml:context>
    <inkml:brush xml:id="br0">
      <inkml:brushProperty name="width" value="0.08571" units="cm"/>
      <inkml:brushProperty name="height" value="0.08571" units="cm"/>
      <inkml:brushProperty name="color" value="#004F8B"/>
    </inkml:brush>
  </inkml:definitions>
  <inkml:trace contextRef="#ctx0" brushRef="#br0">1 763 5734,'90'6'0,"-8"-2"0,-31-5-1384,5-1 1384,7-3 0,6-7 0,16-4 0,-8 0 0,-14 4 0,0-2 0,17-3 0,10-2 0,-3-1 0,-15 1 0,-2 0 0,1-1-265,9-1 0,2 0 0,6-3 265,-14 5 0,5-2 0,2-1 0,0 1 0,-3 0-331,7-3 1,-1 2 0,-2-1-1,-1 1 331,-4 0 0,0 1 0,-4 0 0,-5 1 0,19-5 0,-7 0 0,-5 0 0,0-1 0,1-2 0,-4 1 0,-19 7 0,-3 1 0,15-6 0,-26 9 0,-56 25 0,-66 27 0,8-4 0,15-7 0,0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3.258"/>
    </inkml:context>
    <inkml:brush xml:id="br0">
      <inkml:brushProperty name="width" value="0.17143" units="cm"/>
      <inkml:brushProperty name="height" value="0.17143" units="cm"/>
      <inkml:brushProperty name="color" value="#5B2D90"/>
    </inkml:brush>
  </inkml:definitions>
  <inkml:trace contextRef="#ctx0" brushRef="#br0">0 1 5734,'18'16'0,"0"2"0,1 0 0,17 16 0,7 7 0,10 9 0,-1-3 0,6 4 0,0 0 0,-1-1 0,0 1 0,-1-3-756,20 18 0,-7-8 756,-3-6 0,-53-44 0,-6-6 0,-5-6 0,-6-3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3.481"/>
    </inkml:context>
    <inkml:brush xml:id="br0">
      <inkml:brushProperty name="width" value="0.17143" units="cm"/>
      <inkml:brushProperty name="height" value="0.17143" units="cm"/>
      <inkml:brushProperty name="color" value="#5B2D90"/>
    </inkml:brush>
  </inkml:definitions>
  <inkml:trace contextRef="#ctx0" brushRef="#br0">453 7 5734,'-6'-7'0,"-28"58"0,-7 31 0,10-19 0,-1 5 0,-9 12 0,-4 8 0,2-3 0,10-16 0,2-3 0,3-5 0,-1-3 0,4-5 0,-8 21 0,40-72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3.989"/>
    </inkml:context>
    <inkml:brush xml:id="br0">
      <inkml:brushProperty name="width" value="0.17143" units="cm"/>
      <inkml:brushProperty name="height" value="0.17143" units="cm"/>
      <inkml:brushProperty name="color" value="#5B2D90"/>
    </inkml:brush>
  </inkml:definitions>
  <inkml:trace contextRef="#ctx0" brushRef="#br0">349 0 5734,'-8'15'0,"-1"2"0,-32 53 0,19-33 0,-27 43 0,0-9 0,2-5 0,14-18 0,-14 19 0,8-15 0,35-50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4.221"/>
    </inkml:context>
    <inkml:brush xml:id="br0">
      <inkml:brushProperty name="width" value="0.17143" units="cm"/>
      <inkml:brushProperty name="height" value="0.17143" units="cm"/>
      <inkml:brushProperty name="color" value="#5B2D90"/>
    </inkml:brush>
  </inkml:definitions>
  <inkml:trace contextRef="#ctx0" brushRef="#br0">1 1 5734,'44'56'0,"0"0"0,0 1 0,10 13 0,-7-10 0,-8-8 0,-21-28 0,-7-11 0,8-5 0,-10-6 0,4-4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4.435"/>
    </inkml:context>
    <inkml:brush xml:id="br0">
      <inkml:brushProperty name="width" value="0.17143" units="cm"/>
      <inkml:brushProperty name="height" value="0.17143" units="cm"/>
      <inkml:brushProperty name="color" value="#5B2D90"/>
    </inkml:brush>
  </inkml:definitions>
  <inkml:trace contextRef="#ctx0" brushRef="#br0">121 1 5734,'-13'39'0,"4"11"0,5 45 0,5-36 0,-1-2 0,-1 17 0,1 5 0,-32-9 0,13-46 0,-24 20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4.587"/>
    </inkml:context>
    <inkml:brush xml:id="br0">
      <inkml:brushProperty name="width" value="0.17143" units="cm"/>
      <inkml:brushProperty name="height" value="0.17143" units="cm"/>
      <inkml:brushProperty name="color" value="#5B2D90"/>
    </inkml:brush>
  </inkml:definitions>
  <inkml:trace contextRef="#ctx0" brushRef="#br0">1 115 5734,'83'-10'0,"-16"3"0,-1 2 0,2-5 0,1-2 0,12-8 0,-14 5 0,-8-1 0,-28-3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5.074"/>
    </inkml:context>
    <inkml:brush xml:id="br0">
      <inkml:brushProperty name="width" value="0.17143" units="cm"/>
      <inkml:brushProperty name="height" value="0.17143" units="cm"/>
      <inkml:brushProperty name="color" value="#5B2D90"/>
    </inkml:brush>
  </inkml:definitions>
  <inkml:trace contextRef="#ctx0" brushRef="#br0">22 37 5734,'-6'-12'0,"0"1"0,-1-3 0,6 24 0,-1-4 0,9 37 0,10 42 0,3 7 0,-3-8-191,2 11 0,0-5 191,-7-32 0,-4-14 0,-2 38 0,-5-42 0,-5 21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5.289"/>
    </inkml:context>
    <inkml:brush xml:id="br0">
      <inkml:brushProperty name="width" value="0.17143" units="cm"/>
      <inkml:brushProperty name="height" value="0.17143" units="cm"/>
      <inkml:brushProperty name="color" value="#5B2D90"/>
    </inkml:brush>
  </inkml:definitions>
  <inkml:trace contextRef="#ctx0" brushRef="#br0">0 133 5734,'93'-32'0,"0"-1"0,-28 1 0,35 9 0,-8 10 0,-66 15 0,-5 2 0,-2 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5.572"/>
    </inkml:context>
    <inkml:brush xml:id="br0">
      <inkml:brushProperty name="width" value="0.17143" units="cm"/>
      <inkml:brushProperty name="height" value="0.17143" units="cm"/>
      <inkml:brushProperty name="color" value="#5B2D90"/>
    </inkml:brush>
  </inkml:definitions>
  <inkml:trace contextRef="#ctx0" brushRef="#br0">47 0 5734,'-46'46'0,"47"13"0,14 3 0,7-9-923,11 6 1,4-6 922,0-23 0,1 1 191,15 11 1,15 12 0,-12-3-192,-22-10 0,-6 3 150,24 40 1,-26-7-151,-79-35 0,-9-31 0,-4-9 0,-5-12 0,5-7 0,19 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5.736"/>
    </inkml:context>
    <inkml:brush xml:id="br0">
      <inkml:brushProperty name="width" value="0.17143" units="cm"/>
      <inkml:brushProperty name="height" value="0.17143" units="cm"/>
      <inkml:brushProperty name="color" value="#5B2D90"/>
    </inkml:brush>
  </inkml:definitions>
  <inkml:trace contextRef="#ctx0" brushRef="#br0">1 298 5734,'77'-41'0,"1"0"0,-10 4 0,2 2 0,12-1 0,-3 2 0,-24 9 0,-8 2 0,-8-3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9:01.868"/>
    </inkml:context>
    <inkml:brush xml:id="br0">
      <inkml:brushProperty name="width" value="0.08571" units="cm"/>
      <inkml:brushProperty name="height" value="0.08571" units="cm"/>
      <inkml:brushProperty name="color" value="#004F8B"/>
    </inkml:brush>
  </inkml:definitions>
  <inkml:trace contextRef="#ctx0" brushRef="#br0">0 963 5734,'11'-8'0,"7"1"0,10 0 0,11-1 0,41-10 0,-3 1 0,5-1-472,-16 3 0,6-2 472,9-1 0,14-4 0,6-2 0,-2 2-200,-23 6 1,-1 1 0,2-1 0,3 0 0,6-1 199,-7 1 0,5-1 0,5-1 0,2-1 0,1 1 0,0-1 0,-3 1 0,-4 1-338,10-2 1,-4 0 0,0 1-1,-2 0 1,1 0 0,1-1 337,8-1 0,5-1 0,0-1 0,-4 2 0,-6 0 0,-10 2 0,7-3 0,-12 2 0,3-2 0,-1 0 0,4-1 0,-2-1 0,-8 1-45,17-5 1,-4 0 44,-14 4 0,3-1 0,-9 3 0,1-1 0,-32 8 0,-113 23 0,6 7 0,-8 4 0,15-6 0,-4 1 0,2 1 0,-27 7 0,-1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6.401"/>
    </inkml:context>
    <inkml:brush xml:id="br0">
      <inkml:brushProperty name="width" value="0.17143" units="cm"/>
      <inkml:brushProperty name="height" value="0.17143" units="cm"/>
      <inkml:brushProperty name="color" value="#5B2D90"/>
    </inkml:brush>
  </inkml:definitions>
  <inkml:trace contextRef="#ctx0" brushRef="#br0">28 0 5734,'-4'17'0,"-1"41"0,0 9 0,1 9-1747,1 2 1,0 16 0,0-11 1746,3-25 0,0 1 0,-1 30 0,1 15 0,1-8 212,0-2 0,1 1-212,-1-20 0,1 7 0,1 5 0,3 2 0,5-4 0,3 5 0,2 1 0,0-2 0,0-5 0,0-2 0,-2-5 0,3 0 0,4 3-184,5 4 0,5 6 0,3-1 0,0-6 1,-2-15 183,11 5 0,2-12 0,14 6 0,-1-8 0,7-6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16.868"/>
    </inkml:context>
    <inkml:brush xml:id="br0">
      <inkml:brushProperty name="width" value="0.17143" units="cm"/>
      <inkml:brushProperty name="height" value="0.17143" units="cm"/>
      <inkml:brushProperty name="color" value="#5B2D90"/>
    </inkml:brush>
  </inkml:definitions>
  <inkml:trace contextRef="#ctx0" brushRef="#br0">156 0 5734,'20'87'0,"0"-1"0,1 1 0,-1-1 0,0 1 0,1 3 0,-1 1 0,0 0 0,1 2 0,1 2-944,-1-5 1,1 3-1,0 2 1,0 0 0,0-2-1,-2-4 944,0 3 0,1 0 0,-2-2 0,-2-8 0,-3-8 55,1 21 1,-4-6-56,-2-9 0,-2 5 0,-8 9 0,-8-8 0,-7 9 0,-5 5 0,-3-1 0,-1-4 0,-1-7 0,-4-2 0,-1-1 0,-2 0 0,0 1 0,-1 7 0,-1 3 0,-1 0 0,-2-6 0,-3-8 0,-6-19 0,0 1 0,-1-1 0,1 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22.824"/>
    </inkml:context>
    <inkml:brush xml:id="br0">
      <inkml:brushProperty name="width" value="0.17143" units="cm"/>
      <inkml:brushProperty name="height" value="0.17143" units="cm"/>
      <inkml:brushProperty name="color" value="#5B2D90"/>
    </inkml:brush>
  </inkml:definitions>
  <inkml:trace contextRef="#ctx0" brushRef="#br0">136 256 5734,'-2'-14'0,"-2"-12"0,-1 21 0,-1-8 0,1 26 0,-6 39 0,1-1 0,0 3 0,-6 29-419,5-27 1,2-6 418,4-16 0,-1-2-392,-6 36 392,6-32-157,-5 38 157,8-53 0,1 12 0,1-33 788,4-27-788,-2-3 0,2-57 0,-2 42 210,-1-10 0,1-7-210,-1 3 0,0-2 0,0-13 0,1-1 0,-1 5 0,1 6 178,0-15-178,1 37 0,-1 29 0,1 2 0,6 13 0,6 24 0,1 5 0,0 12 0,-8-22 0,-5-10 0,-1-17 0,-1-3 0,1 3 0,-1 1 0,0 3 0,1-2 0,1 2 0,17 36 0,-8-14 0,15 33 0,15 31 0,-20-40 0,21 45 0,-23-42 0,-6-11 0,18 45 0,-18-45 0,8 13 0,1-2 0,-5-16 0,18 26 0,-22-43 0,6 0 0,-11-10 0,3-2 0,-10-4 0,-12-6 0,-6-2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23.334"/>
    </inkml:context>
    <inkml:brush xml:id="br0">
      <inkml:brushProperty name="width" value="0.17143" units="cm"/>
      <inkml:brushProperty name="height" value="0.17143" units="cm"/>
      <inkml:brushProperty name="color" value="#5B2D90"/>
    </inkml:brush>
  </inkml:definitions>
  <inkml:trace contextRef="#ctx0" brushRef="#br0">1 188 5734,'83'-23'0,"1"0"0,-2-1 0,-1 2 0,-5 11 0,-4 1 0,-16 1 0,-10-2 0,-9-6 0,-17 13 0,13-8 0,-20 23 0,-5-2 0,33 53 0,-11-13 0,-2-2 0,4 1 0,24 13 0,-23-24 0,2-21 0,-26-35 0,-1 0 0,10-41 0,-6 17 0,6-28 0,-8 32 0,2-6 0,-3 20 0,9-3 0,53 18 0,-31 7 0,43 6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23.809"/>
    </inkml:context>
    <inkml:brush xml:id="br0">
      <inkml:brushProperty name="width" value="0.17143" units="cm"/>
      <inkml:brushProperty name="height" value="0.17143" units="cm"/>
      <inkml:brushProperty name="color" value="#5B2D90"/>
    </inkml:brush>
  </inkml:definitions>
  <inkml:trace contextRef="#ctx0" brushRef="#br0">282 1 5734,'-49'23'0,"1"0"0,21 0 0,-42 48 0,80-53 0,52-29 0,-45 1 0,26-20 0,-36 22 0,7-8 0,-6 11 0,5-3 0,-5 17 0,14 43 0,-14 9 0,-2 5 0,13 23 0,-24 5 0,-14-3 0,-28-21 0,1 16 0,-9-41 0,35-36 0,-38-9 0,27-14 0,-15-4 0,27-27 0,16 17 0,9-23 0,5-5 0,7-2-280,7-7 0,4-3 280,-7 22 0,1 2-208,1-1 1,0 1 0,17-35-1,-16 28 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24.119"/>
    </inkml:context>
    <inkml:brush xml:id="br0">
      <inkml:brushProperty name="width" value="0.17143" units="cm"/>
      <inkml:brushProperty name="height" value="0.17143" units="cm"/>
      <inkml:brushProperty name="color" value="#5B2D90"/>
    </inkml:brush>
  </inkml:definitions>
  <inkml:trace contextRef="#ctx0" brushRef="#br0">178 10 5734,'-2'-9'0,"-3"25"0,-6 40 0,0 12 0,-2 10 0,2-14 0,-4 18 0,1 0 0,2-15 0,-6 29-1138,6-29 0,-1 8 0,2-13 1138,1-1 0,-4 20-268,11-20 1,2-1 267,-1 16 0,13 13 0,4-76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25.587"/>
    </inkml:context>
    <inkml:brush xml:id="br0">
      <inkml:brushProperty name="width" value="0.17143" units="cm"/>
      <inkml:brushProperty name="height" value="0.17143" units="cm"/>
      <inkml:brushProperty name="color" value="#5B2D90"/>
    </inkml:brush>
  </inkml:definitions>
  <inkml:trace contextRef="#ctx0" brushRef="#br0">130 122 5734,'-18'83'0,"1"0"0,0 0 0,0 1 0,-4 11 0,2-3 0,5-26 0,9-31 0,4-27 0,14-67 0,0 0 0,1-5 0,-1 7 0,0 0-179,2-15 1,0 3 178,0-6 88,-6 19-88,0 3 0,0 0 0,0-1 0,0 32 0,-6 70 0,-3 28 0,1 15-127,-1-10 0,0-6 127,3-20 261,0-16-261,17 38 0,10-87 0,13-26 0,0-12 0,5-34-146,-11 11 0,-3 2 146,-10 17 254,-8 15-254,10-26 0,-16 41 0,6-6 0,-13 32 0,1 48 0,-3-18 0,2 47 0,2 12 0,4-33 0,2 0 0,3 27 0,2-4 300,15 6-300,17-49 0,-22-30 0,28-22 0,7-14 0,-19-9 0,-2-6 0,20-8 0,-4-3 0,-20 4 0,-11-2 0,-15-42 0,-11 52 0,-15-11 0,5 46 0,-45 44 0,15 50 0,12-40 0,6 3 0,23 24 0,17-5 0,27-14 0,15-39 0,4-15 0,-2-20 0,-8-11 0,-4-8 0,3-42 0,-14 22 0,-10-3 0,-5 1 0,-10 13 0,1-24 0,-73 141 0,38-51 0,-14 28 0,4 3 0,23-25 0,1-6 0,26-15 0,8-24 0,24-28 0,-6-9 0,-7 7 0,-19 25 0,-9 15 0,-10 28 0,-1-1 0,-2 30 0,3 4 0,15-16 0,-7 44 0,24-88 0,8-31 0,-11 11 0,24-27 0,-28 43 0,7 12 0,-11 33 0,-11 1 0,0 11 0,-4-32 0,11-6 0,11-32 0,7-13 0,1-4 0,3-4 0,19-21 0,-50 60 0,11 17 0,-7 8 0,5 5 0,-10 12 0,14-10 0,-6-3 0,15-5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26.458"/>
    </inkml:context>
    <inkml:brush xml:id="br0">
      <inkml:brushProperty name="width" value="0.17143" units="cm"/>
      <inkml:brushProperty name="height" value="0.17143" units="cm"/>
      <inkml:brushProperty name="color" value="#5B2D90"/>
    </inkml:brush>
  </inkml:definitions>
  <inkml:trace contextRef="#ctx0" brushRef="#br0">386 157 5734,'-4'-6'0,"1"8"0,1 5 0,0 64 0,3 18 0,0-15-1069,-1 21 0,1 0 1069,1-28 0,0 29 244,-1-22 0,-1 9-244,1-8 0,0 6 0,0-5 0,-1 4 0,0-4 0,1 26 0,1-40 0,-1-104 0,0 28 0,0-62 0,0 14 0,0-8 0,0-19 0,-1 3 0,0-7 0,-1-1 352,2 6 0,-1-6 1,-1 6-353,-3-5 0,-1 8 0,0 24 0,0 1 0,-1-12 0,-1 4 0,-7-15 0,3 45 0,-21 77 0,-15 46 0,7-9 0,-8 7 0,8-14 0,-6 12 0,10-15 0,5-12 0,14-21 0,37-84 0,10-21 0,-14 35-474,20-48 0,1 2 474,-23 55 0,0 1 534,-1 4-534,14-18 0,24 55 0,7 13 0,13-8 0,-12 15 0,-4 8 0,-6 26 0,-30-40 0,22 33 0,-25-37 0,6 10 1007,-11-20-1007,-2-7 0,-1-8 0,-7-10 0,-5-7 0,-6-4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27.791"/>
    </inkml:context>
    <inkml:brush xml:id="br0">
      <inkml:brushProperty name="width" value="0.17143" units="cm"/>
      <inkml:brushProperty name="height" value="0.17143" units="cm"/>
      <inkml:brushProperty name="color" value="#5B2D90"/>
    </inkml:brush>
  </inkml:definitions>
  <inkml:trace contextRef="#ctx0" brushRef="#br0">1755 647 5734,'-2'-11'0,"1"-1"0,-1-1 0,0 0 0,-25-58 0,14 41 0,-20-44 0,12 49 0,-19-13 0,-15-5 0,-12 4 0,-9-1 0,4 1-1127,-2-10 0,0 3 1127,5 12 0,-5 1 0,18 11 0,21 15 0,-15 0 0,-20 10 0,-8 6 0,18 2 0,-1 5 0,-10 7 0,-5 6 0,9 1 0,13 1 0,7 4 0,-1 3 0,6 2 0,-1 15 0,10-6 0,-2 19 0,1 8 0,14-28 0,2 1 1127,-9 16 0,5 5-1127,16 10 0,8-6 0,2-16 0,-1 8 0,4-1 0,10-11 0,-2-12 0,14 15 0,3 1 0,-1-8 0,3 3 0,3-1 0,2-9 0,12 7 0,4-5 0,27 6 0,-10-30 0,14-4 0,-9 0 0,-18 1 0,-1-2-469,16-3 1,7-2-1,-20-6 469,-25-8 0,-1-1 0,47-11 0,5-13 0,-30 10 0,1-5 0,1-11 0,-5-2 0,5-9 0,9-23 0,-39 28 0,7-16 0,-7-1 0,-7 11 0,7-41 0,-17 44 0,0-10 0,-1-1 0,-6 13 0,-1-17 0,-1 0 0,-3 8 703,-6-25 0,-8-9-703,-10 15 0,-7 0 0,-8-17 0,-3 2-260,5 18 1,-4 7 259,-4 13 0,0 10 0,-1 8 0,-24 2 0,-6 2 0,-2 4 0,6 4 0,1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31.897"/>
    </inkml:context>
    <inkml:brush xml:id="br0">
      <inkml:brushProperty name="width" value="0.17143" units="cm"/>
      <inkml:brushProperty name="height" value="0.17143" units="cm"/>
      <inkml:brushProperty name="color" value="#5B2D90"/>
    </inkml:brush>
  </inkml:definitions>
  <inkml:trace contextRef="#ctx0" brushRef="#br0">1712 694 5734,'-5'-19'0,"-2"-3"0,1 2 0,-1 2 0,2 8 0,-27-46 0,-16 3 0,-4-3 0,19 15 0,0 0 0,-20-14 0,-2 6 0,-8 8 0,4 9 0,-7-1 0,-8 1 0,-2 0 0,9 3 0,1 2 0,4 9 0,0 8 0,-3 14 0,1 6 0,10-2 0,0 2 0,-11 3 0,3 4 0,-10 23 0,26-5 0,-13 37 0,0 16 0,22-11 0,4 5 0,0-15 0,0 4 0,7-2 0,11 15 0,12-6 0,13-12 0,5-6 0,7 22 0,2-27 0,3-5 0,4-8 0,14 10 0,3 0 0,3-3 0,15 8 0,3-3 0,-12-16 0,7-5 0,17 4 0,-3-5 0,10-6 0,0-4-821,-18 1 0,2 2 0,-3-6 821,7-3 0,-3-6-256,-2-5 0,-3-3 256,-20 0 0,4-4 0,18-13 0,15-8 0,1-5 0,-13 0 0,0-9 0,-5-8-40,-2-3 0,9-11 0,-5-4 1,-18 0 39,-22-1 0,-13-2 0,-2 2 0,14-24 0,-8 3 0,-17 15 0,-12 1 0,-23-13 0,-12 4 0,4 22 0,-2 1 744,-9-28 0,-6 4-744,-1 30 0,-9 11 0,2 15 0,-9 7 0,1 2 0,4 0 0,0 1 0,-7 4-222,-15 2 0,-11 4 0,0 2 0,10 2 0,13 1 0,7 3 0,-2 1 0,-17 5 0,0-1 0,1 1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9:02.218"/>
    </inkml:context>
    <inkml:brush xml:id="br0">
      <inkml:brushProperty name="width" value="0.08571" units="cm"/>
      <inkml:brushProperty name="height" value="0.08571" units="cm"/>
      <inkml:brushProperty name="color" value="#004F8B"/>
    </inkml:brush>
  </inkml:definitions>
  <inkml:trace contextRef="#ctx0" brushRef="#br0">1 916 5734,'88'-24'0,"-1"1"0,1 0 0,0 0 0,0 0 0,-1 0 0,-13 4 0,-11 3 0,11-4-809,-1 2 0,13-5 1,8-1-1,3-1 1,-5 1-1,-9 3 0,-16 4 809,16-2 0,-12 3 0,2-1 0,7 0 283,-8 1 1,10-2 0,5-2-1,2 0-283,-5 0 0,4-2 0,1 0 0,1-2 0,-2 0-242,-1-2 1,0-1-1,-1 0 1,-1 0 0,-3 1 241,10 0 0,1 1 0,-9 0 0,-17-2 0,-4-10 0,-35 7 0,-66 20 0,-14 9 0,-10 5 0,-8 4 0,-3 3 0,-9 2 0,-1 2 0,9 1 0,-1 1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45.854"/>
    </inkml:context>
    <inkml:brush xml:id="br0">
      <inkml:brushProperty name="width" value="0.17143" units="cm"/>
      <inkml:brushProperty name="height" value="0.17143" units="cm"/>
      <inkml:brushProperty name="color" value="#5B2D90"/>
    </inkml:brush>
  </inkml:definitions>
  <inkml:trace contextRef="#ctx0" brushRef="#br0">181 71 5734,'-24'-1'0,"0"0"0,3 0 0,0 2 0,-21 2 0,25-4 0,-14 3 0,34-7 0,6 2 0,39-3 0,2 1 0,4 0 0,-4 1 0,6 0 0,27-1 0,14 0 0,-15 1 0,14 0 0,-18 1 0,12 0 0,-24 2 0,-33 1 0,36 0 0,-61 0 0,-3 0 0,-13-4 0,-41-1 0,-1 0 0,-8 4 0,-4 1 0,12 2 0,-1 0 0,-27 3 0,1 0 0,-16 3-872,-2 1 872,58-4 0,-18 2 0,-2 1 0,8 0 0,-44 5 0,89-10 0,64 0 0,-12-3 0,34 2 0,8-5 0,-27 1 0,2 0 0,-2 0 0,1-1 0,15 0 0,-8 0 0,-9 0 872,-15 0-872,-31 1 0,-7 2 0,0-1 0,-65 4 0,-1 0 0,-27 1 0,4 0 0,-12-1 0,10 0 0,-1 1 0,4 0 0,21-1 0,-41 2 0,91-5 0,-3 0 0,11 0 0,11 0 0,69 1 0,12-1 0,6-1 0,-31 1 0,1-1-304,7-4 1,6-1 0,-17-1-1,-14-5 1,28-10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59.909"/>
    </inkml:context>
    <inkml:brush xml:id="br0">
      <inkml:brushProperty name="width" value="0.17143" units="cm"/>
      <inkml:brushProperty name="height" value="0.17143" units="cm"/>
      <inkml:brushProperty name="color" value="#5B2D90"/>
    </inkml:brush>
  </inkml:definitions>
  <inkml:trace contextRef="#ctx0" brushRef="#br0">872 0 5734,'-18'11'0,"-23"32"0,-15 22 0,8-8 0,-7 7-1125,6-5 1,-9 10 0,12-14 1124,12-15 418,-15 14 1,-4 3-419,18-20 0,-1-1 0,-16 19 0,1-3 568,-8-4-568,7-29 0,16-7 0,-8-9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00.194"/>
    </inkml:context>
    <inkml:brush xml:id="br0">
      <inkml:brushProperty name="width" value="0.17143" units="cm"/>
      <inkml:brushProperty name="height" value="0.17143" units="cm"/>
      <inkml:brushProperty name="color" value="#5B2D90"/>
    </inkml:brush>
  </inkml:definitions>
  <inkml:trace contextRef="#ctx0" brushRef="#br0">1 0 5734,'43'14'0,"12"15"0,0 17 0,7 16 0,-15-6 0,4 9 0,0 2 0,-3-8-1062,0-7 0,-3-5 1,0 3 1061,13 26 0,-1 4 0,-23-31 0,-28-43 689,-2-5-689,1-2 0,-4-5 0,0 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00.878"/>
    </inkml:context>
    <inkml:brush xml:id="br0">
      <inkml:brushProperty name="width" value="0.17143" units="cm"/>
      <inkml:brushProperty name="height" value="0.17143" units="cm"/>
      <inkml:brushProperty name="color" value="#5B2D90"/>
    </inkml:brush>
  </inkml:definitions>
  <inkml:trace contextRef="#ctx0" brushRef="#br0">48 220 5734,'-9'-2'0,"-9"-1"0,10 2 0,-5 0 0,77-4 0,-6 1 0,4-1 0,-3 0 0,3 1-186,26-2 1,3 0 185,-15 1 0,-2 1-1026,4 0 0,-1-1 1026,-5 1 0,0 1 0,0-1 0,-5 0-136,16-2 136,-27 2 0,-2 0 0,3-2 0,8-3 0,-39 5 0,18-7 0,-83-27 0,24 18 0,-48-23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01.232"/>
    </inkml:context>
    <inkml:brush xml:id="br0">
      <inkml:brushProperty name="width" value="0.17143" units="cm"/>
      <inkml:brushProperty name="height" value="0.17143" units="cm"/>
      <inkml:brushProperty name="color" value="#5B2D90"/>
    </inkml:brush>
  </inkml:definitions>
  <inkml:trace contextRef="#ctx0" brushRef="#br0">167 5 5734,'11'64'0,"0"0"0,-12 0 0,75-9 0,-54-67 0,-14-1 0,-5-38 0,-3 24 0,-17-47 0,-22 32 0,-27 10 0,-4 43 0,18 31 0,26 20 0,23-8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44.032"/>
    </inkml:context>
    <inkml:brush xml:id="br0">
      <inkml:brushProperty name="width" value="0.17143" units="cm"/>
      <inkml:brushProperty name="height" value="0.17143" units="cm"/>
      <inkml:brushProperty name="color" value="#5B2D90"/>
    </inkml:brush>
  </inkml:definitions>
  <inkml:trace contextRef="#ctx0" brushRef="#br0">57 70 5734,'-3'-12'0,"-2"-13"0,2 14 0,0-8 0,3 16 0,6 28 0,-2 17 0,4 7 0,-5 0 0,-3 7 0,-5 26 0,-2 2 0,3-15 0,0 1 0,-3 14 0,-2-4 0,-2 19 0,6-51 0,1 6 0,0-1 0,3-16 0,-1 32 0,2-48 0,3-12 0,-1-10 0,1-19 0,-3 1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44.398"/>
    </inkml:context>
    <inkml:brush xml:id="br0">
      <inkml:brushProperty name="width" value="0.17143" units="cm"/>
      <inkml:brushProperty name="height" value="0.17143" units="cm"/>
      <inkml:brushProperty name="color" value="#5B2D90"/>
    </inkml:brush>
  </inkml:definitions>
  <inkml:trace contextRef="#ctx0" brushRef="#br0">1 75 5734,'70'-3'0,"-1"-1"0,1 1 0,5-1 0,7 1 0,-1-1 0,-10 1 0,13 0 0,-6 0 0,23-1 0,-6 0 0,-33 2 0,-14 1 0,-20-1 0,-12 1 0,3-3 0,-10 2 0,-1-1 0,-3-5 0,0 3 0,3-3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37.475"/>
    </inkml:context>
    <inkml:brush xml:id="br0">
      <inkml:brushProperty name="width" value="0.17143" units="cm"/>
      <inkml:brushProperty name="height" value="0.17143" units="cm"/>
      <inkml:brushProperty name="color" value="#5B2D90"/>
    </inkml:brush>
  </inkml:definitions>
  <inkml:trace contextRef="#ctx0" brushRef="#br0">26 83 5734,'-14'0'0,"2"1"0,15 1 0,41 16 0,-17-9 0,35 11 0,-9-10 0,36-2 0,15-1 0,-7-3 0,3-1-961,-19 0 0,2 0 0,-4-2 961,5-1 0,10-3 0,-19 0 0,16-2 0,11 0 0,4-1 0,1 0 0,-8 0 0,-11 1 0,3 1 0,-10 1 0,-1 0 0,12-2 0,-2 1 0,12-2 0,6 0 0,2 0 0,-4 1 0,-9 0 0,-13 1 0,14 0 0,-13 2 0,-11 0 0,-12 1 0,1 0 0,8 0 0,13 1 0,0 0 0,-10 0 0,0 0 0,4 0 0,-4 1 0,15-1 0,5 1 0,-4 0 0,-16 0 0,6-1 0,-3 1 0,-3-1 0,9 1 0,5-1 0,-2 1-312,0-1 0,0 0 1,1 0-1,-2 0 312,-7 0 0,-3 0 0,2-1 0,8 1-114,-1-1 0,7 0 0,5 0 0,1-1 0,-3 1 0,-5-1 114,-5 0 0,-4 0 0,-2 0 0,1 0 0,0 0 0,4-1 0,1 1 0,0-1 0,0 1 0,-2 0 0,17 0 0,-1 0 0,-1 0 0,-2 2-230,-6 1 0,0 2 0,-4 0 0,-5-1 230,-5 0 0,-4 0 0,-2 0 0,42 4 0,-28-1 545,-66-4-545,-3-2 1030,-8-1-1030,-5 0 767,-36-13-767,10 5 0,-23-12 0,15 7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38.798"/>
    </inkml:context>
    <inkml:brush xml:id="br0">
      <inkml:brushProperty name="width" value="0.17143" units="cm"/>
      <inkml:brushProperty name="height" value="0.17143" units="cm"/>
      <inkml:brushProperty name="color" value="#5B2D90"/>
    </inkml:brush>
  </inkml:definitions>
  <inkml:trace contextRef="#ctx0" brushRef="#br0">25 151 5734,'-14'0'0,"3"0"0,15 1 0,3 1 0,76 6 0,10-7-679,-23-5 1,19-2-1,10-1 1,-4-1 0,-15 1 678,12-1 0,-2 0 0,0-2 0,14-2 0,-4 0 0,-24 1-80,4-3 80,-11 1 0,26-7 0,-58 9 0,-3-1 0,-51 14 0,-3 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39.313"/>
    </inkml:context>
    <inkml:brush xml:id="br0">
      <inkml:brushProperty name="width" value="0.17143" units="cm"/>
      <inkml:brushProperty name="height" value="0.17143" units="cm"/>
      <inkml:brushProperty name="color" value="#5B2D90"/>
    </inkml:brush>
  </inkml:definitions>
  <inkml:trace contextRef="#ctx0" brushRef="#br0">229 87 5734,'-66'-22'0,"8"2"0,33 9 0,-15-5 0,23 9 0,-6-3 0,30 10 0,41 5 0,33 4 0,6 0 0,-6-2 0,7-1 0,3 1 0,-3 0-848,-3 1 0,0 0 0,-1 0 0,-1-1 848,4 0 0,1-1 0,-5 0 0,-15-2 0,30 0 0,-41-3 0,-4-1 0,7-1 0,17 0 0,-74-3 0,-2 0 0,9-12 0,-3 1 0,4-10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29:02.536"/>
    </inkml:context>
    <inkml:brush xml:id="br0">
      <inkml:brushProperty name="width" value="0.08571" units="cm"/>
      <inkml:brushProperty name="height" value="0.08571" units="cm"/>
      <inkml:brushProperty name="color" value="#004F8B"/>
    </inkml:brush>
  </inkml:definitions>
  <inkml:trace contextRef="#ctx0" brushRef="#br0">0 894 5734,'63'-23'0,"1"1"0,-1-1 0,11-1 0,11-5 0,4 0 0,-2 2 0,-9 2 0,7 0 0,-7 3 0,5-3-1416,10-2 1,7-4 0,0 2 0,-10 3 1415,-17 6 0,-8 3 0,8-2 0,0 0 0,8-2 0,3 0 0,-3 0 0,-9 2 285,2 0 0,-7 2 0,8-3-285,8-2 0,12-3 0,3-1 0,-8 2 0,-17 4 466,-8 2 1,-7 1-467,36-11 0,-8 0 0,-30 6 0,15-4 788,-60 8 0,-19 11 1,-12-5-1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0:49.746"/>
    </inkml:context>
    <inkml:brush xml:id="br0">
      <inkml:brushProperty name="width" value="0.17143" units="cm"/>
      <inkml:brushProperty name="height" value="0.17143" units="cm"/>
      <inkml:brushProperty name="color" value="#5B2D90"/>
    </inkml:brush>
  </inkml:definitions>
  <inkml:trace contextRef="#ctx0" brushRef="#br0">0 0 5734,'20'44'0,"-4"-8"0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0:51.693"/>
    </inkml:context>
    <inkml:brush xml:id="br0">
      <inkml:brushProperty name="width" value="0.17143" units="cm"/>
      <inkml:brushProperty name="height" value="0.17143" units="cm"/>
      <inkml:brushProperty name="color" value="#5B2D90"/>
    </inkml:brush>
  </inkml:definitions>
  <inkml:trace contextRef="#ctx0" brushRef="#br0">147 0 5734,'-6'10'0,"-4"23"0,5-17 0,-4 27 0,8-28 0,-1 12 0,10-2 0,1-11 0,4 2 0,0-22 0,-7-3 0,4-22 0,-8 14 0,-3-26 0,-3 26 0,-34-27 0,15 36 0,-34 19 0,37 12 0,-2 19 0,23-13 0,9-3 0,3-6 0,8-13 0,-5-40 0,-13-5 0,-2-3 0,-14 13 0,6 21 0,-11 1 0,6 12 0,-4 2 0,7 8 0,11 34 0,5-20 0,6 22 0,10-39 0,-9-16 0,2-7 0,-12-14 0,-5 9 0,-5-9 0,3 16 0,-9-3 0,14 36 0,-4-14 0,9 18 0,-2-25 0,-3-4 0,-5-22 0,2 14 0,-4-17 0,3 20 0,5 3 0,-2-1 0,5 2 0,-3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0:53.389"/>
    </inkml:context>
    <inkml:brush xml:id="br0">
      <inkml:brushProperty name="width" value="0.17143" units="cm"/>
      <inkml:brushProperty name="height" value="0.17143" units="cm"/>
      <inkml:brushProperty name="color" value="#5B2D90"/>
    </inkml:brush>
  </inkml:definitions>
  <inkml:trace contextRef="#ctx0" brushRef="#br0">44 27 5734,'-4'25'0,"23"28"0,-10-40 0,19 23 0,-20-35 0,12-13 0,-11-5 0,5-3 0,-16-10 0,-8 7 0,-12-9 0,-9 20 0,7 4 0,0 23 0,17-4 0,-1 20 0,7-11 0,0 8 0,8-10 0,14-2 0,7-14 0,-1 1 0,-5-16 0,-11-12 0,-8 4 0,-14-28 0,-6 32 0,-16 2 0,11 39 0,7 36 0,8-24 0,8 14 0,5-40 0,-1-2 0,11 0 0,-1-5 0,9-7 0,-26-51 0,3 33 0,-19-29 0,9 50 0,-3 6 0,-7 33 0,13-14 0,-4 17 0,19-27 0,3-9 0,1-7 0,1-26 0,-7 12 0,-5-17 0,-4 27 0,-2 0 0,-7 1 0,-8 15 0,1-2 0,0 11 0,11-6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0:55.141"/>
    </inkml:context>
    <inkml:brush xml:id="br0">
      <inkml:brushProperty name="width" value="0.17143" units="cm"/>
      <inkml:brushProperty name="height" value="0.17143" units="cm"/>
      <inkml:brushProperty name="color" value="#5B2D90"/>
    </inkml:brush>
  </inkml:definitions>
  <inkml:trace contextRef="#ctx0" brushRef="#br0">61 16 5734,'-5'11'0,"-2"0"0,-3 23 0,5-16 0,-2 15 0,10-19 0,2-5 0,18 1 0,-4-10 0,13-4 0,-16-5 0,1-10 0,-22-12 0,5 13 0,-14-6 0,2 26 0,3 1 0,-15 15 0,13-6 0,-5 10 0,20-9 0,5-7 0,12-10 0,-6-4 0,3-9 0,-10 0 0,0 1 0,-24-23 0,-2 30 0,-19-8 0,8 37 0,7 24 0,11-20 0,11 9 0,30-39 0,-14-2 0,16-8 0,-24 4 0,-8-6 0,-5 8 0,-19 2 0,3 23 0,-3 14 0,22 9 0,33-11 0,5-32 0,-2-11 0,-18-12 0,-23 7 0,-3 10 0,-3 53 0,9-32 0,3 43 0,16-47 0,8-8 0,-6-1 0,3-6 0,-27-34 0,-26 21 0,7-13 0,-9 31 0,26 20 0,7-7 0,-2 4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0:57.666"/>
    </inkml:context>
    <inkml:brush xml:id="br0">
      <inkml:brushProperty name="width" value="0.17143" units="cm"/>
      <inkml:brushProperty name="height" value="0.17143" units="cm"/>
      <inkml:brushProperty name="color" value="#5B2D90"/>
    </inkml:brush>
  </inkml:definitions>
  <inkml:trace contextRef="#ctx0" brushRef="#br0">1 51 5734,'2'11'0,"-1"-1"0,0-3 0,1 0 0,8 16 0,-4-11 0,23 21 0,-17-24 0,11 6 0,-8-10 0,-7-3 0,12-2 0,-10-5 0,5-5 0,-8 1 0,-3-9 0,-5 4 0,-8-11 0,-37 39 0,26-15 0,-22 31 0,40-20 0,6 9 0,5-6 0,10-2 0,3-19 0,-5-3 0,-5-36 0,-18 20 0,-9-19 0,0 31 0,-26 61 0,36-21 0,-16 33 0,38-45 0,6-23 0,-3-15 0,-6-13 0,-22-12 0,-9 16 0,-7 7 0,7 24 0,5 19 0,9 0 0,12 13 0,-3-20 0,6 4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09.135"/>
    </inkml:context>
    <inkml:brush xml:id="br0">
      <inkml:brushProperty name="width" value="0.17143" units="cm"/>
      <inkml:brushProperty name="height" value="0.17143" units="cm"/>
      <inkml:brushProperty name="color" value="#5B2D90"/>
    </inkml:brush>
  </inkml:definitions>
  <inkml:trace contextRef="#ctx0" brushRef="#br0">1 735 5734,'68'6'0,"-5"0"0,-26-2 0,4-1 0,1 1 0,25 0 0,4-1 0,3 1-1416,-3-2 1,21-2 0,2 0 0,-18-1 1415,-20 1 0,-2-2 0,27 1 0,11-2 0,-13 1 279,20-2-279,-24 1 144,-9 0 0,18 0 1,5 0-1,-9-1-144,18 0 0,3-1 0,-15 1 0,10 0 0,4-1 0,3 0-186,-5-1 0,6 0 0,2-1 0,-7 0 1,-10 2 185,-7 0 0,-10 0 0,8 1 22,-1-2 0,9 0 1,3 0-1,-7 1 1,-16 1-23,-5 2 0,-2 0 0,13 1 0,13 0 0,3 1 0,-8-1 0,-6 0 0,-5 0 0,6 0 0,13 1 0,9-1 0,-1 1 0,-12 0 0,4 0 0,-7 0 0,2-1 0,2 1 0,-20-1 0,2 1 0,-4-1 0,2 0 0,1-1 0,4 0 0,5 0 0,-9-1 0,24-1 0,-9-1 0,23-3 0,3 1 0,-16 0 0,-10 1 0,1 0 0,9-1 0,16-1 0,-1 0 0,-20 1 0,-24 3 0,-2 0 0,11 0 0,14-1 0,3 1 0,-9-1-38,-11 2 1,-5 0 0,3-1 37,26 0 0,5-1 0,-5 0 0,-23 2 0,-3 0 0,-5 0 0,4 0 0,6 0 0,1 1 0,13-1 0,10 0 0,2 0 0,-3 0 0,1 1 0,2 1 0,1 0 0,0-1 0,-2 1 36,-1-1 0,0 0 0,-1-1 0,1 1 0,-1 1-36,3 0 0,1 0 0,-1 1 0,0 1 0,-3-1 0,-9 1 0,-1-1 0,-2 1 0,1 0 0,-1 0 0,-2 0 0,-1 0 0,0 0 0,1 0 0,0 0 0,6 0 0,1 0 0,0 0 0,-2 0 0,-2 0 0,10 0 0,-1-1 0,-6 1 0,-10-1 0,-2 1 0,6-1 0,-9 0 0,19 0 0,10 0 0,7 0 0,-1 0 0,-6 0 0,-13-1 0,8 0 0,-10 0 0,-1 0 0,9 0 0,-18 0 0,5 1 0,4 0 0,2-1 0,1 1 0,1-1 0,-2 0 0,7-1 0,4 1 0,2-2 0,-2 1 0,-3 0 0,-6-1 0,-9 1 0,23 0 0,-14-1 0,15 0 0,-30 1 0,9 0 0,7 0 0,4-1 0,0 1 0,0-1 0,-5 0 0,-5 0-36,18-1 0,-4-2 0,-3 1 0,-3-1 0,-1 1 36,-9 0 0,-2 1 0,-2 0 0,0 0 0,0-1 0,21-1 0,2-1 0,-4 0 0,-9 0 0,-9 1 0,-7 0 0,-2 1 0,18-2 0,6-1 0,-6 1 0,11-1 0,4 0 0,-4 0 0,-10 2 0,-2-1 0,1 1 0,2-1 153,-8 1 1,2 0 0,2 0 0,-1-1 0,-1-3-154,1-2 0,2-3 0,-2-1 0,-6 1 0,-11 1 680,13-1 1,-9-3-681,33-16 0,-42 0 0,-107 14 0,-11-2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11.261"/>
    </inkml:context>
    <inkml:brush xml:id="br0">
      <inkml:brushProperty name="width" value="0.17143" units="cm"/>
      <inkml:brushProperty name="height" value="0.17143" units="cm"/>
      <inkml:brushProperty name="color" value="#5B2D90"/>
    </inkml:brush>
  </inkml:definitions>
  <inkml:trace contextRef="#ctx0" brushRef="#br0">0 0 5734,'9'17'0,"-3"-6"0,-2 6 0,-2-7 0,2 32 0,-2 30 0,1-13 0,-2 8 0,-2-44 0,1-6 0,-2 19 0,1 4 0,1-6 0,2-2 0,1-27 0,-1-3 0,1-8 0,-2-1 0,7-23 0,-5 12 0,7-37 0,-5 17 0,1-18 0,-2 18 0,-6-51 0,2 58 0,-5-38 0,3 59 0,1 19 0,0-5 0,0 23 0,0-10 0,-1 23 0,0-17 0,0 32 0,0-1 0,2-1 0,0-2 0,-2-21 0,2-15 0,-3 1 0,1-11 0,-2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12.610"/>
    </inkml:context>
    <inkml:brush xml:id="br0">
      <inkml:brushProperty name="width" value="0.17143" units="cm"/>
      <inkml:brushProperty name="height" value="0.17143" units="cm"/>
      <inkml:brushProperty name="color" value="#5B2D90"/>
    </inkml:brush>
  </inkml:definitions>
  <inkml:trace contextRef="#ctx0" brushRef="#br0">137 104 5734,'-18'95'0,"9"-18"0,18-64 0,4-7 0,-7-6 0,8-46 0,-19 8 0,8-19 0,-24 21 0,5 23 0,-11-1 0,3 11 0,-3 9 0,8 15 0,9 55 0,6-41 0,10 33 0,18-52 0,8-24 0,-4 8 0,0-28 0,-22 12 0,-42-64 0,24 61 0,-32-43 0,33 78 0,2 3 0,0 4 0,4-5 0,8 5 0,1-14 0,14 2 0,-2-13 0,14-12 0,-13-59 0,-6 43 0,-13-37 0,-7 65 0,-20 25 0,9 13 0,7 29 0,11-26 0,20-3 0,-1-36 0,-4-3 0,29-50 0,-38 13 0,-2-39 0,-19 48 0,-10 11 0,19 25 0,2 3 0,7 31 0,5-19 0,14 28 0,-3-32 0,6 4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14.130"/>
    </inkml:context>
    <inkml:brush xml:id="br0">
      <inkml:brushProperty name="width" value="0.17143" units="cm"/>
      <inkml:brushProperty name="height" value="0.17143" units="cm"/>
      <inkml:brushProperty name="color" value="#5B2D90"/>
    </inkml:brush>
  </inkml:definitions>
  <inkml:trace contextRef="#ctx0" brushRef="#br0">45 104 5734,'-12'11'0,"-1"8"0,6 1 0,5 2 0,8-8 0,2-7 0,8 2 0,5-6 0,13-3 0,-3-8 0,-7-2 0,-4-14 0,-16 7 0,1-5 0,-8 6 0,-12-13 0,-3 8 0,-17-8 0,-7 34 0,11 5 0,2 13 0,23 7 0,6-15 0,14 17 0,46-40 0,-29 11 0,29-24 0,-53 9 0,-1 0 0,-3-2 0,-6-24 0,-11 9 0,-45 16 0,29 9 0,-25 56 0,51-33 0,1 17 0,9-19 0,0-4 0,18 6 0,-11-11 0,26-3 0,-26-8 0,12-7 0,-17-1 0,-6-25 0,-9 11 0,-6-9 0,-1 23 0,-6 15 0,8 27 0,-1-13 0,22 21 0,-2-34 0,9 3 0,-11-11 0,-2-1 0,-7-18 0,3 15 0,-13-10 0,7 19 0,-4 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15.805"/>
    </inkml:context>
    <inkml:brush xml:id="br0">
      <inkml:brushProperty name="width" value="0.17143" units="cm"/>
      <inkml:brushProperty name="height" value="0.17143" units="cm"/>
      <inkml:brushProperty name="color" value="#5B2D90"/>
    </inkml:brush>
  </inkml:definitions>
  <inkml:trace contextRef="#ctx0" brushRef="#br0">0 105 5734,'17'25'0,"-5"-7"0,3-9 0,-6-5 0,15-3 0,-12-2 0,12-1 0,-15-2 0,-2-8 0,-6-3 0,-8-6 0,-8 5 0,-1 4 0,0 6 0,-4 12 0,4 12 0,2-1 0,9 18 0,7-22 0,9 13 0,11-16 0,2-5 0,10-11 0,-10-12 0,-12-41 0,-6 29 0,-17-27 0,-2 40 0,-6 7 0,0 12 0,3 8 0,-2 22 0,10-14 0,-1 29 0,10-29 0,11 17 0,1-24 0,15 1 0,19-59 0,-23 29 0,9-39 0,-40 42 0,-1 5 0,-20-3 0,13 10 0,-22 8 0,24 4 0,-2 7 0,13-6 0,28 6 0,-6-15 0,1-20 0,-14 5 0,-19-17 0,7 25 0,-5-3 0,15 8 0,-5-3 0,22 9 0,-7-1 0,6 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29.908"/>
    </inkml:context>
    <inkml:brush xml:id="br0">
      <inkml:brushProperty name="width" value="0.08571" units="cm"/>
      <inkml:brushProperty name="height" value="0.08571" units="cm"/>
      <inkml:brushProperty name="color" value="#004F8B"/>
    </inkml:brush>
  </inkml:definitions>
  <inkml:trace contextRef="#ctx0" brushRef="#br0">1 543 5734,'1'-9'0,"1"2"0,13 37 0,-2 20 0,-1 6 0,12 27-1055,-8-5 0,-1-2 1055,-4-16 48,3 8 0,2 2-48,6 7 0,-8-17 0,8-6 0,47-8 0,4-67 0,11-29 0,-22 6 0,4-10 0,0-4 0,-3 3-672,8-6 0,-2 1 0,-1-5 672,-11 4 0,0-6 0,-3 3 0,-9 10 0,-5 6 0,-4 5 0,13-15 0,3-3 541,10-13 0,2-1-541,-8 8 0,-1 2 171,-5 7 1,-8 11-172,-19 22 0,-53 53 0,-32 34 0,4-6 0,16-15 0,-2 1 0,-22 18 0,1 1 0,-1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16.988"/>
    </inkml:context>
    <inkml:brush xml:id="br0">
      <inkml:brushProperty name="width" value="0.17143" units="cm"/>
      <inkml:brushProperty name="height" value="0.17143" units="cm"/>
      <inkml:brushProperty name="color" value="#5B2D90"/>
    </inkml:brush>
  </inkml:definitions>
  <inkml:trace contextRef="#ctx0" brushRef="#br0">32 68 5734,'5'60'0,"3"-11"0,1-42 0,23 3 0,-17-5 0,17 0 0,-23-5 0,6-51 0,-12 33 0,2-38 0,-14 45 0,0 2 0,-17-5 0,6 8 0,-12 3 0,15 9 0,-12 36 0,21-15 0,-7 20 0,62-23 0,-17-21 0,23 0 0,-27-23 0,-15-5 0,-4-11 0,-13-2 0,-13 4 0,3 13 0,-36 31 0,34 26 0,-20-2 0,42 13 0,13-34 0,19-4 0,-4-33 0,-4 8 0,-25-40 0,-12 37 0,-5-11 0,2 17 0,4 8 0,6 36 0,3-18 0,9 29 0,-1-33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1:18.577"/>
    </inkml:context>
    <inkml:brush xml:id="br0">
      <inkml:brushProperty name="width" value="0.17143" units="cm"/>
      <inkml:brushProperty name="height" value="0.17143" units="cm"/>
      <inkml:brushProperty name="color" value="#5B2D90"/>
    </inkml:brush>
  </inkml:definitions>
  <inkml:trace contextRef="#ctx0" brushRef="#br0">251 48 5734,'-11'2'0,"-13"4"0,-18 16 0,13-7 0,-7 9 0,31-15 0,4 14 0,40-4 0,-7-3 0,16-9 0,-24-17 0,-53-46 0,18 34 0,-30-33 0,25 51 0,-5 1 0,-19 15 0,16 53 0,-1-34 0,31 33 0,14-59 0,-3-3 0,22-3 0,-20-2 0,18-10 0,-25 4 0,5-21 0,-33-12 0,-2 3 0,-32-1 0,9 36 0,7 7 0,9 16 0,16-5 0,-2 24 0,9-19 0,7 24 0,2-30 0,54 4 0,-6-65 0,5 22 0,-25-37 0,-46 34 0,-4 11 0,-44 18 0,68 42 0,-43-15 0,74 22 0,-17-49 0,-7 0 0,12-13 0,-18 4 0,3-18 0,-15 14 0,-11-16 0,1 13 0,-7-4 0,7 10 0,-30 8 0,21 2 0,-27 6 0,23-3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29.278"/>
    </inkml:context>
    <inkml:brush xml:id="br0">
      <inkml:brushProperty name="width" value="0.17143" units="cm"/>
      <inkml:brushProperty name="height" value="0.17143" units="cm"/>
      <inkml:brushProperty name="color" value="#5B2D90"/>
    </inkml:brush>
  </inkml:definitions>
  <inkml:trace contextRef="#ctx0" brushRef="#br0">1 9 5734,'0'-9'0,"8"43"0,-1 24 0,3 13-1143,-4 2 1143,-3-30 183,2 19 0,1 6-183,3 23 94,-3-10 0,10-25-94,33-86 0,-19 14 0,10-58 0,0-13 0,-6 25 294,-8 9 1,4 11-295,24 37 0,-19 40 0,-3 12 0,23 24 0,-27-19 0,-5-1 0,0 1 0,-8-18 0,3 0 0,-2-58 0,-6-50 0,0-4 0,-6 21 0,-1 5 0,1 7 0,8-52 0,-5 55 0,13-41 0,-10 61 0,33-14 0,-21 29 0,20-2 0,-22 12 0,0 2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29.874"/>
    </inkml:context>
    <inkml:brush xml:id="br0">
      <inkml:brushProperty name="width" value="0.17143" units="cm"/>
      <inkml:brushProperty name="height" value="0.17143" units="cm"/>
      <inkml:brushProperty name="color" value="#5B2D90"/>
    </inkml:brush>
  </inkml:definitions>
  <inkml:trace contextRef="#ctx0" brushRef="#br0">0 279 5734,'44'-39'0,"5"-3"0,-7 12 0,-4-3 0,-12 7 0,-14 6 0,-10 5 0,-14-14 0,-5 9 0,-5-3 0,-4 22 0,13 6 0,-22 21 0,20-9 0,-20 34 0,25-25 0,2 23 0,6 8 0,27 23 0,10-11 0,12-4 0,0-29 0,5-9 0,-3 0 0,1-11 0,4-24 0,-6-11 0,-7-13 0,13-15 0,-30-27 0,-11-3 0,-2 19 0,0-14 0,-3 4 0,-7 35 0,0 12 0,1-6 0,3 25 0,2 9 0,3 26 0,1 13 0,0 2 0,1 3 0,7 31 0,-6-26 0,-1-2 0,2 6 0,-7-21 0,-6-17 0,-4-15 0,-6-11 0,0-8 0,-6-9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1.267"/>
    </inkml:context>
    <inkml:brush xml:id="br0">
      <inkml:brushProperty name="width" value="0.17143" units="cm"/>
      <inkml:brushProperty name="height" value="0.17143" units="cm"/>
      <inkml:brushProperty name="color" value="#5B2D90"/>
    </inkml:brush>
  </inkml:definitions>
  <inkml:trace contextRef="#ctx0" brushRef="#br0">273 424 5734,'-21'-21'0,"0"2"0,-3 5 0,-1 3 0,-43 47 0,45 45 0,2-32 0,9 2 0,41 10 0,12-8 0,0-17 0,-10-96 0,-31 34 0,-13-7 0,33 98 0,-9 22 0,-2 24 0,-2-15-1201,-2-33 1,-2-2 1200,2 22 0,-2 10 0,-13-12 0,-23-15 0,-9-20 0,-17-31 0,-16 49 0,44-111 0,47-12 0,14-16 0,8 0 0,9-12 0,-14 24 0,3-6 0,0-2 0,-2 3 0,5-9 0,-2 1 0,0-2-105,-5 8 0,1-3 0,-4 2 1,-6 6 104,-6-8 0,-8 5 0,-5 6 0,-3 6 0,-5-12 2271,-6 24-2271,5 42 0,-5 54 0,6 32 0,10 6 0,2 4 0,-9 1 0,2-1-173,13 8 0,4-18 173,-4-45 528,13 4-528,-11-32 0,16-35 0,-8-15 0,11-28 0,-13 15 0,4-25 0,-14 41 0,14-35 0,-4 112 0,8-10 0,-7 53 367,5 4-367,6-20 0,2-7 0,36-43 0,-16-63 0,2-8 0,-18-13 0,-14 17 0,-6 4 0,1-3 0,9-31 0,-11 20 0,-3 5 0,-8 12 0,-7 0 0,-2 12 0,-5-19 0,3 7 0,-5-12 0,-2 18 0,-2 3 0,-5 6 0,3 43 0,4 2 0,-1 39 0,6-24 0,-1 28 0,-1 22 0,3-7 0,5-13 0,1 0-595,-4 12 0,-2 6 0,4-12 595,13 18 0,-3-46 0,6 10 0,20 11 0,-10-20 0,28-1 0,-26-39 0,48-32 0,-29-10 0,-5-22 0,-5-6 0,-9-9 0,-17 16 0,1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1.464"/>
    </inkml:context>
    <inkml:brush xml:id="br0">
      <inkml:brushProperty name="width" value="0.17143" units="cm"/>
      <inkml:brushProperty name="height" value="0.17143" units="cm"/>
      <inkml:brushProperty name="color" value="#5B2D90"/>
    </inkml:brush>
  </inkml:definitions>
  <inkml:trace contextRef="#ctx0" brushRef="#br0">1 67 5734,'44'-7'0,"-12"2"0,13 3 0,-15-1 0,46-15 0,-34 8 0,34-12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1.777"/>
    </inkml:context>
    <inkml:brush xml:id="br0">
      <inkml:brushProperty name="width" value="0.17143" units="cm"/>
      <inkml:brushProperty name="height" value="0.17143" units="cm"/>
      <inkml:brushProperty name="color" value="#5B2D90"/>
    </inkml:brush>
  </inkml:definitions>
  <inkml:trace contextRef="#ctx0" brushRef="#br0">0 169 5734,'56'-15'0,"0"-1"0,-20 0 0,38 3 0,1 3 0,-36 5 0,20-4 0,6-1 0,23-11 0,-25 9 0,-3 0 0,-8-7 0,-35 9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1.984"/>
    </inkml:context>
    <inkml:brush xml:id="br0">
      <inkml:brushProperty name="width" value="0.17143" units="cm"/>
      <inkml:brushProperty name="height" value="0.17143" units="cm"/>
      <inkml:brushProperty name="color" value="#5B2D90"/>
    </inkml:brush>
  </inkml:definitions>
  <inkml:trace contextRef="#ctx0" brushRef="#br0">11 1 5734,'-10'24'0,"10"22"0,6 10 0,-4 12 0,2 7 0,4 1 0,2 6 0,0-6 0,-1 2 0,0-6 0,0 0 0,0-9 0,2-15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2.418"/>
    </inkml:context>
    <inkml:brush xml:id="br0">
      <inkml:brushProperty name="width" value="0.17143" units="cm"/>
      <inkml:brushProperty name="height" value="0.17143" units="cm"/>
      <inkml:brushProperty name="color" value="#5B2D90"/>
    </inkml:brush>
  </inkml:definitions>
  <inkml:trace contextRef="#ctx0" brushRef="#br0">63 15 5734,'-8'-8'0,"0"2"0,-38 22 0,63 47 0,32 30 0,-12-11 0,-30 7 0,34-20 0,25 16 0,4-2 0,-19-19 0,-7 6 0,2-23 0,-17-2 0,-93 21 0,15-46 0,-5-7 0,-40 6 0,7-36 0,51-5 0,7-23 0,18 14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2.639"/>
    </inkml:context>
    <inkml:brush xml:id="br0">
      <inkml:brushProperty name="width" value="0.17143" units="cm"/>
      <inkml:brushProperty name="height" value="0.17143" units="cm"/>
      <inkml:brushProperty name="color" value="#5B2D90"/>
    </inkml:brush>
  </inkml:definitions>
  <inkml:trace contextRef="#ctx0" brushRef="#br0">0 187 5734,'77'-26'0,"0"0"0,0 1 0,1-1 0,-1 0 0,-19 8 0,-21 10 0,7-2 0,-35 8 0,6-4 0,-5 2 0,8-5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30.291"/>
    </inkml:context>
    <inkml:brush xml:id="br0">
      <inkml:brushProperty name="width" value="0.08571" units="cm"/>
      <inkml:brushProperty name="height" value="0.08571" units="cm"/>
      <inkml:brushProperty name="color" value="#004F8B"/>
    </inkml:brush>
  </inkml:definitions>
  <inkml:trace contextRef="#ctx0" brushRef="#br0">1 235 5734,'12'98'0,"0"0"0,0 0 0,-2-47 0,0 1 0,-4 22 0,0 18 0,-2-3 0,-1-23 0,1-11 0,23 40 0,28-63 0,5 19 0,-8-66 0,4-19 0,10-17 0,1-10 0,-10 9 0,3-4 0,3-9 0,-6 2 0,5-9 0,1-4 0,-2 2 0,-6 9-913,3-4 1,-6 7 0,2-4 912,-4 1 0,4-6 0,-5 5 0,-14 19 0,-8 11 607,-15 20-607,13 13 0,-12 7 0,12 13 0,-6 46 0,-7-20 0,6 35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33.552"/>
    </inkml:context>
    <inkml:brush xml:id="br0">
      <inkml:brushProperty name="width" value="0.17143" units="cm"/>
      <inkml:brushProperty name="height" value="0.17143" units="cm"/>
      <inkml:brushProperty name="color" value="#5B2D90"/>
    </inkml:brush>
  </inkml:definitions>
  <inkml:trace contextRef="#ctx0" brushRef="#br0">105 240 5734,'-54'9'0,"23"-4"0,12 2 0,28-5 0,43-3 0,30-7 0,-9 0 0,16-5 0,7-1 0,-1 1 0,-10 1-1131,6 2 0,-7 0 1,8-1 1130,-5-1 0,12-2 0,1-1 0,-11 1 0,-22 3 0,12-4 0,-12 0 0,-3-1 0,-2-4 0,11-8 0,-169 26 0,37 5 0,-8 4 0,-10 3 0,4 0 0,-11 3 0,-5 2 0,-2 1 0,5-1 0,9-3 0,-14 3 0,8-2 0,-4 1 0,-12 4 0,-13 3 0,14-1 0,37-5 0,43-7 0,12-2 0,75-5 0,-17-3 0,15-3 0,18-4 0,-10 1 0,-23 2 0,1-1-519,20-2 1,10-2-1,-11 2 519,16-3 0,-11 1 0,1 0 0,-25 3 0,-5 0 0,20-7 2622,-87 8-2622,-77 9 0,27 2 0,-9 1 0,5-1-787,7 0 1,2 0 786,-30 3 0,7-1 0,16 0 1863,-16 1-1863,-3 5 0,117 7 0,-31-7 0,62-2 0,26-7 0,2-4 0,-21-3 0,-1-2 0,21-3 0,-22-8 0,-4-2 0,-11-4 0,22-16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49.765"/>
    </inkml:context>
    <inkml:brush xml:id="br0">
      <inkml:brushProperty name="width" value="0.17143" units="cm"/>
      <inkml:brushProperty name="height" value="0.17143" units="cm"/>
      <inkml:brushProperty name="color" value="#5B2D90"/>
    </inkml:brush>
  </inkml:definitions>
  <inkml:trace contextRef="#ctx0" brushRef="#br0">173 147 5734,'-8'-6'0,"-7"18"0,1 37 0,1 10 0,-7 6-1025,5 1 0,1-1 1025,4-15 0,-1-1 0,1 7 0,-1 2 0,0-3 316,1 1 1,2-4-317,6-23 335,7-4-335,15-54 0,-4 4 0,9-41 0,-12 8 0,0-11 0,-1-8 0,0-8 0,0 4 0,2-3 0,-1 1 0,-3 2 0,0-2 0,-3 36 0,-5 44 1082,-1 11-1082,0 27 0,0 6 0,1 10 0,1 3 0,-1 5 0,2 17 0,1-3 0,-2-26 0,4 36 0,-5-61 0,2 9 0,7-40 0,1-8 0,5-36 0,0-15 0,-2 4 0,-1-2 0,0 2 0,1 2 0,4-36 0,-13 82 0,4 29 0,3 38 0,0 22 0,1-1 0,7 15 0,-8-42 0,23 45 0,-18-56 0,49 31 0,-34-45 0,42 4 0,-42-23 0,51-29 0,-30-32 0,-5-11 0,-10 20 0,-2-1 0,6-21 0,-12 5 0,-31 12 0,-10 34 0,-22 7 0,-2 54 0,5 19 0,9 29 0,4-14 0,10-2 0,40-1 0,25-53 0,-29-19 0,16-13 0,3-7 0,7-18 0,-10 7 0,-1-6 0,-7-11 0,-5-4 0,-7 7 0,-2-1 0,0-10 0,-4 3 0,-4-13 0,-13 29 0,-16 37 0,-1 23 0,-4 10 0,-1 28 0,12 6 0,5 2 0,11 10 0,15 2 0,5-83 0,11-75 0,-25 42 0,16-49 0,-22 57 0,5-19 0,-11 43 0,1 27 0,-2-4 0,4 77 0,-3-57 0,14 24 0,0-75 0,3-10 0,12-39 0,-16 32 0,25-38 0,-26 47 0,18-12 0,-22 32 0,13 12 0,0 21 0,10 15 0,-8-8 0,24 5 0,-27-33 0,50 4 0,-36-17 0,60-22 0,-49 6 0,28-15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1.698"/>
    </inkml:context>
    <inkml:brush xml:id="br0">
      <inkml:brushProperty name="width" value="0.17143" units="cm"/>
      <inkml:brushProperty name="height" value="0.17143" units="cm"/>
      <inkml:brushProperty name="color" value="#5B2D90"/>
    </inkml:brush>
  </inkml:definitions>
  <inkml:trace contextRef="#ctx0" brushRef="#br0">276 104 5734,'4'11'0,"-2"-3"0,7 21 0,-6-6 0,1 0 0,-1 70 0,-3 6 0,-2-32 0,0 10 0,0-5 0,-1-1 0,1-2-153,-2 8 1,1-4 152,3 13 0,2-22 0,0 24 0,0-34 0,-1 13 0,-2-41 0,-1-16 0,-5-76 0,-2-37 0,4 52 0,1-1 0,-2-15 0,0-7 0,0 6 0,1 11 0,-1 3 0,-1-11 0,-1-2 0,0 0 0,0-3 0,-2-26 0,0 5 0,1-3 0,0 3 0,6 58 305,-3 14-305,-2 14 0,-16 50 0,10-14 0,-7 41 0,9-27 0,4-9 0,-4 14 0,0 2 0,3-8 0,-11 49 0,16-67 0,-2 22 0,4-28 0,0 8 0,4-24 0,4-27 0,6-19 0,2-17 0,-2 8 0,1 0 0,3-18 0,3-6 0,-1 21 0,-5 32 0,8-13 0,18 16 0,-10 13 0,23 11 0,-15 21 0,-5 17 0,-1 4 0,1 0 0,0 15 0,-5-4 0,-16-33 0,10 24 0,-13-33 0,0-4 0,0-1 0,-4-8 0,-5-14 0,-3-2 0,-1-7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7.345"/>
    </inkml:context>
    <inkml:brush xml:id="br0">
      <inkml:brushProperty name="width" value="0.17143" units="cm"/>
      <inkml:brushProperty name="height" value="0.17143" units="cm"/>
      <inkml:brushProperty name="color" value="#5B2D90"/>
    </inkml:brush>
  </inkml:definitions>
  <inkml:trace contextRef="#ctx0" brushRef="#br0">257 38 5734,'-60'-22'0,"12"17"0,-15-6 0,31 20 0,19 13 0,13 8 0,-1 2 0,21 11 0,-3-20 0,36 37 0,-23-31 0,13 11 0,1 0 0,-12-12 0,8 24 0,-5 0 0,-23-22 0,8 39 0,-33-59 0,-5 2 0,-36 15 0,19-13 0,-53 15 0,51-22 0,-40-3 0,52-9 0,-10-9 0,32-2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7.542"/>
    </inkml:context>
    <inkml:brush xml:id="br0">
      <inkml:brushProperty name="width" value="0.17143" units="cm"/>
      <inkml:brushProperty name="height" value="0.17143" units="cm"/>
      <inkml:brushProperty name="color" value="#5B2D90"/>
    </inkml:brush>
  </inkml:definitions>
  <inkml:trace contextRef="#ctx0" brushRef="#br0">0 60 5734,'24'-33'0,"-1"7"0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7.700"/>
    </inkml:context>
    <inkml:brush xml:id="br0">
      <inkml:brushProperty name="width" value="0.17143" units="cm"/>
      <inkml:brushProperty name="height" value="0.17143" units="cm"/>
      <inkml:brushProperty name="color" value="#5B2D90"/>
    </inkml:brush>
  </inkml:definitions>
  <inkml:trace contextRef="#ctx0" brushRef="#br0">0 0 5734,'0'57'0,"1"-5"0,4-22 0,2 2 0,11 19 0,5 5 0,4 14 0,-6-16 0,-1-2 0,-4-9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7.982"/>
    </inkml:context>
    <inkml:brush xml:id="br0">
      <inkml:brushProperty name="width" value="0.17143" units="cm"/>
      <inkml:brushProperty name="height" value="0.17143" units="cm"/>
      <inkml:brushProperty name="color" value="#5B2D90"/>
    </inkml:brush>
  </inkml:definitions>
  <inkml:trace contextRef="#ctx0" brushRef="#br0">0 0 5734,'55'58'0,"-1"0"0,1 0 0,0 0 0,22-10 0,-19 3 0,-44 21 0,-20 13 0,-12-23 0,-30-31 0,26-20 0,1-5 0,2-4 0,0-2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8.139"/>
    </inkml:context>
    <inkml:brush xml:id="br0">
      <inkml:brushProperty name="width" value="0.17143" units="cm"/>
      <inkml:brushProperty name="height" value="0.17143" units="cm"/>
      <inkml:brushProperty name="color" value="#5B2D90"/>
    </inkml:brush>
  </inkml:definitions>
  <inkml:trace contextRef="#ctx0" brushRef="#br0">6 86 5734,'-6'-20'0,"6"-15"0,9 25 0,-2-10 0,3 23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8.774"/>
    </inkml:context>
    <inkml:brush xml:id="br0">
      <inkml:brushProperty name="width" value="0.17143" units="cm"/>
      <inkml:brushProperty name="height" value="0.17143" units="cm"/>
      <inkml:brushProperty name="color" value="#5B2D90"/>
    </inkml:brush>
  </inkml:definitions>
  <inkml:trace contextRef="#ctx0" brushRef="#br0">0 232 5734,'0'-7'0,"0"-2"0,1 7 0,0-2 0,2 2 0,3 0 0,55-11 0,-30 6 0,45-8 0,-31 4 0,-8 1 0,12-3 0,2-1 0,-2 0 0,28-9 0,2-1 0,-21 6 0,-8 1 0,-4 2 0,-21 6 0,-10 7 0,-10 5 0,0 2 0,-10 5 0,-5 1 0,-1 1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4:59.148"/>
    </inkml:context>
    <inkml:brush xml:id="br0">
      <inkml:brushProperty name="width" value="0.17143" units="cm"/>
      <inkml:brushProperty name="height" value="0.17143" units="cm"/>
      <inkml:brushProperty name="color" value="#5B2D90"/>
    </inkml:brush>
  </inkml:definitions>
  <inkml:trace contextRef="#ctx0" brushRef="#br0">1 201 5734,'56'-10'0,"5"-5"0,36-1-1742,-21-2 1742,-32 7 0,0-1 545,-1 2-545,30-9 285,-17 4-285,34-10 0,-47 11 0,0 0 912,-29 7-912,-7 2 0,-3 1 0,-11 1 0,1 1 0,-16 2 0,9 0 0,-7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16:55.844"/>
    </inkml:context>
    <inkml:brush xml:id="br0">
      <inkml:brushProperty name="width" value="0.08571" units="cm"/>
      <inkml:brushProperty name="height" value="0.08571" units="cm"/>
      <inkml:brushProperty name="color" value="#E71224"/>
    </inkml:brush>
  </inkml:definitions>
  <inkml:trace contextRef="#ctx0" brushRef="#br0">0 447 5734,'12'31'0,"-1"-2"0,-4-11 0,9 9 0,47-8 0,-21-3-582,36-14 582,-37-14 142,29-13-142,-13 3 0,10-5 0,-1 0 0,-4 2 0,-1 0 0,6-3 0,14-7 0,10-4 0,-1 0 0,-12 5 0,5-1 0,-5 0 0,-2 0 0,5-2 0,-18 7 0,-14 6 0,15-8 0,-43 21 0,-17 10 110,-1-3 0,-3 2 0,0-3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4.030"/>
    </inkml:context>
    <inkml:brush xml:id="br0">
      <inkml:brushProperty name="width" value="0.08571" units="cm"/>
      <inkml:brushProperty name="height" value="0.08571" units="cm"/>
      <inkml:brushProperty name="color" value="#004F8B"/>
    </inkml:brush>
  </inkml:definitions>
  <inkml:trace contextRef="#ctx0" brushRef="#br0">1 852 5734,'4'-4'0,"2"1"0,0 2 0,36-4 0,34-17 0,6-17 0,2-5 0,-32 19 0,-2 0 0,17-18 0,-10 0 0,-28 10 0,-3-17 0,-26-18 0,-18 5 0,-51 8 0,-3 35 0,-5 13 0,-8 27 0,11 18 0,1 14 0,17 16 0,24 4 0,30 16 0,12 4 0,3-38 0,4-2 0,0 30 0,8-10 0,37-24 0,-13-33 0,39-7 0,-7-14 0,-22-4 0,4-13 0,8-26 0,4-19 0,-7 0 0,-20 16 0,-5 1 0,0-6 0,5-5 0,3-7 0,-5-1 0,-14 6 0,-13-18 0,-17 7 0,-6 16 0,-10 12 0,-31 16 0,58 95 0,14 27 0,-24-11-526,19-16 1,10 8 0,-5-16 525,-5-17 0,0-2 0,14 51 0,-30-22 0,10 19 0,-52-27 0,0-33 0,-45 2 0,8-33 0,3-5 1576,-6-48-1576,36 8 0,42 21 0,2 9 0,57 50 0,24 3 0,-24-26 0,4-6 0,4 2 0,0-11 0,17-31 0,-10-19 0,-32 4 0,-10-7-916,3-14 0,-8 0 916,-17 23 0,-5 0 0,-4-8 0,-3 1 0,-7-38 0,4 46 0,-1 3 0,-8-11 0,8 110 0,3 25 0,-2-11 0,5 1 0,3 21 0,0 0 0,0-17 0,4 17 0,1 4 0,0 1 0,-3 1 0,-7-34 0,-4 11 0,-7-49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00.721"/>
    </inkml:context>
    <inkml:brush xml:id="br0">
      <inkml:brushProperty name="width" value="0.17143" units="cm"/>
      <inkml:brushProperty name="height" value="0.17143" units="cm"/>
      <inkml:brushProperty name="color" value="#5B2D90"/>
    </inkml:brush>
  </inkml:definitions>
  <inkml:trace contextRef="#ctx0" brushRef="#br0">1666 301 5734,'0'-19'0,"-1"1"0,-1 10 0,-69-49 0,39 36-328,-11-9 1,0 3 327,14 16 159,-34-8-159,-13-3 0,17 4 0,-6 2 0,-16 2 0,-2 3 0,15 2 0,-5 8 0,-21 18 0,-10 12 0,15-2 0,33-9 0,3 2-107,-13 7 1,-6 6 0,17-2 106,15 4 239,7 3 1,-1 4-240,-21 36 0,24-36 0,3 2 0,7 7 0,5-3 0,4 10 0,-4 36 0,15-41 0,10 17 0,7 4 0,13 16-813,-5-13 0,2-3 813,11-4-918,18 9 918,-23-38 38,12 3 1,15 8-1,-1-8-38,5-12 0,7-6-619,2-2 0,14 2 0,0-2 0,-11-8 619,6-5 0,-5-9 0,-6-4 0,3-4 0,-10-2 292,20-18-292,-18 5 0,11-10 0,0-4 0,-6 1 142,4-11 1,15-15 0,-12 2-143,-25 6 0,-3 0 0,5 4 0,4-2 0,-11 2 103,8-35-103,-36 23 0,-8-3 1442,-9 11 0,-5-3-1442,-5-42 0,-11-1 0,-11 31 0,-6 6 567,4 9 1,-6 3-568,-22-5 0,-1 7 0,5 8-44,-5 0 0,-4 3 44,-16 6 0,17 19 0,-11 2 0,4 1 0,3 1 0,0 3 0,-30 1 0,7 4 0,9 4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01.842"/>
    </inkml:context>
    <inkml:brush xml:id="br0">
      <inkml:brushProperty name="width" value="0.17143" units="cm"/>
      <inkml:brushProperty name="height" value="0.17143" units="cm"/>
      <inkml:brushProperty name="color" value="#5B2D90"/>
    </inkml:brush>
  </inkml:definitions>
  <inkml:trace contextRef="#ctx0" brushRef="#br0">960 155 5734,'-14'-11'0,"-13"-8"0,-6 2 0,-18-8 0,11 8 0,-18-4 0,3 2 0,-25 0 0,17 13 0,-2 5 0,13 4 0,0 5 0,-13 6 0,4 8 0,-21 34 0,40-9 0,7 8 0,9 8 0,6 1 0,1-12 0,5-1 0,9 44 0,12-39 0,0-12 0,5 11 0,1 1 0,3-3 0,7 17 0,6 4 0,-5-27 0,6 1 0,24 17 0,12 7 0,-7-9 0,-14-12 0,0-5-437,7 0 1,7 1 0,-12-15 436,-11-19 0,0-2 0,15-1 0,4-2 0,-1-2-270,0 0 1,-2-2 269,-16-7 0,1-2 0,56-26 0,-18-5 0,-6-2 0,-1-4 0,-2-7 0,-17-7 0,4-16 0,-10 6 0,-19 13 0,-4-1 410,13-14 0,3-9 0,-14 2-410,-27-22 0,-18 4 0,-6 10 0,-4 3-11,2 1 1,-4 5 10,-2 15 0,-12 9 0,-10 17 0,-10 7 0,0 7 0,-15 8 0,-3 8-367,-3-5 1,-7 2 0,10 10 0,5 22-1,9 9 1,11-3 0,-1-1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03.996"/>
    </inkml:context>
    <inkml:brush xml:id="br0">
      <inkml:brushProperty name="width" value="0.17143" units="cm"/>
      <inkml:brushProperty name="height" value="0.17143" units="cm"/>
      <inkml:brushProperty name="color" value="#5B2D90"/>
    </inkml:brush>
  </inkml:definitions>
  <inkml:trace contextRef="#ctx0" brushRef="#br0">2 0 5734,'-2'40'0,"4"19"0,2 29 0,1 12 0,1-2 0,-2-17-2831,2 10 1,0 0 2830,0-4 0,0 18 0,1 5 0,0-7 0,-1-19 413,3-6 0,0 1-413,-1-4 0,1 16 0,1 9 0,0 5 0,-1-3 0,0-8 0,-2-8 0,0-4 0,-1-1 0,0 1 0,1 6-56,0-6 0,1 4 1,0 4-1,0 0 1,-1-1-1,0-2 1,0-5 55,-1 9 0,-2-1 0,1-4 0,-1-4 0,0-5 0,1 13 0,0-8 0,1 2 0,0 12 0,1 1 0,0-8 0,1 6 0,1-12 0,9 8 0,-8-64 0,3-3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08.727"/>
    </inkml:context>
    <inkml:brush xml:id="br0">
      <inkml:brushProperty name="width" value="0.17143" units="cm"/>
      <inkml:brushProperty name="height" value="0.17143" units="cm"/>
      <inkml:brushProperty name="color" value="#5B2D90"/>
    </inkml:brush>
  </inkml:definitions>
  <inkml:trace contextRef="#ctx0" brushRef="#br0">197 16 5734,'-3'-9'0,"0"2"0,2 8 0,-2 6 0,0 17 0,-1-4 0,2 21 0,2-19 0,3 47 0,0-32 0,0 19 0,1 12 0,-5 1 0,0 6 0,0-6 0,2-6 0,0 0 0,-4 41 0,0-17 0,0-59 0,1-11 0,-2 11 0,2-20 0,-7 0 0,3-12 0,-16-29 0,12 12 0,-15-34 0,2-26 0,1 8 0,-3-17 0,7 28 0,10 29 0,4 12 0,23 57 0,-5-2 0,23 53 0,-19-42 0,2 7 0,-1-11 0,1-9 0,-2-5 0,-1-8 0,11-31 0,15-27 0,1-7 0,4 3 0,-1-4 0,-6 2 0,-22 17 0,-4 7 0,10-18 0,-14 24 0,5-11 0,-21 74 0,0-27 0,-11 44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09.337"/>
    </inkml:context>
    <inkml:brush xml:id="br0">
      <inkml:brushProperty name="width" value="0.17143" units="cm"/>
      <inkml:brushProperty name="height" value="0.17143" units="cm"/>
      <inkml:brushProperty name="color" value="#5B2D90"/>
    </inkml:brush>
  </inkml:definitions>
  <inkml:trace contextRef="#ctx0" brushRef="#br0">47 123 5734,'-8'0'0,"0"-1"0,-6 0 0,7 0 0,-3-2 0,25 1 0,-1-1 0,12-2 0,50-7 0,-2-3 0,21-2 0,-29 3 0,-5 0 0,-15 4 0,5-1 0,-3 2 0,-23 5 0,23 8 0,-32 15 0,4 0 0,-26 8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09.548"/>
    </inkml:context>
    <inkml:brush xml:id="br0">
      <inkml:brushProperty name="width" value="0.17143" units="cm"/>
      <inkml:brushProperty name="height" value="0.17143" units="cm"/>
      <inkml:brushProperty name="color" value="#5B2D90"/>
    </inkml:brush>
  </inkml:definitions>
  <inkml:trace contextRef="#ctx0" brushRef="#br0">1 90 5734,'87'-26'0,"-2"8"0,10 6 0,0 3 0,-11 0 0,-11 1 0,1 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10.472"/>
    </inkml:context>
    <inkml:brush xml:id="br0">
      <inkml:brushProperty name="width" value="0.17143" units="cm"/>
      <inkml:brushProperty name="height" value="0.17143" units="cm"/>
      <inkml:brushProperty name="color" value="#5B2D90"/>
    </inkml:brush>
  </inkml:definitions>
  <inkml:trace contextRef="#ctx0" brushRef="#br0">1561 450 5734,'-8'-8'0,"1"-1"0,0 0 0,-13-21 0,9 15 0,-12-16 0,-26-6 0,-9 0 0,-10-7 0,-4 5 0,38 23 0,-60-14 0,48 17 0,-13 2 0,-2 2 0,-2 5 0,-31 3 0,35 5 0,-25 10 0,36 2 0,0 3 0,-2 1 0,0 3 0,-2 3 0,3 4 0,-27 34 0,42-27 0,0 4 0,-2 8 0,0 6 0,-2 14 0,4 4 0,7-3 0,8 5 0,8 23 0,10 1 0,6-28 0,11 0 0,9-2 0,9 3 0,4-6 0,16 6 0,4-7 0,-4-2 0,-1-6 0,-10-15 0,5-7 0,23-8 0,10-9 0,11-9 0,5-4 0,-21 2 0,2-1 0,-3-3 0,16-6 0,-8-9 0,-16-9 0,-11-2 0,-6-1 0,4-8 0,-1-5 0,4-16-211,-18 12 1,0-3 210,15-40 0,-30 21 0,-1-11 0,-3 7 0,-3 17 0,-3-2 0,0-14 0,0-8 0,-7 11 0,-14-10 0,-3 17 0,-2 1 0,-9-20 0,-3 13 0,-2 3 0,-1 6 0,-18-8 0,-16-12 0,7 12 0,-11-1 0,0 11 0,-14-7 0,10 19 0,-5 27 0,14 5 0,0 1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11.140"/>
    </inkml:context>
    <inkml:brush xml:id="br0">
      <inkml:brushProperty name="width" value="0.17143" units="cm"/>
      <inkml:brushProperty name="height" value="0.17143" units="cm"/>
      <inkml:brushProperty name="color" value="#5B2D90"/>
    </inkml:brush>
  </inkml:definitions>
  <inkml:trace contextRef="#ctx0" brushRef="#br0">1 1 5734,'26'50'0,"-2"4"0,-8 4 0,2 16 0,0 1 0,0-1 0,0 1 0,3 14-611,-4-20 1,1 10 0,3 7-1,0 5 1,1 2 0,0 1 0,-2-2-1,0-4 611,-1 4 0,0 0 0,0 0 0,-2-1 0,1 0 0,0 0 0,1 0-122,0 2 0,1 0 1,0 0-1,0 0 1,-1 0-1,-1-2 1,-1-1 121,0 9 0,0 1 0,-2 0 0,-1-5 0,-2-6 0,-1-10 0,-1 0 0,-3-12 0,1 14 0,1-3 0,0 14 0,2 9 0,-1 3 0,1-2 0,-2-6 0,-1-13 0,3 18 0,-3-12 0,2 13 0,-3-21 0,2 11 0,1 6 0,-1 3 0,0-3 0,-1-6 0,-2-11 0,-1 25 0,-2-12 0,-1-1 0,1 3 0,0-1 0,-2-2 0,-3-9 0,1-1 0,-1 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12.353"/>
    </inkml:context>
    <inkml:brush xml:id="br0">
      <inkml:brushProperty name="width" value="0.17143" units="cm"/>
      <inkml:brushProperty name="height" value="0.17143" units="cm"/>
      <inkml:brushProperty name="color" value="#5B2D90"/>
    </inkml:brush>
  </inkml:definitions>
  <inkml:trace contextRef="#ctx0" brushRef="#br0">1 92 5734,'10'2'0,"2"0"0,0 0 0,5-1 0,30 0 0,12 0 0,-9-2 0,7-1-848,24-1 0,18-2 0,4-1 0,-15 1 848,-2 0 0,-2 0 0,14-2 0,9-1 0,-18 1 0,7 0 0,-15 2 0,1-1 0,-25 2 0,-2-1 0,16 1 0,-7-1 0,-12-1 0,-32 4 0,8 0 0,-55 4 3392,14 0-3392,-31 3 0,-30 1 0,-4-1 0,13-1 0,-2-3 0,-22 0 0,0-1 0,19 0 0,-13-3-759,-17-1 0,8 0 759,52 2 0,-9-1 0,-19 1 0,23 0 0,2 2 0,92 7 0,-19-4 0,44 4 0,-18-4 0,30-1 0,11 0 0,-21-1 0,2 0 506,7-1 0,6 0 0,-9 0-506,-16 0 0,-9-1 0,33-1 0,-60 2 0,-25-1 0,0 0 0,-2-1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14.757"/>
    </inkml:context>
    <inkml:brush xml:id="br0">
      <inkml:brushProperty name="width" value="0.17143" units="cm"/>
      <inkml:brushProperty name="height" value="0.17143" units="cm"/>
      <inkml:brushProperty name="color" value="#5B2D90"/>
    </inkml:brush>
  </inkml:definitions>
  <inkml:trace contextRef="#ctx0" brushRef="#br0">0 15 5734,'6'3'0,"11"-1"0,-1-2 0,22 1 0,-14-1 0,6 2 0,-7-2 0,27 1 0,30-1 0,10 0 0,-18-1 0,-3-2 0,0 2 0,-3-2 0,-2-1 0,-11 1 0,1 0 0,11 0 0,8 3 0,9 1 0,-6 0 0,-1-1 0,1 1 0,8 1 0,7 0 0,-15 0 0,4 1 0,-8-2 0,-4 0 0,-14-1-406,42 1 406,-74-1 0,9 1 0,45-3 0,7 1 0,-16 1-494,17-2 0,-6 0 494,-49 2 0,65 0 0,0-2 0,-41 1 0,0 0 0,40-1 365,-44 0-365,5 1 0,1 1 0,16-3 0,4 4 0,17 1 0,-14 0 0,7-1-189,10 2 0,-2 1 189,-29-1 0,9 2 0,-7-2 0,19 0 0,4 1 0,-10-1 0,16 1 0,0 0-377,-19-1 0,7 0 1,-2 0-1,-14 0 377,-8-1 0,-13 0 0,-1 0 0,43 3 0,-41-3 0,6 0 0,20-1 0,11 1 0,-5-1 0,-2 0 0,3-1 0,12-2 0,10-1 0,-11 0 0,-16 1 0,-5-1 0,6-1 0,1-1 0,-4 3 0,-6 1 0,-2 0 0,23 0 0,2 1 0,-15 0 104,-9 0 1,15 0 0,8 0-105,-6 0 0,11 0 0,4 0 0,-4 1 0,-9-1-264,3 0 0,-8 1 0,7-1 264,-1 0 0,11 1 0,1-1 0,-11 0 0,-24 1 0,-2 1-99,2 2 0,14 2 0,0-1 99,17 3 0,8 2-512,-9-2 1,13 1 0,-1 1 0,-13-2 511,4 2 0,-8-1 0,-16-2 0,2 0 0,-20-3 0,-24-3 0,-3-2 0,26-3 0,-24 1 2045,31-5-2045,-36 3 297,15-4-297,-24 2 848,-27-20 0,-8 11 0,-24-14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4.266"/>
    </inkml:context>
    <inkml:brush xml:id="br0">
      <inkml:brushProperty name="width" value="0.08571" units="cm"/>
      <inkml:brushProperty name="height" value="0.08571" units="cm"/>
      <inkml:brushProperty name="color" value="#004F8B"/>
    </inkml:brush>
  </inkml:definitions>
  <inkml:trace contextRef="#ctx0" brushRef="#br0">1 182 5734,'60'-33'0,"0"1"0,0-1 0,18-13 0,-4 13 0,-16 29 0,-4 16 0,-15 20 0,-1 4 0,16-16 0,-6 2 0,-10 63 0,-40-44 0,-17 32 0,6-33 0,-9 12 0,13-54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18.302"/>
    </inkml:context>
    <inkml:brush xml:id="br0">
      <inkml:brushProperty name="width" value="0.17143" units="cm"/>
      <inkml:brushProperty name="height" value="0.17143" units="cm"/>
      <inkml:brushProperty name="color" value="#5B2D90"/>
    </inkml:brush>
  </inkml:definitions>
  <inkml:trace contextRef="#ctx0" brushRef="#br0">4 37 5734,'-2'5'0,"1"0"0,1-4 0,2 2 0,-1-1 0,3 2 0,-2-2 0,1 2 0,-2-3 0,0 1 0,2-1 0,-1 1 0,0 1 0,-2-1 0,2 0 0,0 2 0,1-1 0,-1 0 0,1 0 0,1-1 0,1 1 0,-1-1 0,2-2 0,2 1 0,3 1 0,-3-1 0,5 2 0,0 0 0,0 1 0,4-1 0,-3 0 0,0 0 0,17 4 0,-3-2 0,52 5 0,-38-5 0,21 1 0,-46-5 0,2 0 0,7 0 0,4 1 0,4 0 0,47 3 0,-43-2 0,46 1 0,-27-4 0,-4 0 0,3 0 0,-20 0 0,-18 0 0,71 5 0,-54-3 0,24 1 0,-2-1 0,-24-3 0,16 0 0,-20-1 0,-11 1 0,16-2 0,20 1 0,5-1 0,17-2 0,-14 3 0,-5-1 0,-17 0 0,0-1 0,2 0 0,-1 0 0,7 0 0,4 0 0,34 2 0,-5-2 0,-5 3 0,-12-2 0,-34 1 0,58-2 0,-50 2 0,46-2 0,-17 1 0,17 0 0,10 0 0,-9 1 0,4 1-895,-11-1 0,4 0 1,-8 1 894,-3 1 0,-5-1 0,11 0 0,0 0 0,0-1 0,-1 0 0,2 1 0,1-1 0,17-1 0,-1 0 0,-25 0 0,-3-1 0,-4 0 0,-3-1 0,23-2 0,-23 1 0,-27 2 2684,-3 0-2684,-7 0 0,-19 3 0,-12 0 0,-23-10 0,1 5 0,-17-8 0,15 6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19.021"/>
    </inkml:context>
    <inkml:brush xml:id="br0">
      <inkml:brushProperty name="width" value="0.17143" units="cm"/>
      <inkml:brushProperty name="height" value="0.17143" units="cm"/>
      <inkml:brushProperty name="color" value="#5B2D90"/>
    </inkml:brush>
  </inkml:definitions>
  <inkml:trace contextRef="#ctx0" brushRef="#br0">1 266 5734,'11'0'0,"2"0"0,38-3 0,18 0 0,1 0 0,11-1 0,14 0 0,7-1 0,-19 1 0,4 0 0,16-1 0,-24 3 0,13-1 0,8 0 0,5 0 0,2 1 0,-1-1 0,-5 0 0,-8 1-508,-1-1 0,-7 0 0,-2 1 0,0-1 0,4 1 0,8-1 508,-13 1 0,6 0 0,4 0 0,3 0 0,2 0 0,0 0 0,-2 0 0,-2 0 0,-4 0 0,-5 0 0,19 0 0,-6 0 0,-4 0 0,-2 0 0,0 0 0,1 0 0,-3 0 0,-1 0 0,0 0 0,0 0 0,-1 0 0,0 0 0,-1 0 0,1 0 0,-1 0 0,-1 0 0,-3 0 0,-5 1 0,4-1 0,-8 0 0,2 0 0,9 0 0,-1 0 0,11-1 0,6 0 0,1 0 0,-3 1 0,-9-1 0,-15 1-646,-1-1 0,-12 1 0,10 0 646,4-1 0,14 1 0,7-1 0,-1 0 0,-10 0 0,-16 0 0,3-1 0,-9 0-85,21-2 0,1 0 85,-2 1 0,-2-1 0,-11 0 0,-6 1 0,24-7 0,-72 7 0,15-5 0,-65 4 0,1 0 0,-19-2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19.608"/>
    </inkml:context>
    <inkml:brush xml:id="br0">
      <inkml:brushProperty name="width" value="0.17143" units="cm"/>
      <inkml:brushProperty name="height" value="0.17143" units="cm"/>
      <inkml:brushProperty name="color" value="#5B2D90"/>
    </inkml:brush>
  </inkml:definitions>
  <inkml:trace contextRef="#ctx0" brushRef="#br0">1 253 5734,'11'-4'0,"66"-5"0,-31 5-875,5-1 1,1 1 874,7 2 0,9 0 0,8 0 0,-16 1 0,21 0 0,12 0 0,6-1 0,-1 1 0,-9 0 0,-4 0 0,-5 0 0,0 1 0,6-1 0,11 0-292,-18 1 1,10-1-1,7 0 1,6 0 0,2 0-1,2 1 1,-1-1-1,-3 0 1,-5 0 0,-6 0-1,-10 1 292,24-1 0,-12 0 0,-5 0 0,0 1 0,6-1-113,4 0 0,8 1 1,1-1-1,-3 1 1,-8-1-1,-12-1 113,0 0 0,-13-1 0,-3 1 0,13-1 0,7-1 0,-13 0 0,12-1 0,6 0 0,2-2 0,-2 0-21,0-1 0,0-1 1,1-1-1,1 1 1,-1 0 20,1 0 0,2 1 0,-1 0 0,-1 0 0,-4 0 0,10-3 0,0 0 0,-8 0 0,-13 2 0,-5 2 0,-17 2 0,-15 2 0,-5 2 1795,-11 0-1795,-22 1 555,-30-2 1,-5 1 0,-25-2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19.991"/>
    </inkml:context>
    <inkml:brush xml:id="br0">
      <inkml:brushProperty name="width" value="0.17143" units="cm"/>
      <inkml:brushProperty name="height" value="0.17143" units="cm"/>
      <inkml:brushProperty name="color" value="#5B2D90"/>
    </inkml:brush>
  </inkml:definitions>
  <inkml:trace contextRef="#ctx0" brushRef="#br0">1 92 5734,'48'0'0,"5"0"0,5 0 0,17-1 0,23 1 0,-1-1-1093,-10 0 0,-1-1 1,9 1 1092,-11 0 0,8-1 0,4 1 0,1 0 0,-2-1 0,0 0 0,1-1 0,0 0 0,-2 1 0,-4-1 0,4 1 0,-4-1 0,-1 1 0,2 0 0,4-1 0,1 0 0,0 1 0,1-2 0,4 1 0,3-2 0,-3 1 0,-10 0 318,-14 1 1,-7 0-1,3 0-318,5-1 0,7 0 0,-6 0 0,-19 0 0,-1 1 526,-35 2-526,-97 5 0,18-1 0,2-2 0,0 0 0,-12-2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0.371"/>
    </inkml:context>
    <inkml:brush xml:id="br0">
      <inkml:brushProperty name="width" value="0.17143" units="cm"/>
      <inkml:brushProperty name="height" value="0.17143" units="cm"/>
      <inkml:brushProperty name="color" value="#5B2D90"/>
    </inkml:brush>
  </inkml:definitions>
  <inkml:trace contextRef="#ctx0" brushRef="#br0">0 102 5734,'75'-3'0,"-1"0"0,4 2 0,12-1 0,0 1 0,-13 0-2647,-3 0 0,-1 1 2647,-1-1 0,10 1 0,-1-1 0,-12 1 0,-7 0 0,2 0-37,5 0 0,14 0 1,8 0-1,-1 0 1,-8-1 36,17 1 0,-5-1 0,8 0-43,-22 1 0,8-1 0,4 0 0,-1 1 0,-6-1 1,-11 0 42,6 0 0,-11-1 0,2 1 0,12-3 0,3 0 0,-10 0 0,-10 0 0,-4 0 0,10-1 0,-5 0 762,13-2-762,-57 4 1233,-3-2-1233,-8-3 0,-2-2 0,-2-4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1.624"/>
    </inkml:context>
    <inkml:brush xml:id="br0">
      <inkml:brushProperty name="width" value="0.17143" units="cm"/>
      <inkml:brushProperty name="height" value="0.17143" units="cm"/>
      <inkml:brushProperty name="color" value="#5B2D90"/>
    </inkml:brush>
  </inkml:definitions>
  <inkml:trace contextRef="#ctx0" brushRef="#br0">24 8 5734,'-6'-4'0,"-4"0"0,8 5 0,-3 0 0,32 4 0,-15-3 0,21 2 0,-21-4 0,6 0 0,49 3 0,9 1 0,-12 0 0,17 1 0,22 2 0,-19-1 0,-10 0 0,3-1 0,4 1 0,-29-1 0,1-1 0,32 2 0,5 0 0,4 0 0,0 0 0,-6 0 0,1-1 0,-17-2 0,3-1 0,-10-1 0,-14 0 0,0 0 0,50 0 0,-13 0 0,-59 2 0,-1-1 0,-79 1 0,-14 2 0,10-4 0,-23 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2.029"/>
    </inkml:context>
    <inkml:brush xml:id="br0">
      <inkml:brushProperty name="width" value="0.17143" units="cm"/>
      <inkml:brushProperty name="height" value="0.17143" units="cm"/>
      <inkml:brushProperty name="color" value="#5B2D90"/>
    </inkml:brush>
  </inkml:definitions>
  <inkml:trace contextRef="#ctx0" brushRef="#br0">13 121 5734,'-7'-4'0,"2"1"0,15-1 0,0 1 0,14-2 0,16 0 0,7 0 0,13 0 0,17-1 0,12 0 0,-5 1-378,2-1 0,3 0 378,-15 2 0,8 0 0,1 0 0,-8 1 0,23 0 0,-5 0 0,-21 1 0,1 0 0,3-1 0,20 0 0,3-1 0,-12 0 0,-20 2 0,-5-1 0,22-2 0,-18 0 0,-47 4 0,-5-1 0,-15 2 0,-9 1 0,-34-1 0,-18 0 0,-13-1 0,1 1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2.337"/>
    </inkml:context>
    <inkml:brush xml:id="br0">
      <inkml:brushProperty name="width" value="0.17143" units="cm"/>
      <inkml:brushProperty name="height" value="0.17143" units="cm"/>
      <inkml:brushProperty name="color" value="#5B2D90"/>
    </inkml:brush>
  </inkml:definitions>
  <inkml:trace contextRef="#ctx0" brushRef="#br0">1 99 5734,'21'-4'0,"34"-1"0,24-1 0,-6 2 0,-13 0 0,1 1-1288,17-2 1,9 0 0,-11 1 1287,-20 2 0,-8 0 0,22 0 471,24 0 1,7 0-472,-31 1 0,0 0 0,26 0 0,-6-2 641,-4-8-641,-141 1 0,24-3 0,-21 9 0,0-1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2.622"/>
    </inkml:context>
    <inkml:brush xml:id="br0">
      <inkml:brushProperty name="width" value="0.17143" units="cm"/>
      <inkml:brushProperty name="height" value="0.17143" units="cm"/>
      <inkml:brushProperty name="color" value="#5B2D90"/>
    </inkml:brush>
  </inkml:definitions>
  <inkml:trace contextRef="#ctx0" brushRef="#br0">1 94 5734,'93'-4'0,"-1"0"0,1 0 0,-22 1 0,-3 0 0,-6 0 0,6 0 0,-6 1 0,24 0 0,-29-1 0,-2 0 0,24 0 0,15-2 0,-70 4 0,17-4 0,-23 3 0,10-3 0,-17 0 0,1-5 0,-4 1 0,1-6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1.160"/>
    </inkml:context>
    <inkml:brush xml:id="br0">
      <inkml:brushProperty name="width" value="0.17143" units="cm"/>
      <inkml:brushProperty name="height" value="0.17143" units="cm"/>
      <inkml:brushProperty name="color" value="#5B2D90"/>
    </inkml:brush>
  </inkml:definitions>
  <inkml:trace contextRef="#ctx0" brushRef="#br0">92 76 5734,'-9'-22'0,"-3"-9"0,8 22 0,-3-5 0,8 20 0,0 14 0,3 30 0,-1 8 0,2 12 0,-1-7 0,0 11 0,-1 0-409,0 18 1,0 7 408,-3-17 0,1 9 0,-1 3 0,-1-3-781,1-12 1,-1-2 0,0-1 0,0 1 780,-1 0 0,0 2 0,0-2 0,-1-3 0,0 13 0,-2-4 0,2-6-153,-1-8 0,0 3 153,1 1 0,-2 13 0,1 1 0,1-9 0,-1 18 0,0-1 0,1 0 0,-2 8 0,1-4 0,1-12 0,0-3 0,0-5 0,-1 11 0,0-3 0,-1 9 0,2-10 0,8-12 0,3-55 0,52-83 0,-26 14 0,1-2 0,-2-2 0,0-13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4.533"/>
    </inkml:context>
    <inkml:brush xml:id="br0">
      <inkml:brushProperty name="width" value="0.08571" units="cm"/>
      <inkml:brushProperty name="height" value="0.08571" units="cm"/>
      <inkml:brushProperty name="color" value="#004F8B"/>
    </inkml:brush>
  </inkml:definitions>
  <inkml:trace contextRef="#ctx0" brushRef="#br0">2 10 5734,'-1'39'0,"50"15"0,-22 2 0,39-13 0,-50-45 0,-6-26 0,-20-14 0,0 1 0,-18-20 0,0 34 0,5 58 0,5-9 0,18 63 0,5-45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3.108"/>
    </inkml:context>
    <inkml:brush xml:id="br0">
      <inkml:brushProperty name="width" value="0.17143" units="cm"/>
      <inkml:brushProperty name="height" value="0.17143" units="cm"/>
      <inkml:brushProperty name="color" value="#5B2D90"/>
    </inkml:brush>
  </inkml:definitions>
  <inkml:trace contextRef="#ctx0" brushRef="#br0">110 217 5734,'-4'-11'0,"-5"34"0,5-1 0,-6 35-1024,4-12 1024,0 5 0,1 3 152,-2 20 1,-1 8-153,2-12 0,-1 0 0,-1 12 0,0 0 87,0-1 1,1-13-88,4-28 0,0 10 0,6-74 0,4-41 0,0-11 0,0-12 0,-2 18 0,1-19 0,-1-3 0,-1 11 0,-1-8 0,-1 3 0,2 1 0,0-5 0,-1 13 0,-2 20 0,0 15 524,3 24-524,10 99 0,-7-12 0,-1 4 0,2-8 0,0 2 10,-2 17 0,0 1-10,4-12 0,3-5 0,-3-16 0,3-2 0,1 21 0,10-19 0,43-67 0,-33-18 0,-2-8 0,4 0 0,-3-4-689,0-19 1,-5 2 688,-4 7 0,4-19 0,-1-2 0,-4 15 0,-1-10 0,2 8 0,-1 38 0,-5 5 0,0 36 0,-9 36 0,3 19 0,3 10 0,0-9 0,3 4 0,6 2 0,4 7 0,-2-11 0,-6-17 0,1-6 688,8 3 1,0-12-689,-3-29 0,8-10 0,15-33 0,1-9 0,-1 0 0,4-21 0,-5-9 0,-29 19 0,-6-1 0,4-10 0,-4-3 0,-2-5 0,-16 14 0,-41 31 0,14 11 0,2 59 0,0 37 0,7-11 0,9 2-661,-4 17 0,7-5 661,21-45 0,3-3 0,36 34 0,-9-44 0,7-4 0,2 2 0,3-5 0,41-8 0,-8-60 0,-31-17 0,-22 22 0,-2 0 0,10-37 0,-25 27 0,-4 2 0,-1-4 661,-4-5 0,-5-1-661,-10 3 0,-9 11 0,-3 103 0,0 28 0,1-16 0,2 23 0,7-9 0,15-54 0,-1-11 0,40-36 0,-12-24 0,6-17 0,-2-4 0,-6-6 0,0-14 0,-22 74 0,-5 11 0,3 53 0,-1 30 0,0-7 0,3 22 0,-3-83 0,3 12 0,3-37 0,6-10 0,24-33 0,9-17 0,10 17 0,-3 90 0,-27-8 0,-15 20 0,-3 5 0,10 0 0,3-17 0,1 3 0,5-39 0,-15-7 0,40-19 0,6-2 0,-26 13 0,21-13 0,-7 11 0,-41 28 0,-11 43 0,-5-2 0,-9 22 0,-2-25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3.832"/>
    </inkml:context>
    <inkml:brush xml:id="br0">
      <inkml:brushProperty name="width" value="0.17143" units="cm"/>
      <inkml:brushProperty name="height" value="0.17143" units="cm"/>
      <inkml:brushProperty name="color" value="#5B2D90"/>
    </inkml:brush>
  </inkml:definitions>
  <inkml:trace contextRef="#ctx0" brushRef="#br0">943 459 5734,'-37'51'0,"0"-3"0,-21 9 0,-4 0 0,-4 1-1645,-3 2 0,0-4 1645,9-17 0,-4-9 0,-16 3 0,12-5 0,-12 5 319,11-7 1,-9 1 0,33-22-320,56-42 0,32-35 0,4 19 0,5-2 130,-8 11 0,1-2-130,29-23 0,-4 3 0,-5 4 0,-6 2 0,9-14 0,-10 8 0,-26 22 0,-3 1 0,31-31 0,-11 4 0,-42 17 0,-32 23 0,3 6 0,-48 2 0,33 20 1747,-53 14-1747,38 14 0,-20 22 0,31-4 0,15 10 0,6 8 0,12-9 0,6 4 162,0 35 0,13 6-162,10-33 0,8-2 0,-1-4 0,0 7 0,6-5 0,12-8 0,9-2 0,-7-11 0,11-7-533,-6-4 0,0-4 533,2-13 0,-1-3 0,0-6 0,-1-2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4.422"/>
    </inkml:context>
    <inkml:brush xml:id="br0">
      <inkml:brushProperty name="width" value="0.17143" units="cm"/>
      <inkml:brushProperty name="height" value="0.17143" units="cm"/>
      <inkml:brushProperty name="color" value="#5B2D90"/>
    </inkml:brush>
  </inkml:definitions>
  <inkml:trace contextRef="#ctx0" brushRef="#br0">385 100 5734,'-10'89'0,"-1"0"0,-6-20 0,10-7 0,50 15 0,-51-1 0,-10-2 0,5-23-516,-11 21 0,-7-16 516,3-56 332,-51-32-332,14-27 85,14 8 0,8-3-85,26-21 0,11 17 0,46 55 0,4 23 0,5 5 265,2-7 0,6-3-265,33 4 0,2-8 0,-22-8 0,-7-19 0,-14-38 0,-7-24 0,-7 9 0,7-21-130,-27 24 1,-4-11 0,-7 17 129,-12 14 0,1 8 0,-20 61 0,28 55 0,9 18 0,-13-29 0,3 2 0,11 14 0,6 8 0,0-16 0,10 6 0,-5-19 0,-18-44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4.600"/>
    </inkml:context>
    <inkml:brush xml:id="br0">
      <inkml:brushProperty name="width" value="0.17143" units="cm"/>
      <inkml:brushProperty name="height" value="0.17143" units="cm"/>
      <inkml:brushProperty name="color" value="#5B2D90"/>
    </inkml:brush>
  </inkml:definitions>
  <inkml:trace contextRef="#ctx0" brushRef="#br0">0 50 5734,'75'-7'0,"0"0"0,0 1 0,0-1 0,7-1 0,1 1 0,-1-1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5.149"/>
    </inkml:context>
    <inkml:brush xml:id="br0">
      <inkml:brushProperty name="width" value="0.17143" units="cm"/>
      <inkml:brushProperty name="height" value="0.17143" units="cm"/>
      <inkml:brushProperty name="color" value="#5B2D90"/>
    </inkml:brush>
  </inkml:definitions>
  <inkml:trace contextRef="#ctx0" brushRef="#br0">515 467 5734,'-21'-18'0,"-32"-1"0,-12 10 0,12 18 0,-2 11 0,-7 4 0,-4 7 0,12 7 0,8 20 0,19 7 0,15 6 0,22-12 0,75-26 0,-40-69 0,2-28 0,-5 2 0,1 7 0,-7-5-774,-7-19 0,-4-10 0,-10 14 774,-10-3 0,-6 16 0,-3 3 0,-1 8 0,-7-8 0,5 67 0,2 63 0,6 25 0,-1-27 0,3 7-656,2 3 0,3 14 1,1-1-1,-1-14 656,2-8 0,0-5 0,7 31 0,2-9 1085,6-29-1085,-9-24 0,8 9 0,-13-29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55.310"/>
    </inkml:context>
    <inkml:brush xml:id="br0">
      <inkml:brushProperty name="width" value="0.17143" units="cm"/>
      <inkml:brushProperty name="height" value="0.17143" units="cm"/>
      <inkml:brushProperty name="color" value="#5B2D90"/>
    </inkml:brush>
  </inkml:definitions>
  <inkml:trace contextRef="#ctx0" brushRef="#br0">64 72 5734,'-34'-37'0,"4"3"0,31 56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3.549"/>
    </inkml:context>
    <inkml:brush xml:id="br0">
      <inkml:brushProperty name="width" value="0.17143" units="cm"/>
      <inkml:brushProperty name="height" value="0.17143" units="cm"/>
      <inkml:brushProperty name="color" value="#5B2D90"/>
    </inkml:brush>
  </inkml:definitions>
  <inkml:trace contextRef="#ctx0" brushRef="#br0">0 54 5734,'43'-14'0,"-16"6"0,28-2 0,4 2 0,-6 3 0,47-3 0,-16 10 0,-33 1 0,25 4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3.739"/>
    </inkml:context>
    <inkml:brush xml:id="br0">
      <inkml:brushProperty name="width" value="0.17143" units="cm"/>
      <inkml:brushProperty name="height" value="0.17143" units="cm"/>
      <inkml:brushProperty name="color" value="#5B2D90"/>
    </inkml:brush>
  </inkml:definitions>
  <inkml:trace contextRef="#ctx0" brushRef="#br0">0 0 5734,'82'9'0,"1"0"0,-7-1 0,-10-3 0,-12-10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4.996"/>
    </inkml:context>
    <inkml:brush xml:id="br0">
      <inkml:brushProperty name="width" value="0.17143" units="cm"/>
      <inkml:brushProperty name="height" value="0.17143" units="cm"/>
      <inkml:brushProperty name="color" value="#5B2D90"/>
    </inkml:brush>
  </inkml:definitions>
  <inkml:trace contextRef="#ctx0" brushRef="#br0">0 1 5734,'9'10'0,"1"2"0,49 48 0,-26-25 0,1-1 0,5 5 0,18 16 0,5 3 0,-1-2 0,4 1 0,-9-14 0,4 0 0,-6-3 0,0 2 0,-7-12 0,4-23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5.218"/>
    </inkml:context>
    <inkml:brush xml:id="br0">
      <inkml:brushProperty name="width" value="0.17143" units="cm"/>
      <inkml:brushProperty name="height" value="0.17143" units="cm"/>
      <inkml:brushProperty name="color" value="#5B2D90"/>
    </inkml:brush>
  </inkml:definitions>
  <inkml:trace contextRef="#ctx0" brushRef="#br0">820 0 5734,'-53'59'0,"1"0"0,-1 1 0,1-1 0,-1 1 0,2-3 0,5-5-1181,-2-2 1,6-8 1180,-1-1 0,-26 17 0,-3 0 0,14-10 0,-5 2 0,-1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5.476"/>
    </inkml:context>
    <inkml:brush xml:id="br0">
      <inkml:brushProperty name="width" value="0.08571" units="cm"/>
      <inkml:brushProperty name="height" value="0.08571" units="cm"/>
      <inkml:brushProperty name="color" value="#004F8B"/>
    </inkml:brush>
  </inkml:definitions>
  <inkml:trace contextRef="#ctx0" brushRef="#br0">1 639 5734,'0'-6'0,"0"1"0,0 4 0,8 36 0,-3-12 0,9 47 0,-6-35 0,9 31 0,6-8 0,6-45 0,21 43 0,-11-141 0,-20 27 0,1 4 0,16 2 0,-11 0 0,-3 118 0,-9-13 0,13 29 0,-10-40 0,12-2 0,-15-34 0,31-53 0,3-18 0,-16 17 0,13-20 0,-4 1 0,-20 24 0,-3 22 0,1 1 0,8 52 0,3 29 0,9 2 0,8 4 0,6-9 0,5-4 0,9 4 0,4-12 0,4-29 0,-3-16 0,18-29 0,-45-50 0,-15-12 0,-14 11 0,-9 0 0,-12 4 0,-28 19 0,-19 11 0,-7 4 0,-1 27 0,23 26 0,13 23 0,18 5 0,12 9 0,35 11 0,20-37 0,7-15 0,29-35 0,-30 17 0,-8-10 0,-28-30 0,-13-8 0,-3-16 0,-7 4 0,-2-6 0,-4 2 0,-2 0 0,-2-24 0,0 38 0,6 111 0,-3-33-597,6 64 0,2 11 597,-2-33 0,1 18 0,1 2 0,0-1 0,0-4 0,-1-1 0,-4-5 0,-11-30 0,0 3 0,-11-40 0,3-13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5.669"/>
    </inkml:context>
    <inkml:brush xml:id="br0">
      <inkml:brushProperty name="width" value="0.17143" units="cm"/>
      <inkml:brushProperty name="height" value="0.17143" units="cm"/>
      <inkml:brushProperty name="color" value="#5B2D90"/>
    </inkml:brush>
  </inkml:definitions>
  <inkml:trace contextRef="#ctx0" brushRef="#br0">0 107 5734,'74'-11'0,"7"-2"0,-9 2 0,5-1 0,-3 0 0,-3 1 0,25-5 0,-13 3 0,-70 9 0,-1 2 0,-11 1 0,-15 16 0,3-4 0,-7 12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6.759"/>
    </inkml:context>
    <inkml:brush xml:id="br0">
      <inkml:brushProperty name="width" value="0.17143" units="cm"/>
      <inkml:brushProperty name="height" value="0.17143" units="cm"/>
      <inkml:brushProperty name="color" value="#5B2D90"/>
    </inkml:brush>
  </inkml:definitions>
  <inkml:trace contextRef="#ctx0" brushRef="#br0">0 79 5734,'9'-13'0,"82"-22"0,-56 28-245,15-7 0,-3 5 245,-26 16 160,0 2-160,7 17 0,-13-7 0,5 14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6.941"/>
    </inkml:context>
    <inkml:brush xml:id="br0">
      <inkml:brushProperty name="width" value="0.17143" units="cm"/>
      <inkml:brushProperty name="height" value="0.17143" units="cm"/>
      <inkml:brushProperty name="color" value="#5B2D90"/>
    </inkml:brush>
  </inkml:definitions>
  <inkml:trace contextRef="#ctx0" brushRef="#br0">1 23 5734,'91'-4'0,"1"0"0,-27 2 0,10-2 0,1 0 0,-1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37.780"/>
    </inkml:context>
    <inkml:brush xml:id="br0">
      <inkml:brushProperty name="width" value="0.17143" units="cm"/>
      <inkml:brushProperty name="height" value="0.17143" units="cm"/>
      <inkml:brushProperty name="color" value="#5B2D90"/>
    </inkml:brush>
  </inkml:definitions>
  <inkml:trace contextRef="#ctx0" brushRef="#br0">718 112 5734,'-7'-13'0,"0"0"0,-18-13 0,9 13 0,-12-10 0,5 13 0,4 3 0,-32 1 0,24 5 0,-37 7 0,40 0 0,-48 20 0,13 8 0,1-3 0,12 4 0,22-2 0,12-13 0,-9 30 0,18-31 0,8 26 0,4-26 0,33 22 0,10-20 0,6-2 0,29 15 0,-9-10 0,0 1 0,11 15 0,-18-2 0,-23-2 0,-42-2 0,-26 4 0,-32 23 0,-23-1 0,29-32 0,-1-3 0,-33 5 0,21-21 0,-2-9 0,9-12 0,0-4 0,0 5 0,2-3 0,-27-35 0,45 17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9.174"/>
    </inkml:context>
    <inkml:brush xml:id="br0">
      <inkml:brushProperty name="width" value="0.17143" units="cm"/>
      <inkml:brushProperty name="height" value="0.17143" units="cm"/>
      <inkml:brushProperty name="color" value="#5B2D90"/>
    </inkml:brush>
  </inkml:definitions>
  <inkml:trace contextRef="#ctx0" brushRef="#br0">1 215 5734,'12'-15'0,"-2"4"0,-8 10 0,15 12 0,-6-3 0,10 11 0,11 28 0,8 20 0,-6-10 0,3 2-89,-3-1 0,7 10 1,-10-16 88,-14-21 0,-6-10 0,10 15 0,-13-25 0,7 8 0,-12-18 0,16-38 0,-3-6 0,6-14 266,-6 9-266,3-13 0,-8 28 0,13-37 0,-4 41 0,14 13 0,44 55 0,-36-8 0,25 28 0,-48-38 0,10 10 0,-9-12 0,2 2 0,-12-38 0,-3-74 0,1 36-274,-5 2 0,0 3 274,-2 17 0,1-14 0,0-4 0,2-1 0,8-1 0,-3-25 0,5 82 0,-8 9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9.803"/>
    </inkml:context>
    <inkml:brush xml:id="br0">
      <inkml:brushProperty name="width" value="0.17143" units="cm"/>
      <inkml:brushProperty name="height" value="0.17143" units="cm"/>
      <inkml:brushProperty name="color" value="#5B2D90"/>
    </inkml:brush>
  </inkml:definitions>
  <inkml:trace contextRef="#ctx0" brushRef="#br0">0 282 5734,'53'-3'0,"-20"-1"0,10 3 0,-22-3 0,-3 1 0,0-1 0,-1-1 0,16-14 0,-15 7 0,17-26 0,-24-1 0,-14-31 0,-6 30 0,-11 0 0,-8 73 0,18 14 0,3 5 0,-10 13 0,32 13 0,11-6 0,-2-41 0,36 33 0,-28-56 0,-8-5 0,39-17 0,-35 1 0,21-40 0,-1-13 0,-14-5 0,1-5 0,-4 5 0,-17 26 0,-4 14 0,-10 53 0,0-1 0,2 62 0,5-5 0,16 16 0,-9-41 0,8-39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50.761"/>
    </inkml:context>
    <inkml:brush xml:id="br0">
      <inkml:brushProperty name="width" value="0.17143" units="cm"/>
      <inkml:brushProperty name="height" value="0.17143" units="cm"/>
      <inkml:brushProperty name="color" value="#5B2D90"/>
    </inkml:brush>
  </inkml:definitions>
  <inkml:trace contextRef="#ctx0" brushRef="#br0">158 298 5734,'-52'0'0,"27"3"0,-24 7 0,35 2 0,6 54 0,5-43 0,5 38 0,2-59 0,12-20 0,-8 8 0,8-17 0,-4 2 0,7 42 0,1 28 0,-3 9 0,5 19-481,-8-4 0,-6-6 481,-11-25 0,-30 14 0,-5-1 0,17-20 0,-18 15 0,8-17 0,33-44 0,12-15 0,20-15 0,7-8 0,-3 0 0,3-5 0,3-4 0,4-6 0,-3-3 0,-7-4 0,-4-3 0,-2 6 0,4 1 0,-5 3-277,-5-10 0,-10 21 277,-17 49 0,-6 11 0,-18 62 0,0 23 0,6 5 0,10-23 0,3 10 0,5-16 0,16-7 905,27-13-905,-23-56 0,11-15 0,8-34 0,5 0 611,10 25-611,-11-11 0,-5 17 0,-14 60 0,-7 30 0,-6-31 0,17 5 0,34-84 0,-23 27 0,-7-14 0,0-5 0,24-22 0,-22 68 0,18-35 0,-34 82 0,-14-28 0,-8 37 0,0-36 0,-7 20 0,2-33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50.943"/>
    </inkml:context>
    <inkml:brush xml:id="br0">
      <inkml:brushProperty name="width" value="0.17143" units="cm"/>
      <inkml:brushProperty name="height" value="0.17143" units="cm"/>
      <inkml:brushProperty name="color" value="#5B2D90"/>
    </inkml:brush>
  </inkml:definitions>
  <inkml:trace contextRef="#ctx0" brushRef="#br0">0 184 5734,'72'-34'0,"-1"0"0,0 1 0,19-8 0,-1-1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52.720"/>
    </inkml:context>
    <inkml:brush xml:id="br0">
      <inkml:brushProperty name="width" value="0.17143" units="cm"/>
      <inkml:brushProperty name="height" value="0.17143" units="cm"/>
      <inkml:brushProperty name="color" value="#5B2D90"/>
    </inkml:brush>
  </inkml:definitions>
  <inkml:trace contextRef="#ctx0" brushRef="#br0">31 5 5734,'-26'-4'0,"21"9"0,5-3 0,15 7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5.668"/>
    </inkml:context>
    <inkml:brush xml:id="br0">
      <inkml:brushProperty name="width" value="0.17143" units="cm"/>
      <inkml:brushProperty name="height" value="0.17143" units="cm"/>
      <inkml:brushProperty name="color" value="#5B2D90"/>
    </inkml:brush>
  </inkml:definitions>
  <inkml:trace contextRef="#ctx0" brushRef="#br0">0 8 5734,'6'-7'0,"-2"12"0,0 5 0,-2 13 0,0 0 0,-1 49 0,1 7 0,-1-20 0,1 20 0,-1-6 0,1-38 0,5 10 0,-1-21 0,3-2 0,-2-32 0,5-17 0,12-25 0,3-7 0,12-16 0,-13 16 0,3 8 0,18 28 0,-10 50 0,3-5 0,-6 16 0,-14-14 0,23 33 0,-15-24 0,26-52 0,-41-3 0,8-57 0,-17 53 0,0 1 0,4-31 0,-2 16 0,2-20 0,-3 33 0,1-1 0,-3 17 0,34 11 0,-20 8 0,25 13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5.648"/>
    </inkml:context>
    <inkml:brush xml:id="br0">
      <inkml:brushProperty name="width" value="0.08571" units="cm"/>
      <inkml:brushProperty name="height" value="0.08571" units="cm"/>
      <inkml:brushProperty name="color" value="#004F8B"/>
    </inkml:brush>
  </inkml:definitions>
  <inkml:trace contextRef="#ctx0" brushRef="#br0">1 1 5734,'94'11'0,"0"0"0,0 1 0,-8-6 0,-3 0 0,-22 14 0,-18 68 0,-26-42 0,1 45 0,-36-51 0,0-11 0,-8 4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6.955"/>
    </inkml:context>
    <inkml:brush xml:id="br0">
      <inkml:brushProperty name="width" value="0.17143" units="cm"/>
      <inkml:brushProperty name="height" value="0.17143" units="cm"/>
      <inkml:brushProperty name="color" value="#5B2D90"/>
    </inkml:brush>
  </inkml:definitions>
  <inkml:trace contextRef="#ctx0" brushRef="#br0">248 502 5734,'-50'-72'0,"7"13"0,-16 121 0,37-36-601,-36 55 601,52-55 0,1 0 197,2 21-197,2-22 99,2 21-99,0-35 0,8-3 0,-1-18 0,21-42 0,-15 20 305,11-24-305,-13 24 0,-3 9 0,-1-3 0,3 29 0,-2 28 0,13 24 0,-6-7 0,1-8 0,-3-24 0,7-16 0,18-24 0,-7 1 0,4-41 0,5-29 0,-9 15 0,-3 5-112,0 1 1,3-11 0,-12 20 111,-18 30 0,-2 10 0,0-7 0,0 16 0,0-4 0,-5 54 0,-1 9 0,1 17 0,1 9 0,4-5 0,2-1 0,-2-6 0,2-3-190,9 35 190,-2-55 0,1 0 0,11 8 0,7 2 0,36 14 0,-2 17 0,-4-52 0,-22-41 0,10-30 0,10-36 0,-16 11 0,-22 0 0,-8 2 0,-6 21 0,-3-5 0,-2 4 0,-4 25 524,-7-13-524,-9 45 0,5-9 0,-5 32 0,13 40 0,14 2 0,-3 8 0,18-14 0,55-40 0,-38-15 0,21-26 0,-1-16 0,-19-32 0,15-16 0,-29 8 0,-16 29 0,3-13 0,-6 20 0,4-7 0,-6 30 0,14-6 0,17 31 0,-6-4 0,26 66 0,-3 15 0,-22-32 0,12 26 0,-7-4 0,-32-38 0,-3-13 0,-5 29 0,-4-32 0,-2 9 0,-3-22 0,-7-11 0,5-1 0,-31-37 0,27-51 0,-10 18 0,27-3 0,11-1 0,18-6 0,1-14 0,17 14 0,-11 32 0,-1 2 0,3-9 0,19-25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7.299"/>
    </inkml:context>
    <inkml:brush xml:id="br0">
      <inkml:brushProperty name="width" value="0.17143" units="cm"/>
      <inkml:brushProperty name="height" value="0.17143" units="cm"/>
      <inkml:brushProperty name="color" value="#5B2D90"/>
    </inkml:brush>
  </inkml:definitions>
  <inkml:trace contextRef="#ctx0" brushRef="#br0">25 84 5734,'-11'0'0,"1"0"0,7-1 0,2 1 0,6-3 0,6 1 0,76-13 0,-44 8 0,53-9 0,-34 6 0,-8 1 0,12-3 0,-32 5 0,-19 5 0,-11 2 0,11 2 0,-4-2 0,10 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7.724"/>
    </inkml:context>
    <inkml:brush xml:id="br0">
      <inkml:brushProperty name="width" value="0.17143" units="cm"/>
      <inkml:brushProperty name="height" value="0.17143" units="cm"/>
      <inkml:brushProperty name="color" value="#5B2D90"/>
    </inkml:brush>
  </inkml:definitions>
  <inkml:trace contextRef="#ctx0" brushRef="#br0">28 42 5734,'-16'-2'0,"4"-2"0,12 0 0,2 0 0,1 0 0,0 2 0,81-9 0,-50 9 0,62-7 0,-56 13 0,7 4 0,-9 0 0,-1 4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7.929"/>
    </inkml:context>
    <inkml:brush xml:id="br0">
      <inkml:brushProperty name="width" value="0.17143" units="cm"/>
      <inkml:brushProperty name="height" value="0.17143" units="cm"/>
      <inkml:brushProperty name="color" value="#5B2D90"/>
    </inkml:brush>
  </inkml:definitions>
  <inkml:trace contextRef="#ctx0" brushRef="#br0">0 101 5734,'66'12'0,"-40"-5"0,47-8 0,7-3 0,-25-2 0,42-8 0,-46-1 0,-3-2 0,16-5 0,-13 2 0,-1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29.866"/>
    </inkml:context>
    <inkml:brush xml:id="br0">
      <inkml:brushProperty name="width" value="0.17143" units="cm"/>
      <inkml:brushProperty name="height" value="0.17143" units="cm"/>
      <inkml:brushProperty name="color" value="#5B2D90"/>
    </inkml:brush>
  </inkml:definitions>
  <inkml:trace contextRef="#ctx0" brushRef="#br0">1 24 5734,'29'-6'0,"-15"8"0,7 25 0,-19 3 0,-4 26 0,0 7 0,0 22 0,0-15 0,1-4 0,2-6 0,9-7 0,-4-41 0,6 8 0,-3-45 0,-1 3 0,21-55 0,7-13 0,-16 40 0,-1 2 0,13-29 0,-11 41 0,-4 33 0,0 0 0,7 24 0,-6 7 0,0 2 0,17 43 0,-12-21 0,11 24 0,-15-71 0,-8-13 0,-3-37 0,-2 1 0,-1 2 0,1-13 0,3-3 0,7-5 0,31-25 0,-22 76 0,16 17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0.465"/>
    </inkml:context>
    <inkml:brush xml:id="br0">
      <inkml:brushProperty name="width" value="0.17143" units="cm"/>
      <inkml:brushProperty name="height" value="0.17143" units="cm"/>
      <inkml:brushProperty name="color" value="#5B2D90"/>
    </inkml:brush>
  </inkml:definitions>
  <inkml:trace contextRef="#ctx0" brushRef="#br0">105 232 5734,'63'-22'0,"-20"7"0,10-26 0,-38 9 0,-12-29 0,-15 32 0,-22-1 0,18 28 0,-28 25 0,-3 7 0,15-8 0,-14 9 0,5 4 0,32 8 0,9-3 0,20 6 0,7 1 0,18-1 0,39-21 0,6-13 0,-25-15 0,1-7 0,-5-12 0,-21-53 0,-18 5 0,9-16 0,-23 24 0,-7 42 0,0-10 0,1 20 0,1 4 0,1 14 0,1 57 0,4 17 0,-2 18 0,0-27 0,-5-37 0,-4-26 0,-8-14 0,4-5 0,-7-16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1.705"/>
    </inkml:context>
    <inkml:brush xml:id="br0">
      <inkml:brushProperty name="width" value="0.17143" units="cm"/>
      <inkml:brushProperty name="height" value="0.17143" units="cm"/>
      <inkml:brushProperty name="color" value="#5B2D90"/>
    </inkml:brush>
  </inkml:definitions>
  <inkml:trace contextRef="#ctx0" brushRef="#br0">381 433 5734,'-59'-4'0,"0"1"0,12 4 0,-23 11 0,8 8 0,43 5 0,-5 17 0,23-7 0,68 27 0,-39-32 0,50 11 0,-54-58 0,-7 3 0,10-39 0,-20 13 0,1-23 0,-21 3 0,-1 34 0,-3 1 0,5 65 0,12 12 0,3-1 0,2 11 0,4 13 0,3 9 0,-3-4 0,-4 3 0,-3-1 0,4-2 0,-2 5 0,-16-17 0,-31-24 0,-6-14 0,-3 3-287,-38-26 287,71-22 0,1-3 0,6-56 0,13 32 0,11-15 0,13-7 0,24 2 0,12-6-825,-14 1 1,3-12 0,1-1 0,-3 9 824,-3 11 0,-2 6 0,-1-4 0,11-26 0,-1-5 0,-20 24 0,-29 30 0,-3-4 192,-7 2-192,-12 42 0,12 45 0,10 34 0,1-7 0,-4-18 0,1 0 0,1 21 0,2 9 0,8-25 0,13-32 0,-11-33 0,24-39 0,-19 13 3392,20-44-3392,-8-23 0,-4 42 0,0-13 0,-8 102 0,-7 14 0,13 41 0,-7-42 0,3-2 0,21 27 0,19-38 0,-22-70 0,-2-20 0,-8 11 0,-3-4-149,5-18 0,-5-1 149,-5-29 0,-11 20 0,-10 1 0,-3-1 0,0 8 0,-9-23 0,6 95 0,-3 33 0,3 22-1098,12 29 0,7 17 0,-3-9 1098,-12-12 0,6-1-297,12-9 0,8 12 1,3-10-1,-2-30 297,7-35 0,39 3 0,-37-39 0,-4-18 0,4-50 0,-18 21 0,-9-23 0,-13 41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1.907"/>
    </inkml:context>
    <inkml:brush xml:id="br0">
      <inkml:brushProperty name="width" value="0.17143" units="cm"/>
      <inkml:brushProperty name="height" value="0.17143" units="cm"/>
      <inkml:brushProperty name="color" value="#5B2D90"/>
    </inkml:brush>
  </inkml:definitions>
  <inkml:trace contextRef="#ctx0" brushRef="#br0">0 73 5734,'52'-13'0,"0"0"0,12 0 0,-3 2 0,4-2 0,7 4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2.720"/>
    </inkml:context>
    <inkml:brush xml:id="br0">
      <inkml:brushProperty name="width" value="0.17143" units="cm"/>
      <inkml:brushProperty name="height" value="0.17143" units="cm"/>
      <inkml:brushProperty name="color" value="#5B2D90"/>
    </inkml:brush>
  </inkml:definitions>
  <inkml:trace contextRef="#ctx0" brushRef="#br0">649 14 5734,'-5'-7'0,"1"2"0,3 4 0,-2 1 0,0 1 0,-5 5 0,-25 25 0,9-9 0,-33 33 0,6 1 0,-7 14 0,5-8 0,13-14 0,1 0 0,-13 14 0,-7 8 0,13-11 0,7 3 0,22-35 0,-15 26 0,23-39 0,-4 6 0,11-19 0,4-25 0,13-51 0,-6 17 0,8-32 0,-11 52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3.009"/>
    </inkml:context>
    <inkml:brush xml:id="br0">
      <inkml:brushProperty name="width" value="0.17143" units="cm"/>
      <inkml:brushProperty name="height" value="0.17143" units="cm"/>
      <inkml:brushProperty name="color" value="#5B2D90"/>
    </inkml:brush>
  </inkml:definitions>
  <inkml:trace contextRef="#ctx0" brushRef="#br0">1 1 5734,'59'42'0,"-6"-2"0,-26-16 0,14 17 0,-7-3 0,3 4 0,0 0 0,1 3 0,19 26 0,-2-2 0,6 11 0,-5-5 0,-36-52 0,-9-24 0,8-25 0,-8 3 0,2-19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5.787"/>
    </inkml:context>
    <inkml:brush xml:id="br0">
      <inkml:brushProperty name="width" value="0.08571" units="cm"/>
      <inkml:brushProperty name="height" value="0.08571" units="cm"/>
      <inkml:brushProperty name="color" value="#004F8B"/>
    </inkml:brush>
  </inkml:definitions>
  <inkml:trace contextRef="#ctx0" brushRef="#br0">12 15 5734,'-6'-9'0,"1"4"0,15 35 0,-3-9 0,11 28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3.591"/>
    </inkml:context>
    <inkml:brush xml:id="br0">
      <inkml:brushProperty name="width" value="0.17143" units="cm"/>
      <inkml:brushProperty name="height" value="0.17143" units="cm"/>
      <inkml:brushProperty name="color" value="#5B2D90"/>
    </inkml:brush>
  </inkml:definitions>
  <inkml:trace contextRef="#ctx0" brushRef="#br0">8 139 5734,'23'-28'0,"-2"3"0,2 7 0,14-5 0,-6 6 0,7-1 0,-17 12 0,7 2 0,9 10 0,-6-1 0,16 23 0,-18 26 0,-18-3 0,-8 7 0,-14 13 0,-6 0 0,3-14 0,-5-3 0,-12 2 0,-6-7 0,-30 8 0,22-19 0,-26 2 0,39-43 0,3-23 0,14 2 0,15-10 0,22 14 0,20 13 0,14 13 0,13 15 0,-18 4 0,2 2 0,32 0 0,5 5 0,-31-33 0,-29-4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3.780"/>
    </inkml:context>
    <inkml:brush xml:id="br0">
      <inkml:brushProperty name="width" value="0.17143" units="cm"/>
      <inkml:brushProperty name="height" value="0.17143" units="cm"/>
      <inkml:brushProperty name="color" value="#5B2D90"/>
    </inkml:brush>
  </inkml:definitions>
  <inkml:trace contextRef="#ctx0" brushRef="#br0">23 23 5734,'-13'-13'0,"4"3"0,18 13 0,-1-2 0,9-3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4.158"/>
    </inkml:context>
    <inkml:brush xml:id="br0">
      <inkml:brushProperty name="width" value="0.17143" units="cm"/>
      <inkml:brushProperty name="height" value="0.17143" units="cm"/>
      <inkml:brushProperty name="color" value="#5B2D90"/>
    </inkml:brush>
  </inkml:definitions>
  <inkml:trace contextRef="#ctx0" brushRef="#br0">122 17 5734,'-24'-8'0,"-5"3"0,6 1 0,-6 18 0,21-2 0,0 20 0,13-5 0,45 31 0,13 4 0,-17-11 0,23 9 0,18 13 0,-19-16 0,-25-15 0,16 9 0,-18-6 0,-48-30 0,-11-5 0,-44-8 0,-8-6 0,20-3-366,-22 1 1,5-5 365,43-10 0,1-4 0,2-3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4.359"/>
    </inkml:context>
    <inkml:brush xml:id="br0">
      <inkml:brushProperty name="width" value="0.17143" units="cm"/>
      <inkml:brushProperty name="height" value="0.17143" units="cm"/>
      <inkml:brushProperty name="color" value="#5B2D90"/>
    </inkml:brush>
  </inkml:definitions>
  <inkml:trace contextRef="#ctx0" brushRef="#br0">1 63 5734,'5'-8'0,"7"0"0,50 3 0,13 3 0,-2-10 0,5 6 0,-4-1 0,-27-7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6.648"/>
    </inkml:context>
    <inkml:brush xml:id="br0">
      <inkml:brushProperty name="width" value="0.17143" units="cm"/>
      <inkml:brushProperty name="height" value="0.17143" units="cm"/>
      <inkml:brushProperty name="color" value="#5B2D90"/>
    </inkml:brush>
  </inkml:definitions>
  <inkml:trace contextRef="#ctx0" brushRef="#br0">23 143 5734,'-7'-3'0,"1"0"0,3 3 0,-3-3 0,6 2 0,7-1 0,59-3 0,28-2 0,-29-1 0,3-1 0,0 1 0,1 1 0,0 1 0,-3-1-458,26-6 0,-21 1 458,-50 7 0,-3 1 0,1-12 0,-16 9 0,-1-9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6.933"/>
    </inkml:context>
    <inkml:brush xml:id="br0">
      <inkml:brushProperty name="width" value="0.17143" units="cm"/>
      <inkml:brushProperty name="height" value="0.17143" units="cm"/>
      <inkml:brushProperty name="color" value="#5B2D90"/>
    </inkml:brush>
  </inkml:definitions>
  <inkml:trace contextRef="#ctx0" brushRef="#br0">0 0 5734,'13'59'0,"-10"-33"0,14 59-741,-15-50 741,-1 2 0,-2 23 0,0 3 0,-1-5 0,-1 8 0,0 2 241,3-2-241,5-15 0,4-2 0,5-33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7.333"/>
    </inkml:context>
    <inkml:brush xml:id="br0">
      <inkml:brushProperty name="width" value="0.17143" units="cm"/>
      <inkml:brushProperty name="height" value="0.17143" units="cm"/>
      <inkml:brushProperty name="color" value="#5B2D90"/>
    </inkml:brush>
  </inkml:definitions>
  <inkml:trace contextRef="#ctx0" brushRef="#br0">1 92 5734,'78'-15'0,"-1"0"0,1-1 0,27-5 0,-18 5 0,-35 12 0,-28 2 0,15-1 0,-33 3 0,0 8 0,-3-2 0,0 7 0,-9 30 0,0-19 0,-9 50 0,6-43 0,-19 55 0,15-49 0,-21 52 0,16-45 0,-10 21 0,12-26 0,-4 24 0,14-39 0,0 18 0,9-34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7.669"/>
    </inkml:context>
    <inkml:brush xml:id="br0">
      <inkml:brushProperty name="width" value="0.17143" units="cm"/>
      <inkml:brushProperty name="height" value="0.17143" units="cm"/>
      <inkml:brushProperty name="color" value="#5B2D90"/>
    </inkml:brush>
  </inkml:definitions>
  <inkml:trace contextRef="#ctx0" brushRef="#br0">44 1 5734,'37'82'0,"0"0"0,-14-16 0,37 17 0,6-13-663,-29-48 663,-15-8 216,-2-2-216,11 13 110,-32 1-110,-10 6 0,-39-7 0,-13-10 0,-30-24 0,36 14 0,5-6 0,3-35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7.868"/>
    </inkml:context>
    <inkml:brush xml:id="br0">
      <inkml:brushProperty name="width" value="0.17143" units="cm"/>
      <inkml:brushProperty name="height" value="0.17143" units="cm"/>
      <inkml:brushProperty name="color" value="#5B2D90"/>
    </inkml:brush>
  </inkml:definitions>
  <inkml:trace contextRef="#ctx0" brushRef="#br0">1 152 5734,'81'-38'0,"-9"7"0,-41 23 0,22-2 0,7-1 0,27-6 0,-25 6 0,-2 0 0,8-4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38.297"/>
    </inkml:context>
    <inkml:brush xml:id="br0">
      <inkml:brushProperty name="width" value="0.17143" units="cm"/>
      <inkml:brushProperty name="height" value="0.17143" units="cm"/>
      <inkml:brushProperty name="color" value="#5B2D90"/>
    </inkml:brush>
  </inkml:definitions>
  <inkml:trace contextRef="#ctx0" brushRef="#br0">121 40 5734,'-33'8'0,"16"-3"0,-11 14 0,19-4 0,0 3 0,-11 67 0,15 0 0,18 9 0,18-5 0,12-47 0,9-10 0,1 11 0,3-18 0,15-55 0,-10-31 0,-32-17 0,-10-7 0,5 25 0,-6 1 0,-13-17 0,-17 11 0,-31 22 0,14 16 0,-63 11 0,22 35 0,-12 1-174,17 5 1,28-11 0,1 0-1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6.367"/>
    </inkml:context>
    <inkml:brush xml:id="br0">
      <inkml:brushProperty name="width" value="0.08571" units="cm"/>
      <inkml:brushProperty name="height" value="0.08571" units="cm"/>
      <inkml:brushProperty name="color" value="#004F8B"/>
    </inkml:brush>
  </inkml:definitions>
  <inkml:trace contextRef="#ctx0" brushRef="#br0">82 208 5734,'-46'58'0,"21"-27"0,14 38 0,23-40 0,39 41 0,-25-37 0,29 27 0,-17-53 0,-27-61 0,-6-14 0,21 17 0,-22-23 0,-9 0 0,2 21 0,6-12 0,56 51 0,-22 10 0,18 66 0,-4 20 0,-20-14 0,-7-5 0,-4-6 0,-11-31 0,3-11 0,7-39 0,6-27 0,5-18 0,-4 6 0,9-24-548,5-15 0,-2 24 548,-25 72 0,2 7 0,26 51 0,-15 5 0,-1 4 0,20 27 0,-24-28 0,-3-6 0,-1-16 0,22-85 0,-7 40 0,14-76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41.444"/>
    </inkml:context>
    <inkml:brush xml:id="br0">
      <inkml:brushProperty name="width" value="0.17143" units="cm"/>
      <inkml:brushProperty name="height" value="0.17143" units="cm"/>
      <inkml:brushProperty name="color" value="#5B2D90"/>
    </inkml:brush>
  </inkml:definitions>
  <inkml:trace contextRef="#ctx0" brushRef="#br0">36 267 5734,'-18'-6'0,"4"3"0,11 2 0,2 1 0,22 1 0,32 0 0,-1 1 0,44-1 0,-28 0 0,11-1 0,-1-1 0,-5 1 0,0-1 0,3 0-336,13 1 0,3-1 1,1 0 335,1 0 0,0-2 0,7 1 0,-24 1 0,1 0 0,4-1 0,8 1 0,9 0-279,-18 1 1,10 0 0,6-1 0,6 1 0,4 0 0,1 0 0,0 0 0,-2 0 0,-3 0 0,-7 0 0,-6 0 278,6 0 0,-7-1 0,-4 0 0,-2 1 0,1-1 0,3 1 0,7-1-145,-6 1 1,7 1-1,5-1 1,3 1-1,1-1 1,-3 1 0,-4-1-1,-7 1 1,-8-1-1,-12 0 145,24-1 0,-18 1 0,7-1-45,-6-1 0,5 1 1,4 0-1,-2-1 1,-4 1 44,0-1 0,-5 1 0,3 0 0,10 0 0,-9 0 0,9-1 0,6 0 0,5 0 0,0 0 0,-1 0 0,-6 1 0,-6-1 0,10 0 0,-6 0 0,-4 1 0,2-1 0,6 1 0,-11-1 0,3 1 0,2-1 0,2 1 0,2 0 0,3-1 0,2 0 0,-12 1 0,4 0 0,3-1 0,2 1 0,1-1 0,0 1 0,-1-1 0,-2 0 0,-4 0 0,-3 0 0,7 0 0,-6 0 0,-3-1 0,-1 0 0,2 1 0,4-1 0,8 0 0,-13 0 0,6 1 0,5-1 0,4 0 0,2 1 0,1-1 0,0 0 0,-1 0 0,-4 0 0,-3 0 0,-5 0 0,-6 0 0,23-1 0,-7-1 0,-6 1 0,-2 0 0,-1-1 0,3 1 0,3 0 0,2 0 0,1-1 0,-4 1 0,-5 0 0,-8 1 0,17-2 0,-10 1 0,-5 0 0,14-1 0,4 0 0,-16 1 0,10-2 0,-1 1 0,-10 1 0,15-2 0,-4 1 0,-8 0 0,5 0 0,-17 1 0,-4 0 0,-7 2 0,-1 0 0,3 0 690,12 0 0,-27 3-690,-88 7 0,-22-4 0,-13 0 0,-2 2 0,-5-1 0,5-2 0,0 0 0,1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42.153"/>
    </inkml:context>
    <inkml:brush xml:id="br0">
      <inkml:brushProperty name="width" value="0.17143" units="cm"/>
      <inkml:brushProperty name="height" value="0.17143" units="cm"/>
      <inkml:brushProperty name="color" value="#5B2D90"/>
    </inkml:brush>
  </inkml:definitions>
  <inkml:trace contextRef="#ctx0" brushRef="#br0">38 596 5734,'-10'-6'0,"-8"-11"0,16-8 0,-5 5 0,21-2 0,10 16 0,15-2 0,14 2 0,20 0 0,-8 1 0,14-1 0,10-1 0,4 0 0,0 1 0,-6 0-679,8 0 1,-2 1-1,1-1 1,1 1 0,3-1 678,-14 1 0,2-1 0,2 0 0,1 0 0,0 1 0,0-1 0,-2 1 0,10 1 0,-2-1 0,-1 1 0,1 0 0,3 1 0,4 0-284,-9 1 0,3 0 1,3 0-1,1 1 1,2-1-1,1 1 1,-1 0-1,1 0 284,-7 0 0,1 0 0,1 0 0,1 0 0,0 0 0,0 0 0,-1 0 0,1 0 0,-2 0-9,-1 1 1,-1-1 0,1 0 0,0 1 0,-1-1 0,0 1 0,-2-1 0,-1 1 0,-3 0 8,15 1 0,0-1 0,-1 1 0,-2 0 0,-6-1 0,-6 1 0,-8 0 0,15 0 0,-14 0 0,15 0 0,-12 0 0,13 0 0,9-1 0,2 1 0,-1-1 0,-7 0 0,-12 1 0,-2-1 0,-13 1 0,3-1 0,18 0 0,-20-1 0,10 1 0,8-1 0,8 0 0,4-1 0,4 1 0,1-1 0,0 0 0,-2 0 0,-5 0 0,-5 0 0,-8-1 0,17-1 0,-8 0 0,-4 0 0,-2 0 0,0-1 0,5 0 0,6-1 0,-17 2 0,5-1 0,4 0 0,3 0 0,1 0 0,0 0 0,-2-1 0,-2 1 0,-4 0 0,-5-1 0,-7 1 0,32-3 0,-7 0 0,-8 0 0,-5-1 0,-4-1 0,21-7 0,-8-1 0,-21 2 0,2-6 0,-12-2 0,-2-1 0,-8-1 1065,26-17-1065,-142 49 0,-25 7 0,21-9 0,-2 7 0,-15 4 0,12-2 0,-16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2:42.699"/>
    </inkml:context>
    <inkml:brush xml:id="br0">
      <inkml:brushProperty name="width" value="0.17143" units="cm"/>
      <inkml:brushProperty name="height" value="0.17143" units="cm"/>
      <inkml:brushProperty name="color" value="#5B2D90"/>
    </inkml:brush>
  </inkml:definitions>
  <inkml:trace contextRef="#ctx0" brushRef="#br0">0 466 5734,'76'-17'0,"0"0"0,-1-1 0,-6 2 0,-1 1 0,2 2 0,3 3 0,1 3 0,3 1-883,14-3 1,4 2 0,13-2 882,-30 4 0,8-1 0,5 0 0,4-1 0,3 1 0,1 1 0,1-1-252,-11 2 0,1 0 0,1 0 0,2 1 0,1-1 0,3 1 0,1 0 1,4 0-1,1 1 252,-17 0 0,3 0 0,3 0 0,3 1 0,1-1 0,2 1 0,0-1 0,0 1 0,0 0 0,-2 0 0,-1 0 0,-3 0 0,-2 0 0,-5 0-92,19-1 1,-5 1 0,-2 0 0,-3 0 0,-1 0 0,-1 0 0,1 0 0,1 0 0,1 1 91,-3 0 0,3 1 0,3-1 0,1 1 0,-1 0 0,-3 0 0,-4 0 0,-5 0 0,-8 0 0,-8-1 0,33 1 0,-18 0 0,9-1 0,-19 1 0,6-1 0,4 1 0,3 0 0,0-1 0,2 0 0,-7 0 0,1-1 0,0 1 0,3-1 0,2 0 0,4-1 0,4 0 0,-12 0 0,6 0 0,4-1 0,3 1 0,1-1 0,2 0 0,-2-1 0,-1 1 0,-3 0 0,-5 0 0,-5 1 0,9-1 0,-7 1 0,-4 0 0,-2 0 0,1-1 0,3 0 0,5-2 0,4 0 0,9-2 0,6-1 0,3-1 0,-3 0 0,-6 1 0,-9-1 0,-13 2 0,-18 1 0,4-2 0,-7 0 0,38-4 0,11-2 0,-36 0 0,-56 4 0,-11-4 0,-5 0 0,-10-1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04.525"/>
    </inkml:context>
    <inkml:brush xml:id="br0">
      <inkml:brushProperty name="width" value="0.17143" units="cm"/>
      <inkml:brushProperty name="height" value="0.17143" units="cm"/>
      <inkml:brushProperty name="color" value="#5B2D90"/>
    </inkml:brush>
  </inkml:definitions>
  <inkml:trace contextRef="#ctx0" brushRef="#br0">4703 938 5734,'-6'-9'0,"1"1"0,-4-10 0,4 9 0,-16-29 0,7 17 0,-8-12 0,0 5 0,-25-14 0,-6 0 0,6 1 0,-9 3 0,-20-9 0,-3 0 0,17 11 0,-13-2-616,10 4 0,-11-5 1,15 10 615,18 12 0,-26-10 0,-10 2 0,-22-4 0,-2 1 0,24 8 0,-2 1 0,-1 0 0,0 0-695,-1-3 0,-2 0 0,2 0 0,4 3 695,-10 1 0,4 3 0,11 3 0,17 7 0,3 3-145,-24 2 1,-6 1 144,-13 1 0,-4 2 0,23 2 0,-2 2 0,6 0 0,2 1 0,1 1 0,0 5 0,-3 2 0,10-1 0,-19 6 364,3 1 1,-16 6-1,5 4-364,22-3 0,4 3 0,-3 3 0,2-1 0,-4 2 0,1 0 0,5 0-206,-1 2 1,5 0 0,4 2 205,-14 23 0,11 0 0,24-22 0,2 3 835,-3 8 0,-4 8 0,2 2-835,1 2 0,1 2 0,5 14-351,14-11 1,2 14 0,3 8 0,2 3 0,0-1 0,1-6 0,-1-11 350,-7 22 0,1-12 0,5 9-225,7-16 0,2 12 0,3 3 0,1-3 0,2-11 1,1-20 224,16 27 0,2-3 0,9 6 0,3 2 0,-16-43 0,3 2 0,10 21 0,7 11 0,-2-11 0,-5-19 0,3-2 0,8 11 0,8 5 0,1-2 0,0-10 0,2-3 0,-1-2 0,15 19 0,-1-5 0,-2-10 0,2-5 0,-1-8 0,5-3 737,7-2 0,9-2-737,-15-9 0,8 1 0,2-1 0,-4-4 0,5 0 0,-2-4 0,-1-2 343,-1-1 0,-1-3 1,-7-3-344,-9-3 0,0-4-29,14-4 1,10-4 0,0-2 28,-3-3 0,1-3 0,2 1 0,-11 3 0,3 1 0,0-1 0,-3-2 4,17-7 1,-3-3 0,-11 1-5,-17 2 0,-3 0-38,8-5 0,5-2 1,-2-1 37,14-6 0,2-5-251,-18 7 0,6-5 0,0 0 1,-9 3 250,9-4 0,-4 1 0,-12 4 0,1-3 0,-2-5-439,-2-11 0,-3-5 0,-5 6 439,-8 12 0,0-1 21,9-13 1,4-6 0,-10 8-22,-4-8 0,-10 12 0,5-16 0,8-18 0,-4 6 0,-11 13 0,0-1 0,9-23 0,5-12 0,-8 5 0,-8-6 0,-7 5 0,-2 5 0,-1 1 62,-3 13 1,-2 1-63,-2-6 0,-2 6 0,-4-9 1163,0 19 0,-2-5-1163,-4 5 0,-2-1 0,-3-4 0,-3 0 0,2-1 0,-3-1 0,-11-17 0,-5 0 0,-1 12 0,-3 0 740,4 13 0,-2-3 0,-2 3-740,-15-21 0,-2 3 0,4 5 0,-16 5-214,-12 24 1,-20 2-1,-4 5 1,12 4-1,20 6 1,7 3-1,-8 2 1,-11 3-1,1 1 1,0 0-1,-1-1 1,1 1-1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05.948"/>
    </inkml:context>
    <inkml:brush xml:id="br0">
      <inkml:brushProperty name="width" value="0.17143" units="cm"/>
      <inkml:brushProperty name="height" value="0.17143" units="cm"/>
      <inkml:brushProperty name="color" value="#5B2D90"/>
    </inkml:brush>
  </inkml:definitions>
  <inkml:trace contextRef="#ctx0" brushRef="#br0">0 1554 5734,'83'-26'0,"-1"0"0,-30 9 0,1 0 0,14-5 0,8-3 0,-6 2-819,-7 1 1,5-1 818,-3 1 0,15-5 0,8-3 0,2 0 0,-4 1 0,-11 3-1091,15-4 1,-10 3 0,11-3 1090,-11 3 0,11-3 0,5-2 0,0 0 0,-7 3 0,-13 3 92,-1 3 0,-11 2 0,13-2-92,-1 0 0,14-3 0,8-2 0,5-2 0,0 0 0,-3 1 0,-8 2 0,6-3 0,-6 1 0,-1 1 0,3-2 0,7-3 0,-19 6 0,6-2 0,6-2 0,1-1 0,1-1 0,-2 1 0,-5 2 0,-7 1 0,-10 4-276,15-6 1,-11 3-1,-6 2 1,-3-2 275,12-7 0,-6-1 0,-29 6 0,-36 9 0,-12 9 0,-86 19 0,41 5 0,-3 4 0,-19 4 0,-2 1 0,11 3 0,0-1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06.314"/>
    </inkml:context>
    <inkml:brush xml:id="br0">
      <inkml:brushProperty name="width" value="0.17143" units="cm"/>
      <inkml:brushProperty name="height" value="0.17143" units="cm"/>
      <inkml:brushProperty name="color" value="#5B2D90"/>
    </inkml:brush>
  </inkml:definitions>
  <inkml:trace contextRef="#ctx0" brushRef="#br0">1 1437 5734,'30'-51'0,"1"0"0,27 10 0,23-1 0,11 1 0,-1 3 0,-12 7-1887,-7 5 0,-6 7 0,10-4 1887,-8 2 0,7-3 0,6-2 0,3 0 0,3-1 0,0 0 0,3 1 0,3-1 0,3-1 0,2 0 0,0 0 0,1 0 0,-1 1-10,-10 2 1,1 0 0,0 0 0,0 0 0,1 0 0,1 0 0,-1 0 0,2-1 9,-7 2 0,2-1 0,1 0 0,0 0 0,-1-1 0,1 1 0,-2 0 0,0 1 0,-3 0 0,16-4 0,3-2 0,0 1 0,-4 1 0,-6 1 0,-11 3 0,-14 4 0,13-5 0,-13 2 0,27-4 0,-33 0 0,-69 9 0,-19 18 0,-53 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06.697"/>
    </inkml:context>
    <inkml:brush xml:id="br0">
      <inkml:brushProperty name="width" value="0.17143" units="cm"/>
      <inkml:brushProperty name="height" value="0.17143" units="cm"/>
      <inkml:brushProperty name="color" value="#5B2D90"/>
    </inkml:brush>
  </inkml:definitions>
  <inkml:trace contextRef="#ctx0" brushRef="#br0">68 1394 5734,'-43'4'0,"19"-4"0,78-21 0,38-10 0,-11 2 0,6-1-1311,-11 3 1,5-2 0,3 0 1310,-12 4 0,0-1 0,5-1 0,9-3 0,-14 6 0,7-3 0,5-1 0,4-1 0,2 0 0,0-1 0,-2 1 0,-3 1 0,5-2 0,-2 2 0,-1-1 0,1 1 0,0-1 0,3 0 0,2-1 0,-7 2 0,4-2 0,3 0 0,1-1 0,0 0 0,-1 1 0,-3 0 0,-3 2 0,-5 1 0,10-4 0,-2 2 0,-4 0 0,-4 1 0,-6 2 0,-6 3 0,13-5 0,-11 3 0,-2 0 0,-2-2 0,-2-1 0,-15 6 1105,-10 2-1105,28-23 0,-53 33 623,10 2-623,-26 18 0,1 11 0,-4-4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18.279"/>
    </inkml:context>
    <inkml:brush xml:id="br0">
      <inkml:brushProperty name="width" value="0.17143" units="cm"/>
      <inkml:brushProperty name="height" value="0.17143" units="cm"/>
      <inkml:brushProperty name="color" value="#5B2D90"/>
    </inkml:brush>
  </inkml:definitions>
  <inkml:trace contextRef="#ctx0" brushRef="#br0">1 1248 5734,'1'25'0,"1"-2"0,11 25 0,-5-19 0,7 25 0,1-1 0,-4-17 0,4 14 0,0 1 0,-1-7 0,1 5 0,3 8 0,4 13 0,1-3 0,5 18 0,-7-20 0,-2-9 0,-5-30 0,-7-16 0,17 1 0,-8-13 0,13-8 0,-10-3 0,30-30 0,16-25 0,-12 14-466,4-10 466,-44 48 0,4-9 0,1-1 0,-1 1 0,13-24 0,-15 26 0,16-28 0,-10 20 0,11-11 0,-5 6 0,36-32 0,10-8 0,-30 28 0,2-2-320,17-18 0,8-10 0,-7 7 320,-11 9 0,-2 2 0,-3 1 0,3-3 0,2-3-181,9-11 0,2-2 1,-2 3 180,-9 12 0,-1 3 0,0-1 0,2-3 0,0-2 0,-6 11 0,20-16 0,-36 39 0,-6 6 0,3-1 0,-7 5 0,-5 7 0,0-2 1337,-12 13-1337,-4 5 631,-8 0-631,4 2 0,-8 3 0,1 4 0,-18 14 0,8-7 0,-13 6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21.075"/>
    </inkml:context>
    <inkml:brush xml:id="br0">
      <inkml:brushProperty name="width" value="0.17143" units="cm"/>
      <inkml:brushProperty name="height" value="0.17143" units="cm"/>
      <inkml:brushProperty name="color" value="#5B2D90"/>
    </inkml:brush>
  </inkml:definitions>
  <inkml:trace contextRef="#ctx0" brushRef="#br0">1 1153 5734,'1'-10'0,"1"3"0,0 4 0,0 5 0,2 0 0,-2 1 0,0-1 0,5 5 0,7 12 0,4 6 0,7 13 0,4 7 0,12 32 0,-14-27-309,4 17 309,-22-42 0,-1 0 0,10 24 0,3 9 0,-3-8 0,1 0 0,2 8 0,0-2 0,11 23 0,-24-66 0,10 5 0,27-24 0,10-10 0,34-15 0,-26 5 0,7-5 0,-4-1 154,-2-1 1,3-8-155,-4-1 0,12-11 0,4-5 0,-3 3 0,-12 8-1696,12-8 0,-2 0 1696,-3 0 0,11-8 0,-3 1 0,-17 12 0,-21 15 0,-6 5-12,1-1 0,4-5 12,23-19 0,11-10 0,-8 6-421,-15 14 0,1 0 421,15-16 0,10-7 0,2 2-492,0 5 0,1 3 0,-7 5 492,-11 7 0,0 0 0,10-5 0,7-3 0,-14 13 937,0 12-937,-17 9 0,4 1 0,-1 1 0,-10 6 0,28-10 19,-54 19-19,8-3 769,-10 4-769,4-1 3086,-12 3-3086,-10 7 923,-18 7-923,-59 26 0,-10-3 0,35-15 0,1-1 0,-34 7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3:21.960"/>
    </inkml:context>
    <inkml:brush xml:id="br0">
      <inkml:brushProperty name="width" value="0.17143" units="cm"/>
      <inkml:brushProperty name="height" value="0.17143" units="cm"/>
      <inkml:brushProperty name="color" value="#5B2D90"/>
    </inkml:brush>
  </inkml:definitions>
  <inkml:trace contextRef="#ctx0" brushRef="#br0">1 1166 5734,'11'7'0,"0"0"0,-3 2 0,13 19 0,17 25 0,-3 15 0,4 18 0,-2-10 0,-8-20 0,-1 0-586,5 18 1,3 9-1,-11-20 586,-12-22 0,5 15 0,11 21 0,9 3 0,37-18 0,4-48 0,2-28 0,-23-11 0,9-10 0,-3 1 0,8-6 0,3-2 0,-2-1 0,-9 5 0,-2 1 0,2-3 0,5-6 170,-6 4 0,4-4 1,4-3-1,2-2 0,2-3 1,-1-1-1,0-2-170,-1-1 0,2-4 0,2-3 0,0 0 0,-2-1 0,-1 1 0,-3 4 0,-5 4-641,9-8 0,-6 5 0,-3 2 0,1-1 0,4-3 641,3-3 0,8-8 0,1 0 0,-4 3 0,-10 10 0,-17 16 0,20-13 0,-18 21 0,0 2 0,24-14 0,6 1 0,-55 43 0,-9 19 378,-15-5-378,2-2 0,-20-16 0,4-12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6.888"/>
    </inkml:context>
    <inkml:brush xml:id="br0">
      <inkml:brushProperty name="width" value="0.08571" units="cm"/>
      <inkml:brushProperty name="height" value="0.08571" units="cm"/>
      <inkml:brushProperty name="color" value="#004F8B"/>
    </inkml:brush>
  </inkml:definitions>
  <inkml:trace contextRef="#ctx0" brushRef="#br0">11 105 5734,'-1'-9'0,"0"5"0,-3 53 0,3-15 0,-2 38 0,3-7 0,0-14 0,1 15 0,4 6 0,14 24 0,49-79 0,13-22 0,-33-7 0,-2-15 0,21-35 0,3-22 0,-13 1 0,-20 2 0,-13 1 0,-3-5 0,-8 17 0,-12 41 0,1 68 0,3 29 0,3-8 0,3 2 0,2 12 0,3-3 0,2-19 0,0-4 0,4 19 0,-4 10 0,-24-22 0,-82-47 0,31-16 0,4-8 0,2-5 0,11-9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0.394"/>
    </inkml:context>
    <inkml:brush xml:id="br0">
      <inkml:brushProperty name="width" value="0.17143" units="cm"/>
      <inkml:brushProperty name="height" value="0.17143" units="cm"/>
      <inkml:brushProperty name="color" value="#5B2D90"/>
    </inkml:brush>
  </inkml:definitions>
  <inkml:trace contextRef="#ctx0" brushRef="#br0">277 47 5734,'13'-21'0,"-7"12"0,3-7 0,-20 59 0,6-21 0,-12 38 0,9-33 0,-12 21 0,-5 5 0,-16 29 0,6-12 0,0-2 0,2-9 0,9-19 0,25-40 0,31-66 0,-8 16 0,-3 7 0,2-4 0,15-35 0,-9 17 0,3-7 0,-12 26 0,-9 19 0,-6 17 0,-1 3 0,-12 37 0,-10 20 0,-8 8 0,-4 1 0,-4 9-306,6-21 0,1-7 306,8-22 0,-2-1 0,-4-1 0,-1-1 0,-2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2.658"/>
    </inkml:context>
    <inkml:brush xml:id="br0">
      <inkml:brushProperty name="width" value="0.17143" units="cm"/>
      <inkml:brushProperty name="height" value="0.17143" units="cm"/>
      <inkml:brushProperty name="color" value="#5B2D90"/>
    </inkml:brush>
  </inkml:definitions>
  <inkml:trace contextRef="#ctx0" brushRef="#br0">157 319 5734,'-34'-6'0,"1"0"0,-35 8 0,74 21 0,-33-8 0,82 14 0,-12-22 0,25-8 0,23-6 0,2-2 0,-2-2 0,3-3 0,10-1-566,-18 2 1,10-1 0,5-1-1,2-1 1,-5 1 0,-8 1 565,6-3 0,-6 1 0,-3 0 0,0-1-231,4 0 1,2-1 0,-6 2 0,-11 1 230,2-1 0,-14 3 0,7-2 0,-6 1 0,-2 0 0,-13 2 0,35-10 0,-133 38 0,-22 7 0,24-8 0,-39 14 0,1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3.002"/>
    </inkml:context>
    <inkml:brush xml:id="br0">
      <inkml:brushProperty name="width" value="0.17143" units="cm"/>
      <inkml:brushProperty name="height" value="0.17143" units="cm"/>
      <inkml:brushProperty name="color" value="#5B2D90"/>
    </inkml:brush>
  </inkml:definitions>
  <inkml:trace contextRef="#ctx0" brushRef="#br0">0 877 5734,'44'-24'0,"0"-1"0,30-4 0,14-3 0,-7 6-2606,-12 5 1,2 2 2605,16-5 0,9-3 0,-8 4 0,-16 4 0,1 1 0,-9 2 0,7-1 0,7-1 0,7-2-66,-12 3 1,9-2-1,5-1 1,5 0 0,0-1-1,-2 0 1,-3 1 0,-7 2 65,12-3 0,-7 1 0,-3 1 0,3 0 0,5-2 0,-1 1 0,9-2 0,3-1 0,1 0 0,-6 2 0,-10 1 0,-15 3 115,25-6 0,-19 3-115,-21 4 0,-4 2 0,39-13 0,-63 10 0,-106 35 0,-38 13 0,25-10 0,6 3 0,1 0 0,0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3.320"/>
    </inkml:context>
    <inkml:brush xml:id="br0">
      <inkml:brushProperty name="width" value="0.17143" units="cm"/>
      <inkml:brushProperty name="height" value="0.17143" units="cm"/>
      <inkml:brushProperty name="color" value="#5B2D90"/>
    </inkml:brush>
  </inkml:definitions>
  <inkml:trace contextRef="#ctx0" brushRef="#br0">0 741 5734,'50'-30'0,"-1"0"0,10 5 0,6-1 0,2 2-1807,1 0 0,2 1 0,2 1 1807,10-3 0,3 1 0,-10 4 0,-12 3 0,-4 2 491,0 0 1,8-2-492,0 0 0,12-2 0,0-1 0,-7 2 0,8-2 0,6-1 0,-12 2 0,16-4 0,8-2 0,-1 0 0,-9 3 0,-18 3 0,1 1 0,-3 1 0,8-3 0,16-3 0,-6 0 0,-28 4 885,-27 3-885,-3 3 0,-58 7 0,-26 14 0,-14 5 0,-5 1 0,21-3 0,0 0 0,-21 6 0,1-1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3.651"/>
    </inkml:context>
    <inkml:brush xml:id="br0">
      <inkml:brushProperty name="width" value="0.17143" units="cm"/>
      <inkml:brushProperty name="height" value="0.17143" units="cm"/>
      <inkml:brushProperty name="color" value="#5B2D90"/>
    </inkml:brush>
  </inkml:definitions>
  <inkml:trace contextRef="#ctx0" brushRef="#br0">0 910 5734,'92'-30'0,"0"1"0,1-1 0,-1 0 0,0 1 0,0-1 0,0 1 0,0-1 0,0 0 0,1 1 0,-3 0 0,-2 1 0,-1 1 0,0 1 0,0-1 0,2 1-809,4-2 0,3 0 1,2 1-1,-2 0 1,-3 1-1,-6 2 0,-8 3 809,5 0 0,-8 1 0,-6 3 0,-7 2 0,8-3 0,-2 0 469,-1 0 1,4-2 0,-7 0-470,-12 1 0,-1 0 0,34-7 0,-15 2 860,-51 9-860,-53 22 0,-42 16 0,9-2 0,-26 12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3.974"/>
    </inkml:context>
    <inkml:brush xml:id="br0">
      <inkml:brushProperty name="width" value="0.17143" units="cm"/>
      <inkml:brushProperty name="height" value="0.17143" units="cm"/>
      <inkml:brushProperty name="color" value="#5B2D90"/>
    </inkml:brush>
  </inkml:definitions>
  <inkml:trace contextRef="#ctx0" brushRef="#br0">1 740 5734,'94'-32'0,"0"1"0,0 0 0,-17 7 0,6-2 0,1 0 0,-1 0 0,-5 2 0,-4 2 0,-6 2 0,3-1 0,9-3 0,4-2 0,14-4 0,7-2 0,1-1 0,-5 1 0,-11 4 0,-17 5-2692,9-4 1,-5 2 2691,-5 1 0,17-5 0,2 0 0,-13 2 0,-27 9 0,-22 5 1371,-11 4-1371,7-6 824,-17 10-824,0-2 0,-28 12 0,-7 3 0,-8 2 0,3 1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46.886"/>
    </inkml:context>
    <inkml:brush xml:id="br0">
      <inkml:brushProperty name="width" value="0.17143" units="cm"/>
      <inkml:brushProperty name="height" value="0.17143" units="cm"/>
      <inkml:brushProperty name="color" value="#5B2D90"/>
    </inkml:brush>
  </inkml:definitions>
  <inkml:trace contextRef="#ctx0" brushRef="#br0">57 308 5734,'-8'0'0,"0"1"0,0-7 0,5 1 0,-2-6 0,9-6 0,1 0 0,18-44 0,-3 19 0,7-20 0,-5 21 0,-5 14 0,6 21 0,-4 37 0,-19 48 0,-23 8 0,-3-16 0,-15-30 0,26-33 0,-16-16 0,18-3 0,1-38 0,9-10 0,18-8 0,-5 2 0,11 15 0,42 58 0,-31 2 0,7 54 0,-41-36 0,-3 0 0,-36 30 0,4-49 0,-24-2 0,29-39 0,19-64 0,15 66 0,26-35 0,-12 63 0,32 50 0,-40-7 0,12 23 0,-30-30 0,-20-11 0,12-11 0,-29 0 0,21-67 0,41 1 0,1-25 0,48 25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57.073"/>
    </inkml:context>
    <inkml:brush xml:id="br0">
      <inkml:brushProperty name="width" value="0.17143" units="cm"/>
      <inkml:brushProperty name="height" value="0.17143" units="cm"/>
      <inkml:brushProperty name="color" value="#5B2D90"/>
    </inkml:brush>
  </inkml:definitions>
  <inkml:trace contextRef="#ctx0" brushRef="#br0">2204 891 5734,'0'-11'0,"1"0"0,0-2 0,4-40 0,-4 26 0,3-32 0,-26 0 0,-14-12 0,4 12 0,-5-10-253,5 6 0,-7-11 0,1 17 253,-15 13 184,10 11-184,-26-8 0,-12 1 0,16 13 0,-8 5-801,-2 8 1,-14 2 0,0 2 0,11 2 800,-5-1 0,3 5 0,6 5 0,-4 5 0,7 9-7,0 16 0,9 7 7,7 1 0,0 1 0,-14 4 0,2 2 191,19-2 1,4 4-192,-4 21 0,4 0 0,-11 11-566,18-5 0,-6 23 0,2 2 0,10-20 566,13-29 0,3-1 0,-13 39 0,-3 16 0,14-12 406,26-21 1,7-9-407,3 34-150,9-17 0,10 13 0,0-10 150,-3-16 0,8 0-86,10-3 1,16 12 0,6 3 0,-2-4 0,-12-13 85,6 5 0,0-7 0,-2-8 0,10 5 0,-2-4 0,-12-18 0,21-13 0,-20-8 350,14-5 1,5-4-351,-31-6 0,0-2 0,32-1 0,-1-4 0,7-11 0,-24-2 0,0-4 0,-21 5 0,3-6-176,10-13 1,11-13 0,-1-1 0,-9 6 175,-1 1 0,-2-1 0,15-19 0,8-9 0,-12 4 0,-18 7 0,-8 4 0,-3 10 0,-2-2 135,9-22 1,-6-4-136,-16 10 0,-5 1 0,0 13 0,-4-5 0,-6-14 0,-5-10 0,-2 12 0,-8-25-91,0 30 1,-3-8 0,0 10 90,-12-18 215,-14 13 0,-18-16 0,-10 0 0,-5 17-215,0 28 0,-8 13 0,-2 3 0,3-9 0,12-12 0,1-8 0,1-2 0,-1 6 0,-3 13 0,-11 29 0,-1-1 0,1 1 0,-1-1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4.234"/>
    </inkml:context>
    <inkml:brush xml:id="br0">
      <inkml:brushProperty name="width" value="0.17143" units="cm"/>
      <inkml:brushProperty name="height" value="0.17143" units="cm"/>
      <inkml:brushProperty name="color" value="#5B2D90"/>
    </inkml:brush>
  </inkml:definitions>
  <inkml:trace contextRef="#ctx0" brushRef="#br0">3 55 5734,'-2'-9'0,"1"1"0,3 28 0,0-2 0,1 47 0,0 31 0,0-14 0,0 4-791,0-8 0,-1 13 0,0-22 791,-2-31 536,1 35-536,1-28 0,0-43 0,-1-53 0,-1-37 0,-1 27 0,-1 3 0,0 3 0,0-11 0,-1-3 0,0-15 918,-1 17 1,3 24-919,10 65 0,-5-14 0,3 38 0,0 9-382,0-12 382,1 1-88,0 4 1,1 3 87,4 18 0,-2-14 0,0-2 0,6 11 0,3-12 0,-6-20 0,14-83 0,1-25 0,-9 19 0,5-26 0,6-23 0,-6 21 0,-8 21 187,2-7 1,-2 6-188,-8 34 0,-4 11 182,3-9-182,-4 17 0,10 47 0,-2 13 0,-1 5 0,9 34 0,-6-14 0,3 2 0,5-15 0,0-3 0,7 27-389,-6-30 1,1-8 388,-6-22 0,1-4 0,29 11 0,-20-16 0,44-2 0,-43-19 0,21-28 0,1-14 0,-3-39 0,-22 22 0,-1-10 0,-7 8 0,-6 14 0,-7 3 0,-5-18 0,-8 9 0,-9 25 777,-14 8-777,13 74 0,5 22 0,0-2 0,7 15 0,10 1 0,35-3 0,39-25 0,-12-14 0,-6-28 0,3-18 0,-2-43 0,-5-14 0,-11 19 0,-3-2 0,7-19 0,-9-3 0,-9-27 0,-22-4 0,-6 4 0,-22 9 0,-31 88 0,9 27 0,-4 23 0,21 27 0,18-45 0,5 53 0,8-48 0,3 14 0,3-26 0,18-14 0,14-42 0,12-22 0,-15-11 0,-10-7 0,-23 44 0,5-21 0,-9 27 0,3-9 0,-6 23 0,13 55 0,2 18 0,-5-16 0,1 0 0,3 15 0,-5-26 0,-9-35 0,3 0 0,1-9 0,2-7 0,0-6 0,7-32 0,0-7 0,0 0 0,2-3 0,-2 3 0,-7 23 0,8 28 0,7 52 0,-6-15 0,1 14 0,-3-2 0,-8-29 0,9 27 0,-11-49 0,11-23 0,29-49 0,-13 24 0,11-19 0,-24 53 0,-10 13 0,6 1 0,5 25 0,10 27 0,6 6 0,0-8 0,5-9 0,15-28 0,13-54 0,-3-21 0,-36 26 0,-5-3 0,18-44 0,-1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6.601"/>
    </inkml:context>
    <inkml:brush xml:id="br0">
      <inkml:brushProperty name="width" value="0.17143" units="cm"/>
      <inkml:brushProperty name="height" value="0.17143" units="cm"/>
      <inkml:brushProperty name="color" value="#5B2D90"/>
    </inkml:brush>
  </inkml:definitions>
  <inkml:trace contextRef="#ctx0" brushRef="#br0">1 136 5734,'0'-15'0,"0"1"0,2 6 0,27-20 0,-9 15 0,22-14 0,1 15 0,-7 4 0,22 3 0,2 1 0,-7 3 0,6 1 0,-1 2 0,-10 7 0,-11 0 0,-7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7.035"/>
    </inkml:context>
    <inkml:brush xml:id="br0">
      <inkml:brushProperty name="width" value="0.08571" units="cm"/>
      <inkml:brushProperty name="height" value="0.08571" units="cm"/>
      <inkml:brushProperty name="color" value="#004F8B"/>
    </inkml:brush>
  </inkml:definitions>
  <inkml:trace contextRef="#ctx0" brushRef="#br0">1 1 5734,'60'35'0,"-7"-3"0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6.807"/>
    </inkml:context>
    <inkml:brush xml:id="br0">
      <inkml:brushProperty name="width" value="0.17143" units="cm"/>
      <inkml:brushProperty name="height" value="0.17143" units="cm"/>
      <inkml:brushProperty name="color" value="#5B2D90"/>
    </inkml:brush>
  </inkml:definitions>
  <inkml:trace contextRef="#ctx0" brushRef="#br0">1 64 5734,'53'-14'0,"0"5"0,33-2 0,-28 5-548,-4-2 548,-20 2 0,-4 1 0,-1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5.103"/>
    </inkml:context>
    <inkml:brush xml:id="br0">
      <inkml:brushProperty name="width" value="0.17143" units="cm"/>
      <inkml:brushProperty name="height" value="0.17143" units="cm"/>
      <inkml:brushProperty name="color" value="#5B2D90"/>
    </inkml:brush>
  </inkml:definitions>
  <inkml:trace contextRef="#ctx0" brushRef="#br0">187 58 5734,'-29'-32'0,"4"7"0,4 38 0,12-4 0,-7 12 0,17 1 0,3-4 0,26 41 0,-13-32 0,29 34 0,-24-40 0,38 29 0,-30-28 0,39 30 0,-31-1 0,-33-1 0,-1-1 0,-58-18 0,11-14 0,-23 0 0,-3-2 0,0-11 0,12 6 0,11-9 0,38-18 0,20 2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5.322"/>
    </inkml:context>
    <inkml:brush xml:id="br0">
      <inkml:brushProperty name="width" value="0.17143" units="cm"/>
      <inkml:brushProperty name="height" value="0.17143" units="cm"/>
      <inkml:brushProperty name="color" value="#5B2D90"/>
    </inkml:brush>
  </inkml:definitions>
  <inkml:trace contextRef="#ctx0" brushRef="#br0">86 52 5734,'-48'-29'0,"11"7"0,62 34 0,-9-5 0,16 7 0,-15-9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5.518"/>
    </inkml:context>
    <inkml:brush xml:id="br0">
      <inkml:brushProperty name="width" value="0.17143" units="cm"/>
      <inkml:brushProperty name="height" value="0.17143" units="cm"/>
      <inkml:brushProperty name="color" value="#5B2D90"/>
    </inkml:brush>
  </inkml:definitions>
  <inkml:trace contextRef="#ctx0" brushRef="#br0">22 18 5734,'-17'-17'0,"13"43"0,9 20 0,7 18 0,6 0 0,-2-12 0,0-3 0,1 1 0,0 8 0,9 25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5.823"/>
    </inkml:context>
    <inkml:brush xml:id="br0">
      <inkml:brushProperty name="width" value="0.17143" units="cm"/>
      <inkml:brushProperty name="height" value="0.17143" units="cm"/>
      <inkml:brushProperty name="color" value="#5B2D90"/>
    </inkml:brush>
  </inkml:definitions>
  <inkml:trace contextRef="#ctx0" brushRef="#br0">0 64 5734,'26'-35'0,"16"10"0,9 21 0,13 20 0,17 11 0,-13-2 0,7 5-190,-12-6 1,8 6 0,-20-1 189,-30 12 185,-11 6-185,-18 0 0,-11 3 47,-9-5 1,-5-1-48,-7 9 0,-4-4 0,-4-14 0,2-9 0,-1-2 0,10-20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5.993"/>
    </inkml:context>
    <inkml:brush xml:id="br0">
      <inkml:brushProperty name="width" value="0.17143" units="cm"/>
      <inkml:brushProperty name="height" value="0.17143" units="cm"/>
      <inkml:brushProperty name="color" value="#5B2D90"/>
    </inkml:brush>
  </inkml:definitions>
  <inkml:trace contextRef="#ctx0" brushRef="#br0">4 105 5734,'4'-47'0,"1"14"0,-4 12 0,0 18 0,1 7 0,-2 2 0,-4 1 0,0-2 0,-4 2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7.092"/>
    </inkml:context>
    <inkml:brush xml:id="br0">
      <inkml:brushProperty name="width" value="0.17143" units="cm"/>
      <inkml:brushProperty name="height" value="0.17143" units="cm"/>
      <inkml:brushProperty name="color" value="#5B2D90"/>
    </inkml:brush>
  </inkml:definitions>
  <inkml:trace contextRef="#ctx0" brushRef="#br0">1 25 5734,'91'-7'0,"0"0"0,-34 3 0,-3 1 0,7 1 0,-7 0 0,-17 4 0,-4 0 0,4 2 0,-15 1 0,2 2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5:27.265"/>
    </inkml:context>
    <inkml:brush xml:id="br0">
      <inkml:brushProperty name="width" value="0.17143" units="cm"/>
      <inkml:brushProperty name="height" value="0.17143" units="cm"/>
      <inkml:brushProperty name="color" value="#5B2D90"/>
    </inkml:brush>
  </inkml:definitions>
  <inkml:trace contextRef="#ctx0" brushRef="#br0">67 47 5734,'-38'10'0,"9"-2"0,32-7 0,15 1 0,59-1 0,-22 0 0,5-3 0,1 0 0,-5-2 0,-1-4 0,-1-3 0,-1-4 0,23-12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4.161"/>
    </inkml:context>
    <inkml:brush xml:id="br0">
      <inkml:brushProperty name="width" value="0.17143" units="cm"/>
      <inkml:brushProperty name="height" value="0.17143" units="cm"/>
      <inkml:brushProperty name="color" value="#5B2D90"/>
    </inkml:brush>
  </inkml:definitions>
  <inkml:trace contextRef="#ctx0" brushRef="#br0">77 207 5734,'-5'8'0,"0"2"0,0 4 0,-1 4 0,-4 32 0,-1 7 0,1-4 0,0 3 0,1 9 0,6 27 0,3-6 0,-1-25 0,0 27 0,2-17 0,2-63 0,-1-4 0,7-35 0,-5 9 0,9-48 0,-6 12 0,-1-3 0,0 2 0,-1-2 0,2-27 0,-1 0-677,-3 29 0,-1 5 677,1-30 0,1 9 0,-2 19 0,2 7 0,-1 17 0,9 56 0,7 49 0,-6-22 0,0 3 0,-2-6 0,1 3 0,4 30 0,0-3 0,0-3 0,-4-17 0,2-1 0,8 12 1354,5-32-1354,6-8 0,15-59 0,-21-8 0,3-25 0,-1-10 0,-10 18 0,-2-1 0,7-21 0,-1 1 0,-9 26 0,-2 3 0,2-33 0,-7 31 0,3 12 0,-1 11 0,5 38 0,14 61 0,-3 18 0,-12-28 0,1 8 0,-3-5 0,-2-11 0,-1-2 0,-1 18 0,1-6 0,2-18 0,4-2 0,14 28 0,40-11 0,-15-62 0,3-8 0,25 12-317,-33-36 1,-10-7 316,-21 11 0,5-18 0,-11-6 0,-2-3 0,4-8 0,-25-17 0,-9 8 0,5 46 0,-34-33 0,33 73 0,-13 45 0,17 35 0,-4-10 633,24 2-633,41 1 0,-12-40 0,14 0 0,5-6 0,13-23 0,-14-13 0,2-7 0,28-26 0,-18-34 0,-7-19 0,-23 10 0,-7-3 0,9-9 0,-9 3 0,-24-20 0,-11 78 0,1 14 0,-27 32 0,9 7 0,-15 19 0,19-9 0,-1 28 0,11-31 0,20 13 0,8-6 0,-3-32 0,33 16 0,-33-61 0,8-43 0,-6 12 0,2-10 0,-12 31 0,-5 34 0,12 97 0,-4-27 0,-4-3 0,0-2 0,3-12 0,-6-34 0,2 3 0,-1-11 0,9-15 0,0-12 0,9-19 0,17-43 0,-10 17 0,6-14 0,-14 37 0,-8 33 0,6 18 0,-5 19 0,10 48 0,2 19 0,-7-14 0,3-18 0,4-116 0,17-26 0,-22 35 0,0 1-207,21-22 207,-26 52 0,-6 10 0,20 20 0,-16-3 0,17 17 0,-16 1 0,-3-5 207,28 56-207,-15-34 0,8-1 0,5-15 0,5-52 0,-1-14 0,22 4-236,-23-21 0,-10-6 0,-11 6 0,-2-3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5.679"/>
    </inkml:context>
    <inkml:brush xml:id="br0">
      <inkml:brushProperty name="width" value="0.17143" units="cm"/>
      <inkml:brushProperty name="height" value="0.17143" units="cm"/>
      <inkml:brushProperty name="color" value="#5B2D90"/>
    </inkml:brush>
  </inkml:definitions>
  <inkml:trace contextRef="#ctx0" brushRef="#br0">1 150 5734,'94'2'0,"-24"-6"0,22-4 0,9-1 0,-6 0 0,-19 2-2703,-5 0 1,-1 0 2702,0 0 0,17-2 0,4 0 0,-7 0 0,-19 1 258,-9-1 1,-13 1-259,3 0 943,36-8-943,-75 5 0,-47 10 0,3-5 0,-11 10 0,-4 2 0,-8 0 0,-4 2 0,-24 3 0,-11 2 0,4-1 0,19-2 0,3 0 0,1 1 0,-18 0 0,-20 3 0,11-1 0,43-3 0,48-6 0,48-7 2866,24-3-2866,-5-1 0,2 0 0,-12 2 0,4-1 0,33-3 0,15-2 0,-7 2 286,-5 1 0,3 1-286,-16 1 0,9-1 0,-1 1 0,-10 1 0,6 0 0,-6 2 0,17-1 0,-11 1 0,-22 1-256,12-2 256,-42 3 0,-24 1 0,-63 8 0,-65 6 0,14-2-1452,50-6 1,0 0 1451,-17 3 0,-16 1 0,0 1 0,16-4 0,16-1 0,3-1-40,-16-2 1,-8 1-1,4-1 40,-9 0 0,1 0 0,16-1 0,-3 0 0,11-1 174,-19-4-174,69 2 0,57 1 0,50 3 0,-6-1 0,-23-1 0,3-1-119,25 2 0,13 0 0,-11 0 119,-15-1 0,-9 0 1385,-11 0 0,-1 0-1385,7 1 0,-7-2 646,-1-5-646,-103-3 0,-18 2 0,-13 0 0,10 2 0,-5 1 0,-3 1 0,-16-2 0,-4 0 0,7 1 0,5 1 0,5 0 0,-6-1 0,18-1 0,44 3 552,11 0-552,51 0 0,51-1 0,-1 0-1131,-15-1 0,0 0 1,3 0 1130,19 0 0,4 1 0,-7-1 0,10-2 0,-19 0 0,-28 1 0,-18 0 0,4-2 0,-40 3 0,-10 2 0,-13 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7.840"/>
    </inkml:context>
    <inkml:brush xml:id="br0">
      <inkml:brushProperty name="width" value="0.08571" units="cm"/>
      <inkml:brushProperty name="height" value="0.08571" units="cm"/>
      <inkml:brushProperty name="color" value="#004F8B"/>
    </inkml:brush>
  </inkml:definitions>
  <inkml:trace contextRef="#ctx0" brushRef="#br0">0 37 5734,'8'-15'0,"1"3"0,2 5 0,0 5 0,32 54 0,-22-16-981,21 46 981,-31-28 118,-5 29 0,-4 18-118,-1-13 0,-3 7 0,1-4 0,1-15 0,0-4 0,2 3 0,-6 23 0,1 3 0,23-44 0,44-78 0,25-46 0,-10 3 0,-25 24 0,-2-5-696,8-13 0,11-14 0,-5-2 1,-20 8 695,-23 5 0,-12 4 0,-2-32-164,-12 55 164,-2 5 514,-27 7-514,11 19 0,-19 9 0,20 52 0,11 33 0,4-12 0,5 1 976,-8-3 0,-1 13 0,18-31-976,57-51 0,-12-40 0,3-13 0,-4 9 0,1-3 83,-4-8 0,1-4 1,-5 12-84,15 11 0,-22 66 0,-9 18 0,-11 21 0,-9 0 0,-1-7 0,-6-38 0,6-6 0,19-34 0,25-48 0,-16 1 0,4-13 0,-4 6 0,-4 10 0,-2 0 0,15-31 0,-6 17 0,-26 54 0,21 44 0,-8 19 0,-8-3 0,-3 3 0,-5 24 0,-8 13 0,-8-14 0,-7 11 0,2-20 0,-3-16 0,7-32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7.041"/>
    </inkml:context>
    <inkml:brush xml:id="br0">
      <inkml:brushProperty name="width" value="0.17143" units="cm"/>
      <inkml:brushProperty name="height" value="0.17143" units="cm"/>
      <inkml:brushProperty name="color" value="#5B2D90"/>
    </inkml:brush>
  </inkml:definitions>
  <inkml:trace contextRef="#ctx0" brushRef="#br0">481 267 5734,'-3'-11'0,"1"0"0,-3-6 0,-6-8 0,1 2 0,-10-10 0,8 16 0,-28-28 0,19 22 0,-17-8 0,-10 5 0,-8 22 0,1 14 0,-26 40 0,2 12 0,87 27 0,38-24 0,-16-31 0,14 9 0,3 0 0,-7-9 0,29 18 0,0-1 0,-28-22 0,9 2 0,-10 1 0,-37-8 0,-3-10 0,-18 5 0,-13-14 0,-6 1 0,-34-2 0,-6-2 0,9-6 0,-3 6 0,10-7 0,41-14 0,15 4 0,4-6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7.202"/>
    </inkml:context>
    <inkml:brush xml:id="br0">
      <inkml:brushProperty name="width" value="0.17143" units="cm"/>
      <inkml:brushProperty name="height" value="0.17143" units="cm"/>
      <inkml:brushProperty name="color" value="#5B2D90"/>
    </inkml:brush>
  </inkml:definitions>
  <inkml:trace contextRef="#ctx0" brushRef="#br0">91 27 5734,'-53'-15'0,"16"4"0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7.502"/>
    </inkml:context>
    <inkml:brush xml:id="br0">
      <inkml:brushProperty name="width" value="0.17143" units="cm"/>
      <inkml:brushProperty name="height" value="0.17143" units="cm"/>
      <inkml:brushProperty name="color" value="#5B2D90"/>
    </inkml:brush>
  </inkml:definitions>
  <inkml:trace contextRef="#ctx0" brushRef="#br0">28 1 5734,'-12'-1'0,"5"5"0,-1 8 0,11 63 0,2-33 0,5 47 0,9-34 0,-3-13 0,7 8 0,2 0 0,-1-6 0,19 41 0,-30-60 0,-1 6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7.747"/>
    </inkml:context>
    <inkml:brush xml:id="br0">
      <inkml:brushProperty name="width" value="0.17143" units="cm"/>
      <inkml:brushProperty name="height" value="0.17143" units="cm"/>
      <inkml:brushProperty name="color" value="#5B2D90"/>
    </inkml:brush>
  </inkml:definitions>
  <inkml:trace contextRef="#ctx0" brushRef="#br0">0 8 5734,'76'-4'0,"-1"1"0,-2 15 0,4 9 0,-9 6 0,-11 9 0,-5 6-1312,21 8 1,-10 1 1311,-18 17 0,-35-32-16,-20 45 16,-1-37 0,-20 33 0,-12-36 0,5-10 0,-15 1 0,-4-1 0,2-5 0,-9 1 0,2-4 0,21-13 144,-24-2 0,47-13 0,-1-3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7.940"/>
    </inkml:context>
    <inkml:brush xml:id="br0">
      <inkml:brushProperty name="width" value="0.17143" units="cm"/>
      <inkml:brushProperty name="height" value="0.17143" units="cm"/>
      <inkml:brushProperty name="color" value="#5B2D90"/>
    </inkml:brush>
  </inkml:definitions>
  <inkml:trace contextRef="#ctx0" brushRef="#br0">25 69 5734,'-13'-37'0,"2"5"0,12 46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08.954"/>
    </inkml:context>
    <inkml:brush xml:id="br0">
      <inkml:brushProperty name="width" value="0.17143" units="cm"/>
      <inkml:brushProperty name="height" value="0.17143" units="cm"/>
      <inkml:brushProperty name="color" value="#5B2D90"/>
    </inkml:brush>
  </inkml:definitions>
  <inkml:trace contextRef="#ctx0" brushRef="#br0">28 81 5734,'-14'-6'0,"1"2"0,13 2 0,1 0 0,9-1 0,29-2 0,31 0 0,-2 1 0,16 0 0,-3 1 0,14-2 0,1 2-339,-17 0 1,3 0 0,-6 1 338,7-1 0,-12 1 0,-2 1 0,12 0 0,3 0 0,7-1 0,-72-5 0,-28 4 0,-47-1 0,-14 2-800,9 4 800,-3 1 366,-22 2 0,-11 1-366,17 1 0,-3 0 0,4 0 0,-5-1 0,10 3 0,11 4 0,11 1 0,2 0 0,70 1 0,22-13 0,39-2 0,16-1 0,-19 2 0,5-1 0,5 0 0,7 0 0,-10 0 0,-17 1 0,-8 0 0,31 1 0,-87-2 0,-58-3 0,-27 0 0,20 1 0,-5 0 0,-23-1 0,-1 1 0,19 0 0,-14 1-189,-16-1 1,12 1 188,59 1 0,5 0 186,11 3-186,14-1 0,45 1 0,16-3 0,-8 0 0,10 0 0,0 0 0,-9-4 0,-14 1 0,46-3 0,-41-2 0,16 0 0,-37-4 0,-12 1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19.100"/>
    </inkml:context>
    <inkml:brush xml:id="br0">
      <inkml:brushProperty name="width" value="0.17143" units="cm"/>
      <inkml:brushProperty name="height" value="0.17143" units="cm"/>
      <inkml:brushProperty name="color" value="#5B2D90"/>
    </inkml:brush>
  </inkml:definitions>
  <inkml:trace contextRef="#ctx0" brushRef="#br0">4 433 5734,'-2'-9'0,"1"3"0,4 3 0,7-1 0,30-9 0,-8 3 0,32-8 0,22-7 0,-10 4 0,-26 8 0,1-1-1176,36-9 0,17-4 0,-16 5 1176,-37 10 0,1 1 0,16-1 0,15-3 0,2 1 0,-13 2 0,-4 0 0,-1 1 0,27-4 0,13-1 0,-16 2 173,-32 5 0,-6 1-173,10-1 0,-1 0-25,37-6 25,-26 3 0,-27 4 0,10 0 0,-38 6 2622,18 9-2622,-32 5 0,8 66 0,-3-1-417,-3-24 1,1 2 416,1 36 0,-4 0 0,0 11 0,-3-23 0,0 4 0,-1 4 0,1-8 0,0 3 0,-1 2 0,-1-2 0,0 1 0,-1-1 0,0 0 0,0-4 0,-1 10 0,0-3 0,0-5 0,-1 3 0,0-1-52,0-5 1,0 4-1,1-14 52,0 3 0,-3-7 0,-5-22 0,-5-68 0,-17-50 0,7 13 0,-9-25 0,8 27 0,-8-12 0,-5-7 0,9 18 0,0 1 0,-6-13 0,2 5 0,0 2 1357,27 45-1357,7 19 216,0 1-216,6 14 0,-2-3 0,23 57 0,-14-33 0,18 52 0,-13-29 0,0 2 0,0-3 0,-1 0 0,2 6 0,0-3 0,7 23 0,-17-53 0,11 22 0,-11-30 0,11 20 0,-6-27 0,0 0 0,-2-8 0,1-10 0,-3 1 0,38-27 0,-21 11 0,14-12 0,0-2 0,-3-1 0,6-9 0,1-2 0,-5 2 0,14-17 0,14-18 0,-9 10 0,-20 25 0,-1 0 0,12-15 0,6-8 0,-12 16 0,-12 12 0,-18 22 0,-11 14 0,1 0 0,-2 2 0,-1 0 0,-7-3 0,-22-9 0,9-1 0,-14-8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6.937"/>
    </inkml:context>
    <inkml:brush xml:id="br0">
      <inkml:brushProperty name="width" value="0.17143" units="cm"/>
      <inkml:brushProperty name="height" value="0.17143" units="cm"/>
      <inkml:brushProperty name="color" value="#5B2D90"/>
    </inkml:brush>
  </inkml:definitions>
  <inkml:trace contextRef="#ctx0" brushRef="#br0">22 369 5734,'-9'-7'0,"1"1"0,5 4 0,1 1 0,17 6 0,-9-2 0,9 3 0,-11-3 0,-2-1 0,5 2 0,0 2 0,9 6 0,-5-3 0,13 34 0,1 7 0,-13-16 0,8 10 0,0 9 0,-10 15 0,-3-5 0,7-7 0,-4 11 0,2-8 0,6-36 0,28-25 0,9-15 0,8-6 0,-19-4 0,1-4 0,11-8 0,1-2 0,0 2 0,7-6-848,1 1 0,12-8 0,-1 0 0,-11 8 848,-6 3 0,-1 2 0,12-8 0,7-4 0,-15 9 0,-2 0 0,-16 8 0,3-3 0,-2 2 0,-1-1 0,30-24 0,-33 26 0,-44 32 0,-1 0 0,-32 3 0,17-5 0,-23 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31.432"/>
    </inkml:context>
    <inkml:brush xml:id="br0">
      <inkml:brushProperty name="width" value="0.17143" units="cm"/>
      <inkml:brushProperty name="height" value="0.17143" units="cm"/>
      <inkml:brushProperty name="color" value="#5B2D90"/>
    </inkml:brush>
  </inkml:definitions>
  <inkml:trace contextRef="#ctx0" brushRef="#br0">260 15 5734,'-2'-8'0,"0"1"0,2 8 0,-4 10 0,-1 8 0,-6 42 0,-1 12 0,0 4-870,4-12 1,-2 12 0,3-8 869,3-18 0,2 3 0,-2 18 0,0 15 0,0 5 0,1-7 0,0 0 0,-1-4 0,1 7 0,0-10 0,-1 5 0,1 4 0,-1 3 0,1-2-248,0 6 1,0 2 0,-1 0 0,2 2 0,0 3 247,0-4 0,1 3 0,0 3 0,1-1 0,-1-2 0,1-4-378,-2 0 0,1-4 0,0-1 0,0 1 0,1 1 378,1-4 0,0 4 0,0 2 0,1-5 0,0-7 0,-1-13 0,2 13 0,-1-3 0,1 4 0,0 13 0,-1 1 0,1-10 0,-2-15 0,-1-7 0,1 4 0,1 25 0,-1 5 0,-1-8 0,-1 0 0,-7-6 0,-13 7 0,-4-5 0,11-28 0,-3-3 0,-12 11 0,1-1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34.473"/>
    </inkml:context>
    <inkml:brush xml:id="br0">
      <inkml:brushProperty name="width" value="0.17143" units="cm"/>
      <inkml:brushProperty name="height" value="0.17143" units="cm"/>
      <inkml:brushProperty name="color" value="#5B2D90"/>
    </inkml:brush>
  </inkml:definitions>
  <inkml:trace contextRef="#ctx0" brushRef="#br0">0 562 5734,'9'0'0,"-1"0"0,-3 0 0,10 3 0,10 2 0,-1 1 0,-1 0 0,-8 3 0,-7-2 0,12 10 0,-10-8 0,11 7 0,-13-8 0,13 16 0,-11-11 0,16 23 0,-16-19 0,29 58 0,-24-46 0,23 54 0,-13-36 0,16-4 0,-6-9 0,18-32 0,0-27 0,9-18-1131,6-12 0,6-11 1,-3 4 1130,-16 20 0,-3 3 0,2-5 0,16-21 0,3-6 0,-5 5-58,4 1 0,-4 6 58,-10 8 0,2 1 0,16-16 0,-4 6 0,0 6 0,-39 31 0,-19 11 0,-14 11 3335,-2-3-3335,-2 5 43,1-11 0,-4 5 0,2-8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8.438"/>
    </inkml:context>
    <inkml:brush xml:id="br0">
      <inkml:brushProperty name="width" value="0.08571" units="cm"/>
      <inkml:brushProperty name="height" value="0.08571" units="cm"/>
      <inkml:brushProperty name="color" value="#004F8B"/>
    </inkml:brush>
  </inkml:definitions>
  <inkml:trace contextRef="#ctx0" brushRef="#br0">1 1015 5734,'7'-3'0,"1"-2"0,2-3 0,4-6 0,40-60 0,6-14 0,-15 18-277,-7 12 0,7-9 0,-11 8 277,-9-17 63,-13 0 0,-5-7-63,-3 7 0,-2-2 0,-1-33 0,-5 43 0,-10 133 0,-4 32 0,1-35-765,7 26 1,1 25-1,2-21 765,-3-9 0,3-12 0,1 4 237,1-8 1,1 3-238,5 20 0,1-4 0,0 3 0,10-36 0,-10-60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46.362"/>
    </inkml:context>
    <inkml:brush xml:id="br0">
      <inkml:brushProperty name="width" value="0.17143" units="cm"/>
      <inkml:brushProperty name="height" value="0.17143" units="cm"/>
      <inkml:brushProperty name="color" value="#5B2D90"/>
    </inkml:brush>
  </inkml:definitions>
  <inkml:trace contextRef="#ctx0" brushRef="#br0">2071 356 5734,'-28'-24'0,"3"2"0,-16-15 0,18 16 0,-20-19 0,14 17 0,6 4 0,-45-29 0,18 18 0,-37-16 0,-8 18 0,31 17 0,-9 5-1131,-12 7 0,-11 5 1,8 0 1130,10-4 0,-3 3-261,-1 9 1,-14 5 0,4 2 0,17-2 260,24-1 0,4 1-250,-18 4 1,-7 4 0,13-1 249,-6 14-104,-2 27 0,5 11 104,34-26 0,2 2 0,-24 22 0,7 3 0,32-18 0,8-7 2403,6 6-2403,9 16 0,4 3 0,3-2 0,12 16 0,4 0 1300,-2-21-1300,0-18 0,11 13 0,5 2 0,-1-10 0,18 10 0,14-7-398,-8-19 1,15 4-1,7-2 1,-3-4 0,-13-7 397,-10-7 0,-7-6 0,6-4 0,7-6 0,9-2 0,-3-6 0,-14-5 140,-16-7 1,-3-8-141,33-21 0,11-13 0,-8 5-919,-16 12 1,-1 0 918,13-12 0,7-7 0,-18 5 0,-5-15 0,-17 15 0,3-18 0,-2-6 0,-7-8 755,-7 18 0,-5 2-755,-15-1-573,-11-18 573,-3 28 1090,-12-38 0,-10-12-1090,-6 23 0,-5 1 0,7 8 0,-1-2 0,-1 5-604,-8-6 0,-1 11 604,-16-9 0,19 35-90,-15 24 1,-28 5 0,-19 3 0,-9 4 0,0 1 0,10 1 0,20-1 0,3 1 0,12 2 0,-12 0 0,-19 1 0,0 0 0,0 0 0,0-1 0,0 1 0,0 0 0,0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03.572"/>
    </inkml:context>
    <inkml:brush xml:id="br0">
      <inkml:brushProperty name="width" value="0.17143" units="cm"/>
      <inkml:brushProperty name="height" value="0.17143" units="cm"/>
      <inkml:brushProperty name="color" value="#5B2D90"/>
    </inkml:brush>
  </inkml:definitions>
  <inkml:trace contextRef="#ctx0" brushRef="#br0">1 0 5734,'92'9'0,"-19"-6"0,9-1 0,-3 1 0,6 0 0,-2 0-1743,-11-2 1,-1 0 0,-1 0 1742,-2 1 0,0 1 0,0-1 0,27 2 0,9 1-7,-33-1 1,5-1 0,6 1 0,6 0-1,5 0 7,-16 0 0,6 1 0,4-1 0,3 1 0,3 0 0,1 1 0,1-1 0,-1 0 0,-1 1-53,4-1 0,1 1 0,1 0 0,1 0 1,0-1-1,-1 1 0,0 0 0,0 0 1,-2 0 52,-7-1 0,-2 0 0,-1 1 0,-1-1 0,0 0 0,2 0 0,2 1 0,4-1 0,3 1 0,-8-1 0,7 0 0,4 0 0,3 1 0,3 0 0,0-1 0,0 1 0,-2 0 0,-3-1 0,-5 0 0,-6-1 0,-7 0 0,-9 0 0,18 0 0,-15-1 0,-6 0 0,3 0 0,13 1 0,-8-1 0,11 1 0,6 0 0,6 1 0,1-1 0,-1 1 0,-3-1 0,-6-1 0,-9 0 0,-11-1 0,33-1 0,-19-1 0,5 0 0,-5-1 0,3 0 0,1-1 0,-3 1 0,8-1 0,-2 1 0,5-2 0,0 0 0,9-2 0,-4 0 0,-17 0 0,-13 0 0,-3-1 0,20-1 0,9-3 0,-12 0 0,-27 1 0,-7-5 0,2-18 0,-9-5 0,-16 4 1243,-66-24-1243,5 45 0,-4 1 0,-2-1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05.608"/>
    </inkml:context>
    <inkml:brush xml:id="br0">
      <inkml:brushProperty name="width" value="0.17143" units="cm"/>
      <inkml:brushProperty name="height" value="0.17143" units="cm"/>
      <inkml:brushProperty name="color" value="#5B2D90"/>
    </inkml:brush>
  </inkml:definitions>
  <inkml:trace contextRef="#ctx0" brushRef="#br0">4254 664 5734,'7'-10'0,"1"1"0,-1 0 0,0 1 0,3-14 0,-14-10 0,-4-8 0,-9 5 0,-32-7 0,-31 1 0,27 15 0,-3 1 0,5 4 0,0 1-626,-8 2 1,4 3 625,-8 0-54,-20-5 1,-13-3 53,27 7 0,-2 1 0,-2-2 0,-17-2 0,-3-1 0,0 1-120,5 1 1,-1 0 0,3 2 119,6 2 0,1 2 0,7 1 0,9 2 0,0 1 0,-36-1 0,4 1 0,0 6-302,16 1 1,1 0 301,-11 5-144,26 0 1,-9 2 0,3 0 143,-5 2 0,-6 1-568,-9 2 0,-16 2 1,0 1-1,14-2 568,4 0 0,4 0 0,-8 2 0,-7 1 0,15 0-199,-13 8 199,0 3 0,11 0 566,17 10 1,3 9-567,19-2 0,3 6 0,-4 3 0,-2 6 0,7-4 0,8-3 0,7-2 0,5 4 0,8 0 0,15 0 0,4-3 0,1 19 216,0-17 0,2 0-216,13 17 3262,-5-18-3262,15 34 392,-6-28-392,1-14 0,9 0 0,27 2 0,14-3 0,-6-6 0,7-2 0,0-1 0,-6-4 0,0-2 0,0-4-269,-3-3 0,-1-3 1,-4-3 268,0-2 0,4-2-782,15-3 1,17-2 0,1 0 0,-13 0 781,0 3 0,5-2 0,-19-5 0,16 1 0,10-2 0,3 1 0,-5-2 0,-10 1 0,-19-1-881,6-2 0,-6-1 881,10 1 0,14-2 0,-3 0 0,-19 1 0,10-3 0,-3-1 0,22-3 0,4-2 0,-17 3 0,-13 1 0,4-1 0,-2-2 0,20-3 0,9-2 0,0 0 0,-12 0 0,-22 4-21,-11 0 1,-5-1 20,25-5 0,10-3 0,-15 1 0,3-6 1230,-21 5-1230,6-7 0,-1-2 0,-6-1 0,6-8 0,0-4 0,-6-6 0,-16 11 0,-3 1 2224,7-13-2224,-37-30 0,-16-27 0,-1 18 0,-7 2-193,3 1 1,-5-14-1,-10 28 193,-43 36 0,5 21 0,-20 1 0,-9 2 0,4 1 0,7 3 0,0 2 0,-2 0 0,-7 0-69,9 0 0,-7-1 0,-3 0 1,0 0-1,2 1 0,7 3 1,-12 1-1,5 2 0,4 1 0,1 0 1,12-3-1,1 1 0,-1 0 1,0 0-1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2.985"/>
    </inkml:context>
    <inkml:brush xml:id="br0">
      <inkml:brushProperty name="width" value="0.17143" units="cm"/>
      <inkml:brushProperty name="height" value="0.17143" units="cm"/>
      <inkml:brushProperty name="color" value="#5B2D90"/>
    </inkml:brush>
  </inkml:definitions>
  <inkml:trace contextRef="#ctx0" brushRef="#br0">360 58 5734,'-2'-15'0,"-4"-3"0,-9 4 0,1 4 0,-27 48 0,-14 40 0,9-10 0,3 3-850,-2-1 0,-7 12 0,17-15 850,30-16 0,5-1-188,17 0 0,7-2 188,5 2-137,10-3 0,4-7 0,3-22 0,17 2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3.305"/>
    </inkml:context>
    <inkml:brush xml:id="br0">
      <inkml:brushProperty name="width" value="0.17143" units="cm"/>
      <inkml:brushProperty name="height" value="0.17143" units="cm"/>
      <inkml:brushProperty name="color" value="#5B2D90"/>
    </inkml:brush>
  </inkml:definitions>
  <inkml:trace contextRef="#ctx0" brushRef="#br0">298 1 5734,'-63'18'0,"1"0"0,3-4 0,19 7 0,73 63 0,-14-43-957,28 46 957,-25-61 309,22 28-309,-9-6 0,3 3 158,-26-9-158,-16-30 0,-37 8 0,6-12 0,-16 0 0,15-5 0,-32-17 0,39 6 0,-30-11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3.499"/>
    </inkml:context>
    <inkml:brush xml:id="br0">
      <inkml:brushProperty name="width" value="0.17143" units="cm"/>
      <inkml:brushProperty name="height" value="0.17143" units="cm"/>
      <inkml:brushProperty name="color" value="#5B2D90"/>
    </inkml:brush>
  </inkml:definitions>
  <inkml:trace contextRef="#ctx0" brushRef="#br0">54 0 5734,'-16'54'0,"1"-1"0,-8 38 0,29-65 0,1-3 0,6 11 0,-7-15 0,3 9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3.747"/>
    </inkml:context>
    <inkml:brush xml:id="br0">
      <inkml:brushProperty name="width" value="0.17143" units="cm"/>
      <inkml:brushProperty name="height" value="0.17143" units="cm"/>
      <inkml:brushProperty name="color" value="#5B2D90"/>
    </inkml:brush>
  </inkml:definitions>
  <inkml:trace contextRef="#ctx0" brushRef="#br0">82 8 5734,'20'-5'0,"2"2"0,-1 10 0,61 47 0,-40-23 0,1 1 0,-2 4 0,-8 13 0,-39 28 0,-26 7 0,-24-24 0,-7-2 0,18 21 0,-3-9 0,-20-45 0,1-1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4.031"/>
    </inkml:context>
    <inkml:brush xml:id="br0">
      <inkml:brushProperty name="width" value="0.17143" units="cm"/>
      <inkml:brushProperty name="height" value="0.17143" units="cm"/>
      <inkml:brushProperty name="color" value="#5B2D90"/>
    </inkml:brush>
  </inkml:definitions>
  <inkml:trace contextRef="#ctx0" brushRef="#br0">160 8 5734,'21'-8'0,"70"18"0,-24 30 0,-17-20 0,-4 3 0,-2 41 0,-52 1 0,-21 15 0,-2-6 0,-6-7 0,-5-1-508,-3 16 0,-4 8 0,-1-16 0,-2-24 0,0-12 1,-32 13-1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4.187"/>
    </inkml:context>
    <inkml:brush xml:id="br0">
      <inkml:brushProperty name="width" value="0.17143" units="cm"/>
      <inkml:brushProperty name="height" value="0.17143" units="cm"/>
      <inkml:brushProperty name="color" value="#5B2D90"/>
    </inkml:brush>
  </inkml:definitions>
  <inkml:trace contextRef="#ctx0" brushRef="#br0">260 1 5734,'14'2'0,"-1"-1"0,-58 34 0,18-20-923,-45 26 923,27-30 0,-3-3 0,-2-2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09.619"/>
    </inkml:context>
    <inkml:brush xml:id="br0">
      <inkml:brushProperty name="width" value="0.17143" units="cm"/>
      <inkml:brushProperty name="height" value="0.17143" units="cm"/>
      <inkml:brushProperty name="color" value="#5B2D90"/>
    </inkml:brush>
  </inkml:definitions>
  <inkml:trace contextRef="#ctx0" brushRef="#br0">4046 751 5734,'0'-13'0,"0"-18"0,-1 17 0,-1-15 0,-1 19 0,-12-23 0,-7 1 0,-44-36 0,15 27 0,-12-2 0,19 21 0,18 8 0,-48-21 0,37 18 0,-12-5 0,-1 0 0,9 5 0,-14-6 0,-2 0 0,8 4 0,3 0 0,-11-2-1131,-28-1 0,-15-1 1,12 3 1130,30 5 0,0 1 0,-30-6 0,-12-2 0,18 6 0,7 8 0,26 3 0,-3 2 0,1-1 0,-7 1 0,-34 2 0,-16 0 0,15 0-735,35 1 1,1 1 734,-21-1 0,-9 0 0,14 0 0,-8-2 2665,30 1-2665,-8 0 0,-2 0 0,1 1 0,-33-1 0,12 5 0,-9 8 0,30-1 0,-2 2 0,-4 4 0,1 1 0,-26 9 0,24-4 0,6-2 0,15-4 0,-8 4 0,2 0 0,14-4 1098,-5 4 0,-4 7-1098,0 14 0,2 0 0,-23 14 0,28-15 0,6 0 0,10 5 0,1 24 0,2-13 0,6 6 0,13-43 0,2 7 0,23 58 0,4-35 0,3 2 0,-8-3 0,3 0 0,16 2 0,8-5 0,8-8 0,1-5 0,21 17 0,1-8 0,3-1 0,-32-20 0,1-2 0,13 2 0,7 2 0,-1-2 0,21 3 0,0-3-95,-24-6 1,0 0 0,2-3 94,1-3 0,1-3 0,-1 0 0,27 0 0,3-2 0,-19 0 0,4-1 0,6-1 0,-16-2 0,6 0 0,2-1 0,-2 0 0,-6 0 0,12 0 0,-6-1 0,3 1-264,-9-1 0,5 0 0,-4-1 0,-10 1 264,2-2 0,-11 1 0,22-2 0,-10 1 0,19-2 0,-17-2 0,16-1 0,8-2 0,1-1 0,-5 1 0,-12 1-983,4 1 0,-11 0 0,10-2 983,11 0 0,18-3 0,0-1 0,-13 1 0,-30 1 138,-13-6-138,19-13 0,0-22 0,1-7 0,-32 24 0,-3-6 0,4-21 0,1-11 0,-16 11 0,-18-7 361,-10 13 1,-4 4-362,-5 10 0,1 9 0,-22-57 0,12 47 0,-4-3 0,-2 1 0,-1 9 0,-20-8 0,-8 0 0,-7 3 800,1 11 1,-14-3 0,-3 5-801,-3 10 0,-3 7 0,-5 0-489,9-1 1,-2 1-1,-4 0 1,-6 2 488,9 3 0,-6 2 0,-4 0 0,1 2 0,2-1 0,7 1 0,-7-1 0,5 2 0,2-1 0,-5 1 0,2 1 0,0-1 0,-1 1 0,1-1 0,-1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9.396"/>
    </inkml:context>
    <inkml:brush xml:id="br0">
      <inkml:brushProperty name="width" value="0.08571" units="cm"/>
      <inkml:brushProperty name="height" value="0.08571" units="cm"/>
      <inkml:brushProperty name="color" value="#004F8B"/>
    </inkml:brush>
  </inkml:definitions>
  <inkml:trace contextRef="#ctx0" brushRef="#br0">0 487 5734,'99'11'0,"-1"0"0,-16 1 0,-12-14 0,-29-30 0,-9-9 0,4-17 0,-13-6 0,-4-1 0,-1 1 0,-1 1 0,-3 3 0,-10 21 0,-2 14 0,1 18 0,-2 17 0,6 68 0,-2-28 0,1 3 0,-1-3 0,2 5 0,13 21 0,7 10 0,-3-16 0,1-1 0,7 19 0,5-21 0,-3-69 0,10-27 0,25-42 0,-37 31 0,-1-1 0,27-29 0,5 76 0,4 40 0,-13 13 0,-1-13 0,-16-40 0,3-19 0,24-48 0,-23-28 0,-9 3 0,-38 31 0,-9 8 0,-1 24 0,-23-14 0,-1 61 0,15-6 0,-30 64 0,42-26 0,15 15 0,19-48 0,14-25 0,-12-15 0,-2-1 0,5-1 0,32 24 0,-27-6 0,14 25 0,-36-14 0,3 2 0,1-2 0,2-6 0,5-14 0,5-18 0,0-3 0,4 6 0,19 28 0,-8 6 0,2 11 0,-4-11 0,-20-13 0,6 2 0,-4-12 0,1 3 0,12 0 0,13 16 0,27 33 0,-21-10 0,10 17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41.451"/>
    </inkml:context>
    <inkml:brush xml:id="br0">
      <inkml:brushProperty name="width" value="0.17143" units="cm"/>
      <inkml:brushProperty name="height" value="0.17143" units="cm"/>
      <inkml:brushProperty name="color" value="#5B2D90"/>
    </inkml:brush>
  </inkml:definitions>
  <inkml:trace contextRef="#ctx0" brushRef="#br0">1 500 5734,'6'41'0,"2"-1"0,1-3 0,34 31 0,23-67 0,22-21 0,-6 5-2117,-7 16 1,1-4 2116,-7-14 0,7-8 0,3-6 0,-2-4 0,3-7 0,0-7 0,-3-2 0,-3 5 0,-2 1 0,-4 2 0,6-3 0,-4 2 0,-1 1 0,1-1 0,0 0 0,-1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43.036"/>
    </inkml:context>
    <inkml:brush xml:id="br0">
      <inkml:brushProperty name="width" value="0.17143" units="cm"/>
      <inkml:brushProperty name="height" value="0.17143" units="cm"/>
      <inkml:brushProperty name="color" value="#5B2D90"/>
    </inkml:brush>
  </inkml:definitions>
  <inkml:trace contextRef="#ctx0" brushRef="#br0">1 638 5734,'38'-10'0,"5"-6"-1887,18-21 0,18-16 0,-8 4 1887,-9 8 0,0-1-9,-2 0 1,9-7 0,0 0 0,-8 5 0,6-8 0,-5 4 0,5-5 0,0 1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12.714"/>
    </inkml:context>
    <inkml:brush xml:id="br0">
      <inkml:brushProperty name="width" value="0.17143" units="cm"/>
      <inkml:brushProperty name="height" value="0.17143" units="cm"/>
      <inkml:brushProperty name="color" value="#5B2D90"/>
    </inkml:brush>
  </inkml:definitions>
  <inkml:trace contextRef="#ctx0" brushRef="#br0">45 594 5734,'-8'-5'0,"-1"-1"0,-2 0 0,4 3 0,-3-3 0,75 6 0,-31-2 0,61 1 0,-15-3 0,-13-1 0,-1 0 0,14-2 0,-8 1-585,-15 1 1,2 0 584,24-2 0,13-2 0,-6 2 0,0 0 0,9 1 0,-22 1 0,14-1 0,9 0 0,3 0 0,-1 0 0,-6 0 0,3 0 0,-2 0 0,-2 1 0,4-1 0,4 0-430,-8 1 1,6-1 0,3 0 0,1 0 0,-2 1-1,-5-1 1,-7 1 429,-2 0 0,-7 0 0,-4 0 0,2 1 0,4-1 0,0 1 0,3-1 0,2 0 0,0 1 0,-2-1 0,-5 1-390,16-1 0,-6 0 0,1 0 0,6 0 390,-10 1 0,4 0 0,3-1 0,1 1 0,-1-1 0,-4 2 0,3-1 0,-1 0 0,-3 0 0,0 1 0,1-1 0,0 1 0,-1 0 0,0 0 0,0 1 0,-1-1 0,-2 0 0,-1 1 0,0 0 0,1-1 0,2 1 0,9 0 0,4 0 0,0 0 0,-3 0 0,-6 0 0,-9 0 0,-8 1 0,2-1 0,9 0 0,-6 1 0,8-1 0,6 0 0,2 0 0,-2 1 0,-4-1 0,-9 0 0,11-1 0,-8 0 0,-2 0 0,4 1 0,-2-1 0,3 2 0,2-1 0,-4-1 0,-6 0 0,21-2 0,-8-2 0,-17-1 0,7-9 0,-33 9 0,-2-3 143,16-30-143,-47 12 0,6-12 0,-23 12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13.590"/>
    </inkml:context>
    <inkml:brush xml:id="br0">
      <inkml:brushProperty name="width" value="0.17143" units="cm"/>
      <inkml:brushProperty name="height" value="0.17143" units="cm"/>
      <inkml:brushProperty name="color" value="#5B2D90"/>
    </inkml:brush>
  </inkml:definitions>
  <inkml:trace contextRef="#ctx0" brushRef="#br0">0 488 5734,'97'-10'0,"0"1"0,0-1 0,1 0 0,-1 1 0,-28 2 0,-9 2 0,11-1-944,11-1 1,17-2-1,7-1 1,1 1 0,-10 1-1,-18 2 944,13 2 0,-8 1 0,1 0 0,8 1 0,10 0-13,-20 1 1,9 0 0,5 0 0,2 1 0,-3 0 0,-6-1 12,-6 1 0,-6-1 0,-2 0 0,6 1 0,8 0 0,-9 0 0,7 0 0,6 0 0,4 1 0,2-1 0,-1 1 0,-1-1 0,-3 1 0,-6-1 0,2 1 0,-6-1 0,-3 1 0,0 0 0,3-1 0,5 1 0,8-1 0,-17 0 0,6 1 0,5-1 0,3 0 0,4 0 0,1 1 0,1-1 0,1 0 0,-1 0 0,-1 0 0,-3 0 0,-2 0 0,-4 0 0,7-1 0,-2 1 0,-2-1 0,-2 1 0,0-1 0,-1 1 0,-1-1 0,1 0 0,1 0 0,0 1 0,5-1 0,1 1 0,3-1 0,-1 0 0,0 1 0,-1-1 0,-3 0 0,-4 0 0,-4 0 0,-6 0 0,27-1 0,-8 0 0,-5-1 0,-8 1 0,-5 0 0,2-1 0,-8 0 0,-1 0 0,-4 1 0,-1 0 0,15-1 0,-8 0 0,13-1 0,10 0 0,6 0 0,2-1 0,-1-1 0,-5 1 0,-9-1 0,-3 0 0,-6 0 0,-3 0 0,0-1 0,3-1 0,5-1 0,1 0 0,7-2 0,5-1 0,2 0 0,-3-1 0,-6-1 0,-8 1 0,-12 0 0,27-4 0,-15-1 0,-31-11 0,-39-52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0.539"/>
    </inkml:context>
    <inkml:brush xml:id="br0">
      <inkml:brushProperty name="width" value="0.17143" units="cm"/>
      <inkml:brushProperty name="height" value="0.17143" units="cm"/>
      <inkml:brushProperty name="color" value="#5B2D90"/>
    </inkml:brush>
  </inkml:definitions>
  <inkml:trace contextRef="#ctx0" brushRef="#br0">292 0 5734,'-45'54'0,"0"0"0,-1 0 0,-9 6 0,18-2 0,-2 14 0,15-14 0,24-13 0,31 40 0,17 3 0,-8-51 0,3-1 0,14 46 0,4-11 0,30-54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1.876"/>
    </inkml:context>
    <inkml:brush xml:id="br0">
      <inkml:brushProperty name="width" value="0.17143" units="cm"/>
      <inkml:brushProperty name="height" value="0.17143" units="cm"/>
      <inkml:brushProperty name="color" value="#5B2D90"/>
    </inkml:brush>
  </inkml:definitions>
  <inkml:trace contextRef="#ctx0" brushRef="#br0">201 164 5734,'-37'82'0,"1"-1"0,-1 1 0,-10-10 0,10-6 0,30 3 0,11-19 0,-3-43 0,0-3 0,9-69 0,-4 9 0,5-41 0,-3 32 0,0 2 0,3-15 0,1 6 0,0 3 0,1 9 0,9 8 0,3 101 0,-6-16 0,-1 22 0,1 20 0,0-10 0,18 20 0,-15-12 0,2-10 0,6-36 0,-19-41 0,2-6 0,7-23 0,1-9 0,-2 2 0,1-3 0,12-25 0,-1 2 0,1 1 0,-9 38 0,-22 80 0,0-7 0,3 12 0,2 5 0,5 13 0,-1-14 0,1 0 0,5 0 0,30 21 0,46-57 0,-28 18 0,26-51 0,-49-18 0,0-13 0,-13 5 0,-3-5 0,3-27 0,-27-16 0,-69 109 0,25 12 0,19 53 0,20 12 0,25-41 0,9-4 0,-2 18 0,10-11 0,21-36 0,2-17 0,2-19 0,8-26 0,-3-11 0,-10-18 0,-18 18 0,-9-3 0,-27-33 0,-40 45 0,-5 8 0,-25 66 0,34 56 0,19-15 0,19-7 0,16-48 0,14-55 0,1-16 0,-5 23 0,6-21 0,-7 5 0,-24 37 0,-1 11 0,11 21 0,-1 2 0,34 5 0,-24-20 0,33-18 0,-38 0 0,23 8 0,-15 11 0,35 3 0,-33-5 0,16-4 0,-29-2 0,-4 1 0,30 4 0,-22-3 0,33 4 0,-35-4 0,31-2 0,-38-4 0,13-2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6:22.059"/>
    </inkml:context>
    <inkml:brush xml:id="br0">
      <inkml:brushProperty name="width" value="0.17143" units="cm"/>
      <inkml:brushProperty name="height" value="0.17143" units="cm"/>
      <inkml:brushProperty name="color" value="#5B2D90"/>
    </inkml:brush>
  </inkml:definitions>
  <inkml:trace contextRef="#ctx0" brushRef="#br0">105 0 5734,'23'82'0,"-1"-1"0,1 1 0,-1-1 0,1 1 0,2-12 0,-7 3 0,-16 14 0,-6 25 0,-7 5 0,-7-11 0,-4-31 0,-11-33 0,-7-9 0,-27 30 0,0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22.559"/>
    </inkml:context>
    <inkml:brush xml:id="br0">
      <inkml:brushProperty name="width" value="0.17143" units="cm"/>
      <inkml:brushProperty name="height" value="0.17143" units="cm"/>
      <inkml:brushProperty name="color" value="#5B2D90"/>
    </inkml:brush>
  </inkml:definitions>
  <inkml:trace contextRef="#ctx0" brushRef="#br0">8 62 5734,'-4'-24'0,"0"8"0,4 5 0,1 7 0,2 0 0,-1 2 0,3 2 0,34 32 0,14 13 0,14 12 0,-5-5 0,-9-8 0,0 0-719,14 12 0,8 7 1,-14-12 718,-4-5 0,1 0 0,2 7 0,2 1 0,5 6 0,-21-18 0,6 7 0,-4-2 0,-2 4 0,-4-1 0,3 0 0,-3 0 0,-5-3 0,-5-6 0,-7-2 0,-44-36 0,6-8 2156,-24-14-2156,4-6 0,-9-6 0,-2-1 0,-12-8 0,-23-15 0,-4-1 0,5 8 0,24 14 0,2 2 0,-3-5 0,43 28 0,-6-5 0,16 10 0,3 2 0,23 14 0,59 39 0,-28-17 0,-5-3 0,2 4 0,-9-6 0,-2-1 0,2 0 0,-1 1 0,0 0 0,-1-1 0,18 11 0,-35-24 0,9 6 0,-14-11 0,11-3 0,-11-27 0,2 4 0,-4-16 0,-8 11 0,14-60 0,-12 37 0,10-45 0,-14 31 0,-2 13 0,-1-14 0,-1-2 0,-2 2 0,0 8 0,-1 1 0,-3 8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23.894"/>
    </inkml:context>
    <inkml:brush xml:id="br0">
      <inkml:brushProperty name="width" value="0.17143" units="cm"/>
      <inkml:brushProperty name="height" value="0.17143" units="cm"/>
      <inkml:brushProperty name="color" value="#5B2D90"/>
    </inkml:brush>
  </inkml:definitions>
  <inkml:trace contextRef="#ctx0" brushRef="#br0">0 7 5734,'10'-7'0,"50"18"0,-24 0-1060,42 16 1060,-36-6 0,2 3 0,4 5 113,10 10 1,16 15 0,4 10-114,-14-2 0,5 10 0,1 5 0,0-1 0,-3-8-760,1-5 1,-1-5 0,-1-1 0,0 6 759,-4 3 0,4 9 0,-2-1 0,-8-7 0,-14-14 0,11 21 0,4 3 0,-11-23 0,7 7 0,-2-4 0,3 0 0,0-2-349,17 20 1,-4-7 348,-10-18 0,-21-18 0,-21-17 2867,6 5-2867,-13-13 0,-3-3 0,-3-3 793,-44-24 0,-23-14-793,-5-5 0,4 4 0,1 0-517,6 0 517,29 16 0,1 0 0,-39-33 0,23 17 0,-26-26 0,49 43 0,9 6 0,22 21 517,-1 2-517,38 49 0,6 12 0,-15-22 0,11 15 0,12 16 0,-13-18 0,-13-20 0,4 5 0,-1-3 0,-14-19 0,-6-7 0,21 17 0,20-95 0,-18 53 0,-11-30 0,-7-9 0,-5 0 0,-5 0 0,1-25 0,-1-5 0,-3-14 0,-2 17 0,-2 6 0,-4 24 0,-1 17 0,0 24 0,0 1 0,0 0 0,-3 1 0,1 0 0,-2 1 0,-10 0 0,3 0 0,-10 1 0,5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25.333"/>
    </inkml:context>
    <inkml:brush xml:id="br0">
      <inkml:brushProperty name="width" value="0.17143" units="cm"/>
      <inkml:brushProperty name="height" value="0.17143" units="cm"/>
      <inkml:brushProperty name="color" value="#5B2D90"/>
    </inkml:brush>
  </inkml:definitions>
  <inkml:trace contextRef="#ctx0" brushRef="#br0">0 278 5734,'10'-22'0,"-1"10"0,2-5 0,-4 16 0,0 16 0,7 84 0,-4-45-342,-3 5 0,0-3 342,-2-18 0,0 1 0,13 41 0,43-42 0,8-5 0,-3 25-114,9-37 0,0-20 114,-8-52 0,-10-2 0,1-4 0,-17 19 0,0-3 0,11-14 0,4-9 0,-6 7 0,-10 10 0,-1 1 0,5-5 0,3-4 0,-5 5 0,-8 10 0,-4 3 0,26-26 667,-49 51-667,-7 14 0,1 16 0,1-9 0,3 12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49.743"/>
    </inkml:context>
    <inkml:brush xml:id="br0">
      <inkml:brushProperty name="width" value="0.08571" units="cm"/>
      <inkml:brushProperty name="height" value="0.08571" units="cm"/>
      <inkml:brushProperty name="color" value="#004F8B"/>
    </inkml:brush>
  </inkml:definitions>
  <inkml:trace contextRef="#ctx0" brushRef="#br0">16 579 5734,'-6'-54'0,"1"1"0,1-1 0,4 2 0,11-34 0,-1 31 0,-1 1 0,5-24 0,2 2 0,-14 60 0,9 72 0,-1 8 0,0 7 0,-1 2 0,0 2 0,2 4 0,0-1 0,-5-16 0,-2-7 0,-1 4 0,-2-8 0,-1-2 0,-5-11 0,-2 6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25.879"/>
    </inkml:context>
    <inkml:brush xml:id="br0">
      <inkml:brushProperty name="width" value="0.17143" units="cm"/>
      <inkml:brushProperty name="height" value="0.17143" units="cm"/>
      <inkml:brushProperty name="color" value="#5B2D90"/>
    </inkml:brush>
  </inkml:definitions>
  <inkml:trace contextRef="#ctx0" brushRef="#br0">1 731 5734,'8'63'0,"0"0"0,0-10 0,1 16 0,1-3 0,-1-32 0,46 49 0,-25-46 0,47-37 0,33-20 0,-17-4 0,-43 4 0,-1-6-1066,37-17 1,13-8-1,-19 4 1066,-12-11 0,3-3 0,-16 15 0,8-8 0,-4 5 0,-10 8 0,3-2 0,4-2 0,10-8 0,0 1 0,-12 9 0,-10 10 0,1 1 0,21-8 0,16-8 0,1 2 0,-19 10 0,14-7 0,-7 10 0,10-5 0,-43 17 691,-45 19-691,0-2 0,-9-8 0,2-4 0,-3-2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43.697"/>
    </inkml:context>
    <inkml:brush xml:id="br0">
      <inkml:brushProperty name="width" value="0.17143" units="cm"/>
      <inkml:brushProperty name="height" value="0.17143" units="cm"/>
      <inkml:brushProperty name="color" value="#5B2D90"/>
    </inkml:brush>
  </inkml:definitions>
  <inkml:trace contextRef="#ctx0" brushRef="#br0">2163 840 5734,'7'-15'0,"2"-12"0,-2 6 0,1-41 0,-8 37 0,-10-59 0,-6 43 0,-8-10 0,-10-6 0,-26-6 0,-5 2 0,25 13 0,-7 2 0,-34-5 0,-17-1 0,16 14 0,0 10-264,-10-2 1,-1 4 263,16 17 0,17 5 0,-12 11 0,-20 9 0,10 1 0,16 2 0,2 2-83,-10-3 1,-7 3 0,10 2 82,9 9 0,9 4 0,7 0 0,1 4 0,-14 17 0,-1 3 0,10-6 0,3 5 0,-6 22 0,7 11-931,21-10 0,6 6 1,1-5 930,-8 0 0,7 4-542,16 5 0,8 17 0,4-2 0,1-23 542,2-30 0,3-3 0,4 23 0,3 11 0,1-13 0,0-24 0,0-6 0,14 26 0,13 10 0,7 2 0,-21-33 0,2 0 0,20 25 0,8 1 0,14-9 0,-1-9 0,-37-20 0,9-7 0,23-16 0,26-8 0,10-6 0,-5-5 0,-20-3 0,-2-12 0,-3-7 0,-8 12 0,15-2 0,3-1 0,-8-2 0,-19-5 0,-7-19 0,-15-4 0,-5 7 0,0-4 435,15-23 0,1-13-435,-8 2 0,0-10 0,-4-6 0,-12 7 0,-2-6 0,-3-1 0,0 5 433,7-5 1,0 4-1,-8-1-433,-9 18 0,-4-3 0,-5 1 0,-8 2-619,-18-22 1,-13 3-1,5 10 619,9 15 0,-1 1 0,-8-17 0,-6-8 0,0 22 329,-14 22-329,9 15-137,-21 5 1,-7 6 136,21 14 0,-4 5 0,-24 8 0,-12 4 0,11 3 0,20-1 0,4 4 0,-30 13 0,10 1 0,31-7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45.137"/>
    </inkml:context>
    <inkml:brush xml:id="br0">
      <inkml:brushProperty name="width" value="0.17143" units="cm"/>
      <inkml:brushProperty name="height" value="0.17143" units="cm"/>
      <inkml:brushProperty name="color" value="#5B2D90"/>
    </inkml:brush>
  </inkml:definitions>
  <inkml:trace contextRef="#ctx0" brushRef="#br0">2853 953 5734,'-44'-72'0,"0"0"0,1-1 0,-17-5 0,-3 0 0,4 10-1913,8 12 0,0 6 1913,-14-5 0,-5 4 0,-15 6 0,4 7 0,-8-3 0,1 0 0,-1 4-302,33 20 1,5 4 301,-32-9-10,11 11 1,-14-1 0,8 4 9,11 4 0,0 2 0,2-2 0,-6-1 0,2 6 0,-21 12 0,5 9-156,10 7 0,1 5 156,11-6 0,-2 3 0,4 1 0,-14 17 0,9 1 721,24-15 0,2 5-721,-23 38 0,6-1 0,8-8 509,-1 3 0,3 1-509,12 3 0,3 12 625,10-9 1,8 16-626,19-11 0,10 12 0,3 1 0,-5-10-897,-6-12 0,-3-7 0,6 5 897,5 4 0,5 7 0,5-1 0,6-4-497,8-7 1,7-1 0,0-6 0,-6-8 496,-2 0 0,1-2 0,1 5 0,7 10 0,1-1 0,-3-13 0,7-5 0,-3-10 0,17 15 0,-5-17 0,11 4 0,-7-8 0,21 2 0,-12-20 0,20-2 0,5-4 0,-14-6 0,8-14 0,-2-6 0,-19 8 0,7 2 0,3-4 0,-2-12 0,-6-13 0,2-11 0,-1-6 0,-5 1 0,-9 7 0,17-9 0,-3-3 0,-6 3 0,10-10 0,-4 1 0,-18 11 0,5-23 0,-4-1 0,-18 10 0,3-12 0,-5 8 0,-8 15 0,-3-3 0,3-18 0,3-17 0,-3-4 0,-9 10 483,-13 14 0,-8 6 0,0-4-483,4-24 0,0-4 0,-10 0 0,-15-2 0,-9 1 0,2 12 0,5 18 0,-2 6 0,-17-19 0,1 16 0,9 42 347,0 4-347,-57-6 0,38 14 1514,-30 5 1,-3 6-1515,19 11 0,-33 1 1,72-3-1,25-9 908,-1 0-908,-1 5 0,-2-1 0,-1 5 0,-33 15 0,9-10 0,-26 13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58.804"/>
    </inkml:context>
    <inkml:brush xml:id="br0">
      <inkml:brushProperty name="width" value="0.17143" units="cm"/>
      <inkml:brushProperty name="height" value="0.17143" units="cm"/>
      <inkml:brushProperty name="color" value="#5B2D90"/>
    </inkml:brush>
  </inkml:definitions>
  <inkml:trace contextRef="#ctx0" brushRef="#br0">1 222 5734,'85'-3'0,"6"1"0,1 1 0,3 0-1782,-7 1 1,0 0 1781,-2 1 0,0 1 511,-30-1 1,9 0-512,14 0 0,11 0 0,-4-1 0,9-1 0,-1 0 0,-19 0 0,1 1 0,-15-3 569,1-6-569,-96-9 0,-15 1 0,-8 1 0,2-1 0,-2-1 0,-6 1 0,-1 0 0,-3 0 0,8 1 0,13-1 0,-6 0 1971,60 11-1971,52 14 0,17 0 0,-25-2 0,3-1 0,0 1 0,4-1 0,42 3 0,-3-1 0,1-1 0,-58-17 0,-90 4 0,-39-1 0,2-1 0,-10-1 0,7 1 0,-1 2 0,5 2 0,-27-2 0,42 9 0,90 13 0,1-3 0,37 1 0,12-2 0,20-1 0,-7-3 0,-160-8 0,-38-2 0,38 0-637,-1 1 0,-16 0 1,21 1 636,22-2 0,-13 0 0,-15-3 0,23 2 0,-4-2 0,56 5 0,44 3 0,46 3 0,-10 0 0,18-2 0,-8 1 0,-1 1 0,1-1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38.387"/>
    </inkml:context>
    <inkml:brush xml:id="br0">
      <inkml:brushProperty name="width" value="0.17143" units="cm"/>
      <inkml:brushProperty name="height" value="0.17143" units="cm"/>
      <inkml:brushProperty name="color" value="#5B2D90"/>
    </inkml:brush>
  </inkml:definitions>
  <inkml:trace contextRef="#ctx0" brushRef="#br0">64 150 5734,'2'-13'0,"-8"113"0,-2-45-983,2 11 0,0 1 983,-5-8 31,2-5-31,2-14 0,0 39 0,4-48 446,1 25-446,2-46 0,2-5 0,6-74 0,2-31 0,0 30 492,1-26 0,1-1-492,5 21 0,-6 31 0,14-44 0,-16 63 505,13-15-505,-14 39 0,28 49 0,17 40 0,-9-13 0,1-5-180,-1 3 0,7 16 0,-10-23 180,-12-30 0,-8-12 0,18 9 0,-23-25 0,18-22 0,-25-4 0,2-39 0,1-26 0,-3 9 0,0-22 0,-2 21 0,1-11 0,1 19 0,3 21 135,21 26 0,-12 29 0,13 11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39.349"/>
    </inkml:context>
    <inkml:brush xml:id="br0">
      <inkml:brushProperty name="width" value="0.17143" units="cm"/>
      <inkml:brushProperty name="height" value="0.17143" units="cm"/>
      <inkml:brushProperty name="color" value="#5B2D90"/>
    </inkml:brush>
  </inkml:definitions>
  <inkml:trace contextRef="#ctx0" brushRef="#br0">1 368 5734,'76'-34'0,"-1"0"0,-1-1 0,-15 6 0,-11 3 0,-35 11 0,-4 1 0,-18-41 0,2 32 0,-58-23 0,39 48 0,-35 8 0,27 22 0,12-8 0,-21 52 0,30-27 0,-2 32 0,22-25 0,29 19 0,56-47 0,10-10 0,-18 19-563,18-29 1,-16-18 562,-68-11 0,5-13 0,17-51 0,-16 33 0,8-25 0,-28 56 0,-2 13 0,-1 2 0,0 6 1125,0 24-1125,0-9 0,0 17 0,0 23 0,1-16 0,9 38 0,42-10 0,-26-34 0,29 2 0,-39-52 0,-5 1 0,9-34 0,1-6 0,0 8 0,1-8 0,1 6 0,-7 35 0,1 8 0,-6 21 0,11 39 0,-1-3 0,3 14 0,4-5 0,-8-31 0,19 4 0,-17-24 0,27-69 0,-35 28 0,16-44 0,-18-21 0,-4 31 0,1-1 0,-3 14 0,1 3 0,-1-10 0,2 23 0,3 47 0,3 6 0,4 2 0,0 3 0,-3-5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40.872"/>
    </inkml:context>
    <inkml:brush xml:id="br0">
      <inkml:brushProperty name="width" value="0.17143" units="cm"/>
      <inkml:brushProperty name="height" value="0.17143" units="cm"/>
      <inkml:brushProperty name="color" value="#5B2D90"/>
    </inkml:brush>
  </inkml:definitions>
  <inkml:trace contextRef="#ctx0" brushRef="#br0">28 262 5734,'-6'70'0,"1"0"0,0-11 0,0 16 0,1-5 0,4-37 0,1-2 0,-1-3 0,1 21 0,-3-31 0,0-35 0,1-48 0,3-34 0,0 10 0,-2 26 0,0-1-152,2-23 1,0-11 0,1 25 151,-1 30 0,-1 15 0,3 0 0,-1 26 0,4 37 0,-2-3 0,1 17 0,3 11 0,10 20 0,2-1 0,-10-27 0,0-1 227,9 25 0,1-26-227,-10-54 0,-1-4 0,17-46 0,-13 19 0,4-16 0,0-3 0,-4 3 0,3-8 0,-1-1 0,-2 8 0,3-28 0,4 24 0,3 87 0,2-70 0,-10 129 0,-11-29 0,-1 0 0,4 19 0,-7 3 0,18-10 0,55-52 0,5-14 0,-24 21 0,25-37 0,-8-22 0,-51-31 0,-10 22 0,1-51 0,-13 58 0,-9-30 0,3 47 0,-26 25 0,19 39 0,-2 43 0,17-19 0,22-7 0,7-6 0,6-14 0,23-34 0,21-12 0,-11-14 0,-24-19 0,-2-10-173,15 9 0,6-1 0,-16-5 173,-25-16 0,-15-2 0,-13-32 0,-5 27 0,-29 37 0,11 69 0,12 21 0,8 6 0,10 23 0,10 3 0,17-62 0,-14-28 519,32-25-519,5-59 0,-9 23 0,-14 0 0,-7 4 0,-13 27 0,4-1 0,-11 53 0,-1 0 0,5 58 0,-2-53 0,6 37 0,-5-52 0,17-2 0,6-33 0,13-10 0,-12-4 0,-2-1 0,-20 28 0,7 6 0,-9 24 0,4 3 0,6 12 0,-6-25 0,6-5 0,-8-18 0,8-4 0,14-10 0,3 6 0,40 81 0,-46-36 0,16 61 0,-58-66 0,5-16 0,-6 0 0,8-8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41.019"/>
    </inkml:context>
    <inkml:brush xml:id="br0">
      <inkml:brushProperty name="width" value="0.17143" units="cm"/>
      <inkml:brushProperty name="height" value="0.17143" units="cm"/>
      <inkml:brushProperty name="color" value="#5B2D90"/>
    </inkml:brush>
  </inkml:definitions>
  <inkml:trace contextRef="#ctx0" brushRef="#br0">1 72 5734,'17'-41'0,"-7"11"0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41.449"/>
    </inkml:context>
    <inkml:brush xml:id="br0">
      <inkml:brushProperty name="width" value="0.17143" units="cm"/>
      <inkml:brushProperty name="height" value="0.17143" units="cm"/>
      <inkml:brushProperty name="color" value="#5B2D90"/>
    </inkml:brush>
  </inkml:definitions>
  <inkml:trace contextRef="#ctx0" brushRef="#br0">6054 1 5734,'-71'7'0,"1"0"0,-1 0 0,-10-1 0,-7 0 0,1 0 0,8-2-883,-8 1 1,-10-2 882,29-1 0,-15-1 0,-11 1 0,-8-1 0,-4 0 0,2 0 0,4 0 0,9 0 0,12 0-799,-8 1 0,13-1 0,1 0 0,-13-1 799,6 1 0,-10 0 0,-7-1 0,-4 1 0,0 0 0,3-1 0,8 1 0,9 0-194,-12 0 1,10 1 0,5 0 0,-4 0 193,-4 0 0,1 0 0,-4 1 0,-7 0 0,18-1 0,-4 1 0,-4 0 0,-3 0 0,-2 1 0,0 0 0,-2 0 0,0 0 0,-2 1 0,-3 1 0,-1 0 0,0 0 0,0-1 0,3 0 0,2-2 0,-2 0 0,1-1 0,2-1 0,1 0 0,1 0 0,1 1 0,1 0 0,-6 2 0,-2 1 0,2 1 0,4-1 0,8-3 0,11-2 0,-35-7 0,39-8 0,60-1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59.927"/>
    </inkml:context>
    <inkml:brush xml:id="br0">
      <inkml:brushProperty name="width" value="0.17143" units="cm"/>
      <inkml:brushProperty name="height" value="0.17143" units="cm"/>
      <inkml:brushProperty name="color" value="#5B2D90"/>
    </inkml:brush>
  </inkml:definitions>
  <inkml:trace contextRef="#ctx0" brushRef="#br0">1 77 5734,'14'-3'0,"3"0"0,41 2 0,10 2 0,3-1-1427,7 0 0,0-1 1427,-5 1 0,-22-1 0,9 0 283,23 0 0,13 1 1,-7-2-284,-4 0 0,-2-1 0,-4 2 0,4 1 0,-23-3 461,-28-3-461,-95-3 0,0 3 0,-13 1 0,-14 0 0,-12 0 0,6 0 0,-4 0 0,2 1 393,20 2 0,-2 0 0,20 1-393,19 0 0,49 4 0,18 0 0,42 1 0,26 0 0,-10 0 0,-29-1 0,3 0 0,26 0 0,20 0 0,-3 0 0,-27-2 0,-14 1 0,16-1 0,-25-1 0,-72-1 0,-35-1 0,-8 1 0,-9-1 0,-9 0 0,-18 1 0,18 0 0,1 0 0,-5 1 0,16-1 0,59 0 182,51 0 0,24 5-182,17 18 0,-22-15 0,-5 4 0,-12 21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0.434"/>
    </inkml:context>
    <inkml:brush xml:id="br0">
      <inkml:brushProperty name="width" value="0.08571" units="cm"/>
      <inkml:brushProperty name="height" value="0.08571" units="cm"/>
      <inkml:brushProperty name="color" value="#004F8B"/>
    </inkml:brush>
  </inkml:definitions>
  <inkml:trace contextRef="#ctx0" brushRef="#br0">0 435 5734,'92'-5'0,"-11"-16"0,-21 28 0,0 1-793,14-21 793,-43 0 0,40-51 0,-35 27 257,28-38-257,-44 23 0,-6 13 131,4-43-131,-17 47 0,-6 22 0,-11 74 0,8-5 0,3 7 0,4 9 0,5 0 0,5-1 0,4-4 405,10 23-405,19-13 0,13-82 0,2-23 0,-17-17 0,-4-12 0,-9-2 0,-5 2 0,12-15 0,-15 29 0,-5 119 0,-4-28 0,3 3 0,3 12 0,4 1 0,6 2 0,11-14 0,23-37 0,5-15 0,24-8 0,-31-18 0,-4-13 0,-14-16 0,-9-7 0,-10 7 0,-3-2 0,7-10 0,-7 0 0,-27-25 0,-53 126 0,15 24 0,14-10 0,10 5 0,21 5 0,13-3 0,27 11 0,20 7 0,26-50 0,-25-29 0,3-19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1.576"/>
    </inkml:context>
    <inkml:brush xml:id="br0">
      <inkml:brushProperty name="width" value="0.17143" units="cm"/>
      <inkml:brushProperty name="height" value="0.17143" units="cm"/>
      <inkml:brushProperty name="color" value="#5B2D90"/>
    </inkml:brush>
  </inkml:definitions>
  <inkml:trace contextRef="#ctx0" brushRef="#br0">3414 1344 5734,'12'-8'0,"58"-51"0,-26 1 0,-5 20 0,-4 0 0,-8-17 0,-21 18 0,-22-56 0,0 46 0,-3-1 0,1-5 0,-1 3-608,-28-21 608,20 39 0,-9-6 0,-7-2 0,-28-20-37,13 16 1,-11-5 0,-3 3 36,-2 7 0,-3 4 0,-4 0 0,9 4 0,-5 0 0,1 1 0,4 2-759,-4 0 0,3 4 0,3 2 759,-20-1 0,13 6 0,16 8-688,-9 1 1,-4 1 687,-9 0 0,17 4 0,-11 1 0,11 1 0,-18 4 0,15 1 0,-11 3 0,0 2-177,10 2 0,1 2 1,0 0 176,-2-1 0,0 0 0,-1 3 20,-8 4 1,-2 3-1,6 9-20,11 9 0,4 7 0,3-1 0,-12 5 0,4 1 849,-5 14 0,8 6-849,18 0 0,7-1 0,11-20 0,1 4 0,-4 15 0,-3 9 0,5-8 0,8-15 0,4-2 280,-3 25 0,6-6-280,11-19 0,8 2 0,3 2 0,5 2 645,5 4 1,17 10-646,23-10 0,23 5 0,4-1 0,-13-7-1483,-4 7 1,2-2 1482,-13-18 0,10 6 0,4 0 0,-3-6 0,-12-15 0,1-12 0,-4-8-180,24 5 0,6-1 180,-20-4 0,3 0 0,9-2 0,-1-2 0,9-1 0,4-2 0,1-1 0,-3-2 0,14-4 0,-2-3 0,0-2 0,-1 2-280,-3 2 0,0 2 0,-2-1 0,-6-5 280,3-5 0,-5-3 0,-11-4 0,-15-4 0,-3-6 0,26-21 0,3-6 0,-27 16 0,0-1 0,-1 0 0,23-18 0,-5-4 0,-5-8 0,-9-6 749,-17 8 1,-6-8-750,-12 9 0,-2-9 0,-2-2 0,-2 8-116,8-18 1,-8 3 115,-13 4 0,-6-5 0,-7 14 0,-23-18 1335,4 17 0,-23-4-1335,-11 29 0,-24-1 0,-13 0 0,-4 1 0,4 3 0,13 4-160,13 1 1,8 4-1,-1 2 1,-10-1-1,-3 3 1,-11-3-1,-7-1 1,-2 2-1,3 3 1,7 6-1,13 7 1,-1 14 0,1 0-1,-1 1 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4.068"/>
    </inkml:context>
    <inkml:brush xml:id="br0">
      <inkml:brushProperty name="width" value="0.17143" units="cm"/>
      <inkml:brushProperty name="height" value="0.17143" units="cm"/>
      <inkml:brushProperty name="color" value="#5B2D90"/>
    </inkml:brush>
  </inkml:definitions>
  <inkml:trace contextRef="#ctx0" brushRef="#br0">359 55 5734,'-43'-30'0,"-12"22"0,-2-8 0,4 28 0,30 3 0,3 3 0,-4 11 0,2 26 0,8-15 0,31 51 0,15-53 0,21 1 0,15 0 0,17-7 0,1-6 0,-20-4 0,-1-2-444,12 3 1,-14-2 443,-39-8 0,10 22 0,-59 11 0,22-4 0,-70 2 0,33-32 0,-13-1 0,-6-2 0,-16-1 0,-7-4 0,-3-3 0,-8-14 0,-1 0 0,58-6 0,36 5 0,4-1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4.267"/>
    </inkml:context>
    <inkml:brush xml:id="br0">
      <inkml:brushProperty name="width" value="0.17143" units="cm"/>
      <inkml:brushProperty name="height" value="0.17143" units="cm"/>
      <inkml:brushProperty name="color" value="#5B2D90"/>
    </inkml:brush>
  </inkml:definitions>
  <inkml:trace contextRef="#ctx0" brushRef="#br0">120 126 5734,'-66'-70'0,"12"15"0,93 55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4.454"/>
    </inkml:context>
    <inkml:brush xml:id="br0">
      <inkml:brushProperty name="width" value="0.17143" units="cm"/>
      <inkml:brushProperty name="height" value="0.17143" units="cm"/>
      <inkml:brushProperty name="color" value="#5B2D90"/>
    </inkml:brush>
  </inkml:definitions>
  <inkml:trace contextRef="#ctx0" brushRef="#br0">11 8 5734,'-11'-7'0,"17"78"0,2-23 0,1 2 0,3 7 0,11 28 0,1-5 0,-7-9 0,6 12 0,-5-8 0,-16-42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4.767"/>
    </inkml:context>
    <inkml:brush xml:id="br0">
      <inkml:brushProperty name="width" value="0.17143" units="cm"/>
      <inkml:brushProperty name="height" value="0.17143" units="cm"/>
      <inkml:brushProperty name="color" value="#5B2D90"/>
    </inkml:brush>
  </inkml:definitions>
  <inkml:trace contextRef="#ctx0" brushRef="#br0">0 0 5734,'77'15'0,"-1"1"0,1-1 0,0 1 0,-7-10 0,-1 4-1209,20 22 1,8 11 0,-26-3 1208,-27 0 0,-6 2 589,-7 0-589,-6 0 0,-10 53 0,-14-41 275,-31 19 0,-16-2-275,7-36 0,-8-5 0,-9 7 0,-8 2 0,3-7 0,-3-6 0,4-7 0,4 0 0,7-6 0,2-9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4.920"/>
    </inkml:context>
    <inkml:brush xml:id="br0">
      <inkml:brushProperty name="width" value="0.17143" units="cm"/>
      <inkml:brushProperty name="height" value="0.17143" units="cm"/>
      <inkml:brushProperty name="color" value="#5B2D90"/>
    </inkml:brush>
  </inkml:definitions>
  <inkml:trace contextRef="#ctx0" brushRef="#br0">133 121 5734,'-69'-68'0,"6"16"0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05.305"/>
    </inkml:context>
    <inkml:brush xml:id="br0">
      <inkml:brushProperty name="width" value="0.17143" units="cm"/>
      <inkml:brushProperty name="height" value="0.17143" units="cm"/>
      <inkml:brushProperty name="color" value="#5B2D90"/>
    </inkml:brush>
  </inkml:definitions>
  <inkml:trace contextRef="#ctx0" brushRef="#br0">0 286 5734,'80'-10'0,"1"0"0,-1 0 0,0 0 0,1 0 0,11 2 0,4 1 0,4 0 0,2 2 0,2-1 0,-1 2 0,-8 1 0,2 1 0,1 0 0,1 1 0,-1 1 0,1-1 0,0 0-308,-1 0 1,0 1 0,0-1 0,1 1-1,-1-1 1,2-1 0,1 0 307,-6 0 0,5-2 0,1 1 0,1-1 0,-3 0 0,-5-1 0,-6 2 0,-9-1-743,8 1 0,-10 0 0,-5-1 0,3-1 743,13-1 0,6-3 0,-9 1 0,-23 0 0,-11-2 969,-12 0-969,2-8 0,-87-9 0,21 8 0,-66-4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10.753"/>
    </inkml:context>
    <inkml:brush xml:id="br0">
      <inkml:brushProperty name="width" value="0.17143" units="cm"/>
      <inkml:brushProperty name="height" value="0.17143" units="cm"/>
      <inkml:brushProperty name="color" value="#5B2D90"/>
    </inkml:brush>
  </inkml:definitions>
  <inkml:trace contextRef="#ctx0" brushRef="#br0">3236 608 5734,'-1'-18'0,"0"2"0,-3-4 0,-9-8 0,3 5 0,-19-19 0,13 23 0,-37-32 0,14 23 0,-12-6 0,-8-3 0,-1 6 0,-5 1 0,-23-10 0,0 1 0,25 12 0,3 4 0,7 3 0,-2 4 0,-26-1 0,1 5 0,-12 2 0,10-3 0,0 5 0,30 12 0,2 7 0,-10 11 0,-1 4 0,0-3 0,1 2 0,0 3 0,5 1 0,-22 22 0,46-27 0,-7 9 0,0 0 0,8-4 0,-30 33 0,36-35 0,-31 37 0,7-6 0,-13 14 0,12-12 0,11-15 0,8-8 0,-2 6 0,-1 10 0,0 1 0,2-8 0,3-1 0,2 2 0,5-3 0,5 2 0,-4 17 0,-1 19 0,10 2 0,1 0 0,0 2 0,12 4 0,6 20 0,0-23 0,3-16-583,4 26 0,2-8 583,-8-59 0,2-1 0,17 38 0,-6-17 0,16 34 0,-15-36 0,2-1 0,19 30 0,-4-15 0,3 0 0,24 11 0,-3-7 0,-6-30 0,2-5 0,22-1 0,-16-10 0,12 1 0,-6-4 0,-6-7 0,1-4 0,10-3 0,7-2 0,-11-2 0,-21-2 0,-4-2 0,16-4 0,-2-1 0,7-9 0,13-12 0,11-10 0,-25 10 0,2-4 0,1-1 388,9-3 1,1-2 0,2-9-389,-20 0 0,3-8 0,-1-4 0,-5 2 0,-8 9-1339,10-7 1,-6-1 1338,6-13 0,2-9 0,-16 13 0,-15 0 0,-3-7 0,-16 5 0,-4-16 0,-5 4 0,-8-8 0,-10-5-627,-5 6 1,-6-12 0,-3 0 0,1 16 626,-6 4 0,-5 7 0,2 7 0,-5-3 0,8 17 0,3 14 0,-14-14 0,0 6 0,-5-2 0,5 6 0,-4-2 596,-3 0 1,-6-3 0,-1 3-597,-15-8 0,-8 5 0,0 8 0,-9 0 0,4 6 0,20 10 0,2 4 0,-8 5-454,-2 7 0,-13 3 1,-2 4-1,4 1 0,13 2 454,-11 3 0,3 5 0,-12 2 0,-7 4 0,19-1 2269,13 2-2269,5 6 0,-17 8 0,-3 2 0,15-5-346,11-5 1,0 0 345,-12 6 0,-14 5 0,2 3 0,14-3 0,13 4 0,9-2 0,-28 19 0,4 7 0,5 1 0,18-12 0,-5 13 0,2 6 0,5 13 0,14-24 0,-2 10 0,7 7 0,12 4 0,7 7 0,3 1 0,-3-7 0,-6-6 0,-2-5 0,5 3 0,9 28 0,6 4 0,4-25-513,10-24 513,2-2 0,7 6 0,5 3 0,-10-19 0,1 0 0,18 27 0,-1-2 0,7-2 134,-4-21 1,11 4 0,1-5-135,12-2 0,11-4 0,-15-9 0,11 3 0,6 0 0,-2-2 0,-8-6 0,6-3 0,-5-6 0,2-1 0,15 3 0,3-2 0,-2-6 0,-12-10 0,-1-4 0,-3-4 0,18-8 0,2-3-514,-7 1 0,6-2 0,-8-1 514,-2-5 0,-6-4 0,7-10 0,-2-6 754,-12 0 0,2-6-754,-6 3 0,5-7 0,-1-5 0,-10 2 0,0-6 0,-2 0 0,-5 4-406,-1 5 1,-4 3 0,-3-2 405,0-7 0,-2-2 0,-10 8 0,4-23 182,-12 17-182,-1-20 0,-3-2 0,-6 2 0,-3-18 0,-6 1 0,-11 24 0,-6-5 0,-3-1 2350,-13-9-2350,-5 17 0,-11-12 0,0 8 0,-9 5 0,-4 4-219,2 0 1,-6-4 0,1 11 218,-8 12 0,2 12 0,13 10 0,2 5 0,-33-9 0,13 12 0,-1 1 0,-10-2 0,5 5 0,-15-1 0,14 3 0,-9 1-96,18 12 1,-23 4 0,-13 3 0,-1 1 0,8 0-1,19-1 96,-3 3 0,1 3-182,0-3 1,-17 3-1,-4 1 1,7 1 0,22 1 181,16 4 0,10 0-47,-6 3 1,-2 1 46,-24 15 0,1 1 0,25-14 0,-1 3 0,-5 7 0,-5 6 0,7-3 0,9-4 0,3 0-116,-17 14 0,1 0 116,-7 14 845,14-3 0,1 4-845,14-18 0,-1 9 0,-3 17 0,-6 17 0,2 6 0,9-9 0,13-8 0,6-4 0,0 4 0,-3 0 0,-3 6 0,3-1 0,8-10 0,11 11 0,10-7 0,9 0 0,3-7 0,5 5 0,0-16 0,6 9 0,-3-10 0,14 14 0,-6-19 0,7 8 0,-5-11 0,18 7-201,1-33 0,29 1 0,18 1 0,8-2 0,0-1 0,-12-4 0,-20-3 201,-7-3 0,-13-4 0,13 1-93,3 1 0,19 4 1,10 1-1,2-1 1,-7-3-1,-16-5 1,-23-7 92,21-26 0,-3-3 0,-15-4 0,10-9 0,-2-4 0,-5 2 0,-2-5 0,2-17 0,-24 11 0,4-14 0,1-8 0,0-5 0,0-2 0,-3 2 0,-3 7 0,-4 9 0,6-7 0,-5 9 0,-4 1 0,-1-10 0,-3-7 0,2-12 0,-1-5 0,-5 3 0,-10 12 0,-14 19 0,-39-26 0,-17 29 0,-17-4 0,2 7 0,4 7 0,-4 3 0,-16-7 0,0-1 0,-1 1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19.891"/>
    </inkml:context>
    <inkml:brush xml:id="br0">
      <inkml:brushProperty name="width" value="0.17143" units="cm"/>
      <inkml:brushProperty name="height" value="0.17143" units="cm"/>
      <inkml:brushProperty name="color" value="#5B2D90"/>
    </inkml:brush>
  </inkml:definitions>
  <inkml:trace contextRef="#ctx0" brushRef="#br0">1 0 5734,'81'17'0,"-32"-7"0,45 7 0,5-6 0,-33-4 0,-2-2 0,4 0 0,-11-1 0,-2 0-2132,38 1 2132,-43-1 0,0 0 290,45 3-290,-45-2 0,37 3 0,-65-5 427,6 1-427,-19-3 0,-7 1 0,-46 0 1092,-28 3-1092,-6 0 0,-11 0 0,16-4 0,-4 0 0,2-1 0,-20 1 0,3-1 161,-11-4 1,19-3-162,47-1 0,16 0 0,62 6 0,-9 1 0,19 3 0,3 1 0,2 2 0,5 0 0,0 1 0,-9 0 0,-1 1 0,4 0 0,-4 0 0,-2-1 0,38 5 0,-13-3 0,-105-19 0,-7 3 0,-35-8 0,-4 5 0,4 2 0,-1 0 0,24 3 0,1-1 0,-22-2 0,4 1 0,10 0 0,35 4 0,20 4 0,33 6 0,30 6 0,21 5 0,-18-1 0,-10-3 0,-22-1 0,-22-7 0,1 4 0,-3-3 0,0 1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23.202"/>
    </inkml:context>
    <inkml:brush xml:id="br0">
      <inkml:brushProperty name="width" value="0.17143" units="cm"/>
      <inkml:brushProperty name="height" value="0.17143" units="cm"/>
      <inkml:brushProperty name="color" value="#5B2D90"/>
    </inkml:brush>
  </inkml:definitions>
  <inkml:trace contextRef="#ctx0" brushRef="#br0">153 47 5734,'-35'-8'0,"3"0"0,10 3 0,-19 1 0,22 3 0,15 6 0,19 0 0,28 5 0,11-6 0,-8 0-848,21-4 0,27-1 0,4-1 0,-15 0 848,-13 0 0,4 0 0,8 0 0,18-1 0,9 0 0,-2-1 0,-12 1-247,-14 1 1,-7-1 0,-2 1 0,3 0 246,9-1 0,1 1 0,0-1 0,1 1-128,2 0 0,3 0 0,-4 1 0,-8 0 128,22 1 0,-11 1 0,-16 0 0,-6 0 0,-13 1 0,-8 0 0,-9 3 0,-104 8 0,26-6 1325,-34 0 0,-22-1-1325,16-3 0,-12 0 0,-1 0 0,13-1-777,-5 1 0,-1 0 777,3 0 0,-13-1 0,2 1 0,15 0 0,15-1 0,4 1 106,-5 1 1,-5 0 0,-2 0-107,-5 1 0,-2-1 0,1 1 0,2 0 0,0 1 0,3-1 0,-28 2 0,13-1 0,10 1 0,18 0 0,95-5 0,49-2 0,17 0 0,-12 0 0,-12 0 0,-4 1 0,8 0-273,-5-1 0,9 0 1,2 0-1,-1 0 1,-8 0 272,14 0 0,-7 0 0,-6 0 0,2 1 0,4 0 600,2 1 0,15-1 1,3 1-1,-8-1-600,-2 1 0,-6-1 0,2 0-397,-13 0 1,4 1 0,-4-1 0,-12 1 396,8-2 0,-29 1 0,-42-1-308,-72 0 308,23-1 0,-37 0 0,-16-1 0,24 0 0,-3-1 0,2 1 0,-17-1 0,-5 0 0,18 1 0,-8 0 0,-1 1 0,8 0 0,5 2 0,5 1 0,0 0 0,-4-1 0,0 1 0,2 0 0,-25 3 0,15 0 0,31-1 1492,49 11-1492,24-10 26,41 9-26,3-9 0,10-2 0,10 1 0,6-1 400,-18 0 1,2 0-1,-1 0-400,19 0 0,-7-1 0,-23 1 0,-9-1 450,0 0-450,-14 0 0,-27-2 0,-39-3 0,2 3 0,-1-8 1159,21 4-1159,27-6 0,12-10 0,-10 1 0,10-10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0.862"/>
    </inkml:context>
    <inkml:brush xml:id="br0">
      <inkml:brushProperty name="width" value="0.08571" units="cm"/>
      <inkml:brushProperty name="height" value="0.08571" units="cm"/>
      <inkml:brushProperty name="color" value="#004F8B"/>
    </inkml:brush>
  </inkml:definitions>
  <inkml:trace contextRef="#ctx0" brushRef="#br0">421 183 5734,'-27'-68'0,"1"8"0,7 33 0,-61-1 0,1 66 0,-13-20-157,53 26 0,10 9 157,11 16 0,10-16 0,4 0 0,8 31 0,17-1 0,0-42 77,23-15-77,-7-30 0,17-15 0,-13-46 0,-5-8 0,-1 15-316,-4-11 1,-9 9 315,-18 47 222,0 2-222,3 17 0,-1 1 0,15 55 0,7 13 0,-7-25 0,3 0 0,6-4 0,3-7 0,26 5 0,-3-29 0,-12-20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48.606"/>
    </inkml:context>
    <inkml:brush xml:id="br0">
      <inkml:brushProperty name="width" value="0.17143" units="cm"/>
      <inkml:brushProperty name="height" value="0.17143" units="cm"/>
      <inkml:brushProperty name="color" value="#5B2D90"/>
    </inkml:brush>
  </inkml:definitions>
  <inkml:trace contextRef="#ctx0" brushRef="#br0">84 109 5734,'-14'-7'0,"0"0"0,2 1 0,-9-6 0,11 6 0,-3-4 0,27 10 0,41 4 0,17 0 0,3 0 0,4-1-606,15 1 1,3 1 605,-30-3 0,1-1 0,8 1 0,12 0 0,9 0 0,4 1 0,-3-1-748,-5 0 0,-1 0 1,1 0-1,0 0 748,6 0 0,3 1 0,-3 0 0,-6-1 0,4 0 0,-6 0 0,-20-1 0,-14 0 0,18-3 0,-55-3 0,-26-2 0,-44 0 0,-40 4 0,-7 1 0,21-1 0,-7 0 0,-4-1 0,0 1 0,4 1-365,-7-1 0,3 0 1,0 1-1,-2 0 365,-14-1 0,-5-1 0,7 1 0,22 0 0,-12 0 2269,4-2-2269,3 0 0,-4 0 0,34 2 0,0-1 0,-29-1 0,5 0 0,17 3 0,71 7 0,67 2 0,36 0 0,-26-2 0,7 0 0,1 0 0,3 0 0,1 0 0,-2-1 0,-9-1 0,-1 0 0,-5-1 0,7-1 0,2 1-48,-16-1 0,8 0 1,3 1-1,0 0 48,5 0 0,2-1 0,0 1 0,-2 0 0,-6-1 0,-1 1 0,-3 0 0,-6-1 0,5 1 0,-6 0 0,-22-1 0,-25-4 0,-71 1 0,-32 1 0,4 0 0,-5-1-798,-19 1 1,-2 0 797,9 0 0,7 1 0,28-1 0,3 1 1202,1-1 0,-9 0-1202,-19 0 0,-16 0 0,-7-1 0,5 0 0,13 0 0,1 0 0,0 0 0,-2 0-50,-12 0 1,-4 0-1,2 0 1,4 0 49,-13-2 0,4 0 0,29 2 0,32 5 0,-12-3 2290,86 7-2290,19-4 0,10 0 0,8 0 0,17 0 0,-8 0 0,-17 0 0,0-1-271,18 1 0,10 1 1,-9 0 270,-15-1 0,-4 1 0,11 1 0,3 1 0,18 1 0,-4-1 0,-30-1 0,-6-2 495,31-5-495,-85-9 0,-1 0 0,4-1 0,16 6 0,26-10 0,7-2 0,7-3 0,-2 1 0,-1-1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50.278"/>
    </inkml:context>
    <inkml:brush xml:id="br0">
      <inkml:brushProperty name="width" value="0.17143" units="cm"/>
      <inkml:brushProperty name="height" value="0.17143" units="cm"/>
      <inkml:brushProperty name="color" value="#5B2D90"/>
    </inkml:brush>
  </inkml:definitions>
  <inkml:trace contextRef="#ctx0" brushRef="#br0">389 224 5734,'68'-18'0,"1"-1"0,-1 1 0,20-6 0,14 0 0,-9 3-1181,-52 15 1181,0 0 0,52-4 0,-49 5 377,-29-3-377,-83 7 0,-28 0 97,29-1 1,-6 0-98,-13-3 0,-1-3 0,-1 0 0,5-1 0,16 3 0,27-2 609,51-3-609,71 8 0,30 9 0,-14-3 0,3 2 0,-16-1 0,3 2 0,-17-1 0,-5 2 0,-17 0 0,-88-8 0,-30-2 0,5 0 0,-7-1 0,4 1 0,-1 0 0,-3 0 0,-12-1 0,-9-1 0,17 1 0,3 1 0,44 4 0,76 3 0,29 0 0,22 4 0,1-1 0,-4-1 0,-33-1 0,18 3 0,-27-1 0,-128-2 0,79 4-135,-64-6 1,-30-6 134,36 2 0,4-1 0,-32-1 0,-13-1 0,-1 0 0,10 0 0,-5-2 0,7 0 0,43 3 0,-11-4 0,123 11 0,33 4 0,-41-4-395,0 1 1,13 0 0,-18-1 394,-26-2 0,-4 1 237,56 6-237,-9-8 0,23 2 0,-28-11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7:51.589"/>
    </inkml:context>
    <inkml:brush xml:id="br0">
      <inkml:brushProperty name="width" value="0.17143" units="cm"/>
      <inkml:brushProperty name="height" value="0.17143" units="cm"/>
      <inkml:brushProperty name="color" value="#5B2D90"/>
    </inkml:brush>
  </inkml:definitions>
  <inkml:trace contextRef="#ctx0" brushRef="#br0">85 74 5734,'-24'-18'0,"29"8"0,-3-1 0,33 9 0,-4 1 0,32-2 0,-8 0 0,18 1 0,4-1 0,12-1-921,-19 1 0,12 1 0,-9-1 921,-22 1 0,1 1 0,18-1 0,10 0 0,-9 1 0,-17 0 0,-1 1 0,36 1 0,-10 2 0,-44 3 0,-82 2 0,-53 2 0,7-2 0,24-2 0,-3 0-247,-8-1 0,-14 2 1,1-1-1,15-1 247,11-1 0,9-1 2398,-35 3-2398,-2 0 0,2 0 0,16 0 0,-8 2 0,29 2 0,84 0 0,-25 3 0,70-4 0,34-7 0,-9 2 0,2 0 0,-6 0 0,5-1 0,-3-2 0,6 0 0,-19 0 20,-3-1-20,-4-1 0,-10 0 0,-41 0 0,-27-5 0,-42-2 0,-19 3 0,15-2 0,-3 0-605,-15 0 1,-7 1-1,7 0 605,-33-2 0,47 4 0,0 1-485,-33-1 485,46 2 988,-24 1-988,56 3 0,15 5 0,2-2 0,42 10 0,-25-10 1942,47 6-1942,-18-6 0,1-1 0,21 1 0,-20-1 0,-6-3 0,-16-3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38:27.984"/>
    </inkml:context>
    <inkml:brush xml:id="br0">
      <inkml:brushProperty name="width" value="0.17143" units="cm"/>
      <inkml:brushProperty name="height" value="0.17143" units="cm"/>
      <inkml:brushProperty name="color" value="#5B2D90"/>
    </inkml:brush>
  </inkml:definitions>
  <inkml:trace contextRef="#ctx0" brushRef="#br0">2396 471 5734,'-75'-27'0,"0"-1"0,-1 1 0,1 0 0,-1-1 0,-5-2 0,1 1-1216,-3 3 0,-14-5 0,5 4 0,22 10 1216,5 12-422,-28 5 0,-4 2 422,-1 2 256,23 4 0,-18 4 0,-3 5 0,9 3-256,5 10 0,8 5 0,-2-2-350,-6-6 0,-2-1 0,6 3 350,-18 21 0,21-3 0,44-19 1123,-10 19-1123,11 5 0,6 15-201,14 25 0,8 16 0,-1-8 201,-11-8 0,4-1 0,13 2 0,7 7 0,2-19 0,12-1 0,15-1 0,13 14 0,-4-9-25,-15-21 0,2-1 25,14 20 0,6 9 0,-3-18 0,21-7-4,-12-16 4,20 2 0,9-2 0,-32-23 0,6-3 380,8-3 1,13 0-1,3-1 1,-6-6-381,0-6 0,-5-5 0,6-3 0,0 1 0,5-3 0,1-1 0,-7-2 0,-3-4 0,-6-3 0,0-1 0,-7 0 0,-1-1 0,3-10-497,9-16 0,6-13 0,-1-3 0,-12 8 497,4 3 0,-3-7 0,-18-1 0,9-15 0,4-8 0,-4-2 0,-7 7 0,-15 13 0,-9-2 0,-7 0 0,15-25 0,3-12 0,-13 11 0,-24 26 0,-7 6 0,-2-33 0,-11 17 0,-8-11 0,0 10 0,5 17 0,-5 1 0,-20-30 0,-9-11 0,3 15 0,14 29 0,-5 4 0,-13-7 0,-14-8 0,-3 1 0,9 12 0,1 6 0,-3 6 0,-3 1 0,-10-2 0,-2 2 0,9 9 0,-1 10 0,-3 9 0,-4 3 0,-14 4 0,-1 2 0,9 1 0,-14 5 0,2 2 0,18 0 0,0 0 0,0 0 0,0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53.333"/>
    </inkml:context>
    <inkml:brush xml:id="br0">
      <inkml:brushProperty name="width" value="0.17143" units="cm"/>
      <inkml:brushProperty name="height" value="0.17143" units="cm"/>
      <inkml:brushProperty name="color" value="#5B2D90"/>
    </inkml:brush>
  </inkml:definitions>
  <inkml:trace contextRef="#ctx0" brushRef="#br0">14 421 5734,'-7'5'0,"1"-1"0,5-1 0,9-5 0,-3 1 0,8-5 0,25-14 0,27-19 0,11-9 0,-7 7 0,1 0-296,12-10 0,-2 2 296,-21 14 0,-11 6 0,-11 9 0,8-5 0,4 3 0,35 19 0,1 3 0,-33 61 0,-13 17 0,-17-3 0,-2-7 0,0 10 0,-9-8 0,-1 3 0,-1-6 0,-3-8 0,1 0 101,2 10 1,0 7 0,-1-13-102,-4 7 0,-4-35 0,-2-11 0,-28-11 0,14-16 0,-20-11 0,20 5 287,-52-40-287,30 19 0,-33-26 0,38 18 0,9 7 0,0-6 0,11 14 0,8 10 0,7 13 0,9 7 0,15 12 0,14 23 0,3 5 0,0-4-258,-3 3 1,-6-5 257,-24-25 0,20 28 0,-14-22 0,12 18 0,-16-31 0,-5-9 0,28-20 0,-15 3 0,52-52 0,-42 36 0,12-14 0,-1-1 0,-13 14 0,27-33 0,-37 45 515,15-21-515,-15 21 0,3-4 0,-13 18 0,-7 7 0,0 0 0,0-5 0,-2 3 0,2-14 0,1 5 0,1-10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1.894"/>
    </inkml:context>
    <inkml:brush xml:id="br0">
      <inkml:brushProperty name="width" value="0.17143" units="cm"/>
      <inkml:brushProperty name="height" value="0.17143" units="cm"/>
      <inkml:brushProperty name="color" value="#5B2D90"/>
    </inkml:brush>
  </inkml:definitions>
  <inkml:trace contextRef="#ctx0" brushRef="#br0">522 187 5734,'4'-10'0,"-1"0"0,-4 10 0,-2 6 0,-4 9 0,-30 78 0,7-31 0,-4 4 0,-12 22 0,0 0 0,10-21 0,-1-4 0,-4-1 0,5-9 0,13-22 0,-23 26 0,33-46 0,-10 1 0,9-19 0,2-46 0,3-30 0,2 12 0,-4 5-361,3-5 1,1-13 0,5 28 360,6 43 0,5 3 0,37 50 0,10 22 0,3 4 0,-10-10 0,6 9 0,-9-9 0,2 11 0,6 1 0,-30-44 0,-7-9 0,24 3 0,-23-17 1081,26-26-1081,-32-39 0,-13-36 0,-5-7 0,3 20-1499,7 21 1,-1-1 1498,-3-20 0,-2-19 0,-3 4 0,-7 31 0,-18 23 0,-17 29 0,-5 8 0,-12 7 0,1 17 0,7 22 0,38 28 0,18 20 0,0-9 0,-8-16 0,3-2-78,8 14 1,6 6-1,7-16 78,31-11 0,14-16 0,9-4 0,-13-12 0,2-3 0,11 9 0,3-15 0,-10-33 0,1-17 0,-11 3 0,6-12 0,-11 3 0,6-11 0,-14 6 0,-17-12 1450,-6 6 1,-15 9-1451,-55 37 0,16 19 0,-28 50 0,45 31 0,55-1 0,27-14 0,6-8-585,7-52 585,-38-18 115,49-34-115,-23-4 0,-7 1 0,-3-12 0,-22-38 0,-10-3 0,-2 48 0,-4 2 0,-4-39 0,-15 22 0,-17 63 0,1 52 0,10 22 0,23 24 0,-17-18 0,6-3 296,23-26 0,7-7-296,17 12 0,0 0 207,2 1-207,-19-18 0,-13-12 0,-7 6 0,-14-12 0,-10 7 0,-6-11 0,-36 6 0,25-13 0,-56 3 0,52-12 0,-24-3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2.649"/>
    </inkml:context>
    <inkml:brush xml:id="br0">
      <inkml:brushProperty name="width" value="0.17143" units="cm"/>
      <inkml:brushProperty name="height" value="0.17143" units="cm"/>
      <inkml:brushProperty name="color" value="#5B2D90"/>
    </inkml:brush>
  </inkml:definitions>
  <inkml:trace contextRef="#ctx0" brushRef="#br0">38 10 5734,'-5'-6'0,"2"2"0,-4 38 0,2 6 0,-2 19 0,1 13 0,4-11 0,0 4 0,2-13 0,0 1 0,0 19 0,3-5 0,3-12 0,3-23 0,10-25 0,48-9 0,15-3 0,-27 3 0,2-1 0,34-3 0,7-1 0,-28 2 0,0 0 0,-3 1 0,12-2 0,1 1 0,1 0 0,5-1 0,-7 1 0,-7 2 0,-6-3 0,1-8 0,-19-7 0,-46-14 0,-43 1 0,-14 4 0,-11-5-325,1 17 0,8 5 325,39 9 0,5 2 0,31 2 0,20 4 0,19 1 0,8 0 0,-7 1 0,0 0-554,10 1 1,-4 0 553,14 3 269,-22 4-269,-34-6 0,3 12 0,-31-2 0,-14 12 0,-4-6 1143,-30 23-1143,16-8 0,11 6 0,3 1 0,5 1 0,13 21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2.947"/>
    </inkml:context>
    <inkml:brush xml:id="br0">
      <inkml:brushProperty name="width" value="0.17143" units="cm"/>
      <inkml:brushProperty name="height" value="0.17143" units="cm"/>
      <inkml:brushProperty name="color" value="#5B2D90"/>
    </inkml:brush>
  </inkml:definitions>
  <inkml:trace contextRef="#ctx0" brushRef="#br0">19 39 5734,'-11'-23'0,"4"7"0,17 102 0,-5-46-564,3 14 1,-1 0 563,-3-15 361,0 20-361,-1 25 186,-1 13-186,-5-3 0,1-37 0,-3-24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3.378"/>
    </inkml:context>
    <inkml:brush xml:id="br0">
      <inkml:brushProperty name="width" value="0.17143" units="cm"/>
      <inkml:brushProperty name="height" value="0.17143" units="cm"/>
      <inkml:brushProperty name="color" value="#5B2D90"/>
    </inkml:brush>
  </inkml:definitions>
  <inkml:trace contextRef="#ctx0" brushRef="#br0">354 82 5734,'-53'56'0,"0"1"0,-1 0 0,1 0 0,4 24 0,5 10 0,11 0 0,19-7 0,28-7 0,18-5 0,3 1-1705,-4 16 1,1 2 0,6-12 1704,17 0 0,4-20 0,19-17 1329,-34-30-1329,26-19 0,3-7 0,-5-1-10,5-5 0,-5-5 10,-31-9 0,-3-5-16,-4-18 0,-5-11 16,-10-11 0,-6-6 0,0 16 0,-1-4 0,-12-2 0,-18 1 0,-13-4 0,-4 2 0,1 9 0,-11-13 0,-5 7 796,4 11 0,-6-1 1,-1 15-797,-3 15 0,0 19 0,-4 23 0,2 10 0,7-7 0,3 5 0,-1 15 0,11 6 0,16 19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4.383"/>
    </inkml:context>
    <inkml:brush xml:id="br0">
      <inkml:brushProperty name="width" value="0.17143" units="cm"/>
      <inkml:brushProperty name="height" value="0.17143" units="cm"/>
      <inkml:brushProperty name="color" value="#5B2D90"/>
    </inkml:brush>
  </inkml:definitions>
  <inkml:trace contextRef="#ctx0" brushRef="#br0">358 134 5734,'-28'-10'0,"0"3"0,-34 17 0,9 13 0,9 6 0,2 5 0,-3 15 0,11 9 0,13 12 0,35 15 0,12 1 0,-15-15 0,4-3 0,19 14 0,11-13 0,1-39 0,-1-12 0,4-1 0,13-11 0,0-5 0,-15-9 0,10-15 0,-4-14 0,-29-9 0,-7-4 0,28-31 0,-35 16 0,-16 11 0,-29 34 0,9 5 0,-5 34 0,42 41 0,18-26 0,23 10 0,-1-30 0,-2-28 0,0-8 0,11-3 0,17-18 0,-19 38 0,-22 15 0,15 8 0,2 4 0,-2 1 0,9 3 0,3-3 0,11-12 0,12-3 0,-32-30 0,-5-16 0,-17-20 0,-7-5 0,6 10 0,-3-2 0,-11-32 0,-10 6 0,-6 24 0,-4-4 0,-1 1 0,-2 10 0,-1 9 0,11 97 0,3 30 0,1-8-240,1 14 1,1 1 239,1-21 0,-4-17 0,0 5 0,-1 2 0,0 11 0,-1 15 0,-5-49 0,-4-28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1.247"/>
    </inkml:context>
    <inkml:brush xml:id="br0">
      <inkml:brushProperty name="width" value="0.08571" units="cm"/>
      <inkml:brushProperty name="height" value="0.08571" units="cm"/>
      <inkml:brushProperty name="color" value="#004F8B"/>
    </inkml:brush>
  </inkml:definitions>
  <inkml:trace contextRef="#ctx0" brushRef="#br0">14 138 5734,'-1'87'0,"0"0"0,0 0 0,-1 1 0,-3 6 0,1-4 0,24-19 0,36-31 0,20-16 0,-8-9 0,-16-5 0,-3-12 0,18-15 0,-7-13 0,-14-37 0,-22-2 0,-2-17 0,-3 8 0,1 17 0,-2-1-1042,-1-15 0,0-10 1,-8 20 1041,-11 15 918,-11-23-918,0 136 0,-1 22 0,-4-55 106,7 31 1,5 23-1,3-6-106,7-11 0,3-3 0,4 10 0,2 1 0,0 6 0,1-3 0,0-15 0,-1-11 0,-2-14 0,-9-37 0,-7-21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4.676"/>
    </inkml:context>
    <inkml:brush xml:id="br0">
      <inkml:brushProperty name="width" value="0.17143" units="cm"/>
      <inkml:brushProperty name="height" value="0.17143" units="cm"/>
      <inkml:brushProperty name="color" value="#5B2D90"/>
    </inkml:brush>
  </inkml:definitions>
  <inkml:trace contextRef="#ctx0" brushRef="#br0">0 0 5734,'76'28'0,"0"0"0,0 0 0,-11 12 0,-4 5 0,-7 1-1368,6 12 1,-12 1 1367,-15 7 0,-17-16 0,-17-41 819,-16-16-819,6-1 0,-25-79 0,27 46 442,-8-51-442,31 38 0,-1 20 0,53-33 0,-15 45 0,38-6 953,-38 28-953,-5 6 0,-15 4 0,0 1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5.209"/>
    </inkml:context>
    <inkml:brush xml:id="br0">
      <inkml:brushProperty name="width" value="0.17143" units="cm"/>
      <inkml:brushProperty name="height" value="0.17143" units="cm"/>
      <inkml:brushProperty name="color" value="#5B2D90"/>
    </inkml:brush>
  </inkml:definitions>
  <inkml:trace contextRef="#ctx0" brushRef="#br0">176 444 5734,'-71'12'0,"46"-7"0,-49 46 0,69-35 0,19 20 0,-2-36 0,16-5 0,-13-11 0,-4 4 0,13-14 0,-13 14 0,7-3 0,-9 13 0,15 14 0,-9-4 0,27 23 0,16 3 0,-18-11 0,40-16 0,-44-54 0,5 4 0,-13-34 0,-21 38 0,-1-15 0,-1-2 0,-2-13 0,0 15 0,-1 2 0,-3-5 0,-1 15 0,-6 115 0,1 1 0,3-10 0,1 3 0,0-11 0,1-4 0,3 15 0,3-1 0,3-2 0,6-11 0,6 22 0,-1-85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6.143"/>
    </inkml:context>
    <inkml:brush xml:id="br0">
      <inkml:brushProperty name="width" value="0.17143" units="cm"/>
      <inkml:brushProperty name="height" value="0.17143" units="cm"/>
      <inkml:brushProperty name="color" value="#5B2D90"/>
    </inkml:brush>
  </inkml:definitions>
  <inkml:trace contextRef="#ctx0" brushRef="#br0">1 51 5734,'68'-8'0,"0"0"0,8-1 0,-13 1 0,-6-1 0,-25 3 0,-21 4 0,4 1 0,-7 5 0,2 2 0,-1 28 0,0 10 0,8 52 0,-7-30 0,-8 4 0,-3 0 0,-9-7 0,-20 10 0,-7-3 0,-7-24 0,-1-14 0,-1-10 0,10-24 0,-23-38 0,38 17 0,-3-36 0,5-4 0,10 25 0,-5-53 0,17 78 0,21 23 0,21 25 0,25 19 0,-18-18 0,1-2 0,29 8 0,-15-24 0,2-20 0,-4-57 0,-5-16 0,-14 37 0,-4-2 0,5-38 0,-19 4 0,-40 29 0,-22 101 0,19-39 0,-11 62 0,34-55 0,3-2 0,4-2 0,47-19 0,8-9 0,-24 3-253,25-6 1,-10-5 252,-48-1 0,-2 2 0,4-7 0,-9 13 0,3-2 0,-7 14 0,1 24 505,-1-13-505,5 18 0,45-35 0,-29 7 0,35-14 0,-35 8 0,-5 2 0,25 5 0,-19-1 0,41 12 0,-36-8 0,23 4 0,-26-6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7.189"/>
    </inkml:context>
    <inkml:brush xml:id="br0">
      <inkml:brushProperty name="width" value="0.17143" units="cm"/>
      <inkml:brushProperty name="height" value="0.17143" units="cm"/>
      <inkml:brushProperty name="color" value="#5B2D90"/>
    </inkml:brush>
  </inkml:definitions>
  <inkml:trace contextRef="#ctx0" brushRef="#br0">255 281 5734,'-62'49'0,"-1"0"0,-10-15 0,39 22 0,14-1 0,18-36 0,1-1 0,2 1 0,4 2 0,3-9 0,5-7 0,-2-12 0,-4 6 0,-4 1 0,0 16 0,0-8 0,14 19 0,-4-14 0,45-13 0,-27-28 0,0-9 0,-4-10 0,-11-32 0,-7-3 0,-1 28 0,-2 1-442,-1-22 0,-2 9 442,-4 25 0,-1 4 0,-8-38 0,-18 139 0,9-75 0,0 67 0,6 27 0,4 12 0,3-18 0,2 11 0,14 7 0,-3-45 0,6 6 0,3-4 0,2-20 0,36 21 0,-24-39 442,23-9 0,5-18-442,-1-60 0,-6-16 0,-5 44 0,-3-2-458,4-43 1,-21 9 457,-36 47 0,3 25 0,-42 42 0,30 14 0,2 4 0,-31 21 0,34-18 0,11-4 0,15-17 0,-1-10 0,33 8 0,-19-22 457,33-24 1,5-16-458,4-27 0,-17 27 0,-3 2 0,-11-7 0,-30 55 0,9 13 0,13-17 0,43-17 0,-33-6 0,20-18 0,-49 26 0,0 3 0,10 12 0,-9-4 0,16 25 0,21 1 0,11-13 0,6-2 0,-10-31 0,-24-1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7.597"/>
    </inkml:context>
    <inkml:brush xml:id="br0">
      <inkml:brushProperty name="width" value="0.17143" units="cm"/>
      <inkml:brushProperty name="height" value="0.17143" units="cm"/>
      <inkml:brushProperty name="color" value="#5B2D90"/>
    </inkml:brush>
  </inkml:definitions>
  <inkml:trace contextRef="#ctx0" brushRef="#br0">81 1 5734,'-27'72'0,"0"-1"0,0 1 0,27 20 0,14 4 0,8-28 0,20-30-660,18 13 0,-1-15 660,-31-46 420,0-5-420,-1-3 108,17-55 1,-1-16-109,-23 43 0,0 0 0,22-45 0,-6 9 0,-25 40 0,-5 104 0,-3-13 0,1 40 0,2-34 0,-2-30 683,5 3-683,-5-32 0,2-14 0,-5-7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8.821"/>
    </inkml:context>
    <inkml:brush xml:id="br0">
      <inkml:brushProperty name="width" value="0.17143" units="cm"/>
      <inkml:brushProperty name="height" value="0.17143" units="cm"/>
      <inkml:brushProperty name="color" value="#5B2D90"/>
    </inkml:brush>
  </inkml:definitions>
  <inkml:trace contextRef="#ctx0" brushRef="#br0">1 292 5734,'46'-23'0,"-4"1"0,-19 9 0,45-34 0,-25-8 0,16 2 0,-43 8 0,-30 39 0,-10 9 0,-32 54 0,27-24 0,9 27 0,10 0 0,15-29 0,10 36 0,-1-52 0,19-4 0,16-13 0,-5-1 0,40-48 0,-44 18 0,8-11 0,-2-1 0,-11 8 0,18-25 0,-32 37 0,1-3 0,-6 7 0,-8 11 0,-5 7 0,-4 4 0,-4 3 0,4-2 0,-3 2 0,3-3 0,1 2 0,0 6 0,0-3 0,0 3 0,0-1 0,8 18 0,3 1 0,24 19 0,4 1 0,-8-10 0,5 1 0,-2-2 0,-13-12 0,-9-9 0,5 21 0,-15-22 0,-18 16 0,-2-19 0,-57 10 0,5-18 0,-5-3 0,16 4 0,-2 0 0,-22-5 0,0-1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09.619"/>
    </inkml:context>
    <inkml:brush xml:id="br0">
      <inkml:brushProperty name="width" value="0.17143" units="cm"/>
      <inkml:brushProperty name="height" value="0.17143" units="cm"/>
      <inkml:brushProperty name="color" value="#5B2D90"/>
    </inkml:brush>
  </inkml:definitions>
  <inkml:trace contextRef="#ctx0" brushRef="#br0">0 50 5734,'18'-17'0,"-4"5"0,12 1 0,-5 6 0,18 0 0,29 11 0,-23 22 0,0 6 0,18 3 0,-14 44 0,-63-34 0,-26 11 0,-6 1 0,4 0 0,-2-4 0,-2-9 0,6-29 0,-3-46 0,9 20 0,10-37 0,30 28 0,59-24 0,-23 28 0,38-15 0,-15 42 0,-1 10 0,1 1 0,10-3-349,-12 2 1,-8-6 348,-35-21 0,-2-3 0,-3-2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0.132"/>
    </inkml:context>
    <inkml:brush xml:id="br0">
      <inkml:brushProperty name="width" value="0.17143" units="cm"/>
      <inkml:brushProperty name="height" value="0.17143" units="cm"/>
      <inkml:brushProperty name="color" value="#5B2D90"/>
    </inkml:brush>
  </inkml:definitions>
  <inkml:trace contextRef="#ctx0" brushRef="#br0">708 75 5734,'-34'-7'0,"-56"15"0,50 1 0,-45 15 0,24 18 0,-9 16 0,0 0-819,30-20 1,4 0 818,3 2 145,-4 19 1,2 8-146,18-19 0,3 1 0,-10 24 0,6 0 0,14-18 0,11-1 0,20 21 0,8-3 0,6 9 0,-5-21 0,9-3 0,13-15 0,4-10 0,-14-8 0,7-4-529,17-7 0,17-4 0,2-3 0,-15-3 529,-8 0 0,-2-10-241,13-17 0,14-12 1,-4-7-1,-22 2 241,-26-4 0,-10-3 0,34-29 0,-8-4 0,-34 22 0,-10 3 0,0-14 0,-13-20 0,-5-2 0,-6 6 0,-4 21 0,-6-9 0,1 12 0,-16-7 0,-15 0 0,-5 5 0,-3 17-57,-12 22 0,-18 5 0,5 13 57,7 26 0,1 7 0,5-16 0,-3-2 0,9 8 0,14 24 0,-1-1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2.857"/>
    </inkml:context>
    <inkml:brush xml:id="br0">
      <inkml:brushProperty name="width" value="0.17143" units="cm"/>
      <inkml:brushProperty name="height" value="0.17143" units="cm"/>
      <inkml:brushProperty name="color" value="#5B2D90"/>
    </inkml:brush>
  </inkml:definitions>
  <inkml:trace contextRef="#ctx0" brushRef="#br0">0 376 5734,'6'-5'0,"0"1"0,10 37 0,2 63 0,0-25-456,-10-16 1,-3-6 455,-4-18 220,1 23-220,-6-58 0,4 19 0,-4-62 0,6-15 0,2 11 0,1-17 0,0 0 0,0 5 0,0-3 0,-1 2 0,-1 16 0,6 127 0,-5-56 345,1 44 1,0 3-346,3-33 0,-1-10 0,16 20 0,-13-30 0,18 8 0,29-81 0,5-24 0,-16 33 0,18-30 0,-6 3 0,-39 40 0,-6 11 0,8-15 0,-14 26 0,6-1 0,-12 19 0,3 46 0,8 6 0,4 16 0,-1-9 0,-5-15 0,0-1-474,14 55 0,2-18 474,-10-70 0,54-13 0,-26-16 0,33-7 0,-36-28 0,-23-27 0,-6-4 0,1 13 0,-3-13 0,-12 22 0,-25 69 948,1 54-948,23 32 0,42-32 0,17-6 0,-1-22 0,5-10 0,10-1 0,0-15-477,-15-25 0,-8-8 477,-11-3 0,1-13 0,-3-3 0,-6 1-295,-3-10 1,-6 1 294,-14 15 0,-39-32 0,-11 78 0,-21 11 0,26 26 0,39 42 0,30-78 0,2 26 894,23-76-894,-29 6 649,11-12-649,-22 21 0,-7 59 0,-3-1 0,9 28 0,-2-41 0,8-21 0,-1-23 0,-1 0 0,36-44 0,-13 17 0,-8 8 0,3-2 0,6 2 0,2 3 0,24-8 0,-13 30 0,0 14 0,7 43 0,-6 14 0,-40 19 0,-20 2 0,-38-7 0,30-7 0,-7-12 0,-34-44 0,-4-25 0,29-26 0,4-7 0,-47-14-390,44-25 390,29 80 0,6 4 0,25 21 0,44 19 0,13-2 0,-33-25 0,1-2 0,33 25 0,-7-12 0,-17-59 0,-40 6 0,12-38 390,-8 88-390,-5-48 0,-6 85 0,-5-46 0,36-24 0,-14 2 0,18-15 0,-9-3 0,-20 28 0,24 27 0,2 10 0,-15-5 0,5 13 0,-3-4 0,-12-27 0,-5-3 0,38-15 0,-25-6 0,10-21 0,-3-11 0,-14-30 0,-12 24 0,-8 4 0,-25 10 0,-8 28 0,9 37 0,12-4 0,19 64 0,11-25 0,14-1 0,7-5 0,19-17 0,19-7 0,-12-50 0,-20-8 0,-9 1 0,0-9 0,-3-20 0,-5-4 0,15-17 0,-31-12 0,-13 7 0,-11 50 0,-12-44 0,7 99 0,5-8 0,-7 43 0,9-35 0,-1 24 0,5-32 0,39 57 0,-13-27 0,0 0 0,-1-1 0,-1-1 0,17 34 0,-42-63 0,-7 5 0,-58 14 0,10-24 0,-26 3 0,41-28 0,25-1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3.511"/>
    </inkml:context>
    <inkml:brush xml:id="br0">
      <inkml:brushProperty name="width" value="0.17143" units="cm"/>
      <inkml:brushProperty name="height" value="0.17143" units="cm"/>
      <inkml:brushProperty name="color" value="#5B2D90"/>
    </inkml:brush>
  </inkml:definitions>
  <inkml:trace contextRef="#ctx0" brushRef="#br0">56 331 5734,'-28'53'0,"1"0"0,26 2 0,10-1 0,9 31-538,41-23 538,-45-61 176,-1-3-176,0-4 89,8-19-89,-7-7 0,-1-33 0,-10 22 0,-16-30 0,4 46 0,-19-18 0,1 74 273,31-2-273,10 24 0,28-22 0,-4-29 0,-15-8 0,40-57 0,-19-17 0,-13 36 0,-3 0 0,-4-38 0,-20 28 0,-3 5 0,-2 17 0,-5-5 0,0 85 0,3 38 0,5-4 0,4 9 0,-2-5 0,-3 1 0,1-2 0,8 23 0,2-25 0,-8-65 0,3-28 0,-1-18 0,3-19 0,2-21 0,-4 35 0,7-8 0,-6 30 0,31-26 0,-14 18 0,22-19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2.115"/>
    </inkml:context>
    <inkml:brush xml:id="br0">
      <inkml:brushProperty name="width" value="0.08571" units="cm"/>
      <inkml:brushProperty name="height" value="0.08571" units="cm"/>
      <inkml:brushProperty name="color" value="#004F8B"/>
    </inkml:brush>
  </inkml:definitions>
  <inkml:trace contextRef="#ctx0" brushRef="#br0">0 738 5734,'76'65'0,"-6"-41"0,-20 13 0,0-4-403,16-28 403,-40-15 0,30-40 0,4-7 0,-17 16 66,14-16 0,-6 5-66,-32 33 67,0 45-67,5 28 0,-2 5 0,7 1 0,4-20 0,3-3 0,31 32 204,28-79-204,-46-5 0,1-6 0,25-12 0,3-5 0,0-3 0,-2-4 0,-6-8 0,-9 0 0,-7-9 0,-54 17 0,-83 76 0,40-14 0,-33 30 0,59-26 0,5 7 0,10 1 0,25-1 0,10-18 0,7-6 0,-1-13 0,-7 0 0,10-7 0,-10 3 0,-8 3 0,1 11 0,-14 3 0,8 5 0,-7-3 0,1-3 0,19-10 0,6-14 0,24-38 0,-23 11 0,-6-12 0,-4-13 0,-12-10 0,-5-5 0,8-15 0,-12 12 0,-40 24 0,16 41 0,-9 74 0,5 27 0,21 24 0,7-21 0,6 6 0,2 7 0,6 1 0,-1-20 0,3 1 0,6-9 0,14 6 0,9-23 0,7-42 0,0-18 0,19-28 0,-40-16 0,-11-6 0,-13-6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4.280"/>
    </inkml:context>
    <inkml:brush xml:id="br0">
      <inkml:brushProperty name="width" value="0.17143" units="cm"/>
      <inkml:brushProperty name="height" value="0.17143" units="cm"/>
      <inkml:brushProperty name="color" value="#5B2D90"/>
    </inkml:brush>
  </inkml:definitions>
  <inkml:trace contextRef="#ctx0" brushRef="#br0">230 46 5734,'1'67'0,"-1"1"0,0-1 0,-3 2 0,6-1 0,28 29 0,6-8 0,-4-16 0,-45-47 0,1-15 0,-16 4 0,-26-28 0,4-13 0,4-9 0,2-5 0,-3-16 0,6-9 0,35 43 0,9 20 0,44 35 0,-7-5 0,22-5 0,20 1 0,-11-6 0,7-2 0,15-1 0,-9-15 0,-52-33 0,-10 5 0,18-55 0,-25 40 0,-2-9 0,-1 0 0,-7 15 0,3-27 0,-7 45 0,5 48 0,-4 41 0,2 17 0,-5 1 0,2-31 0,1-2 0,0 6 0,1 5 0,3 1 0,1-9 0,0-6 0,-8-126 0,-3-35 0,1 34-198,-1-1 1,0-14 0,0 16 197,2 7 0,10-7 0,13 3 0,55 11 0,-52 2 0,2 14 0,44 66 0,-67 4 0,-27 60 0,9-41-441,-20 43 441,15-59 0,-33 30 0,32-36 0,-24 20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4.600"/>
    </inkml:context>
    <inkml:brush xml:id="br0">
      <inkml:brushProperty name="width" value="0.17143" units="cm"/>
      <inkml:brushProperty name="height" value="0.17143" units="cm"/>
      <inkml:brushProperty name="color" value="#5B2D90"/>
    </inkml:brush>
  </inkml:definitions>
  <inkml:trace contextRef="#ctx0" brushRef="#br0">0 1 5734,'35'80'0,"0"1"0,-1 0 0,4-5 0,-2-2 0,-27-34 0,-83-73 0,55 14 0,-42-48 0,98-10 0,-15 38 0,17-12 0,3 4 0,-9 20 0,12 2 0,0 4 0,-17 14 0,21-1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5.317"/>
    </inkml:context>
    <inkml:brush xml:id="br0">
      <inkml:brushProperty name="width" value="0.17143" units="cm"/>
      <inkml:brushProperty name="height" value="0.17143" units="cm"/>
      <inkml:brushProperty name="color" value="#5B2D90"/>
    </inkml:brush>
  </inkml:definitions>
  <inkml:trace contextRef="#ctx0" brushRef="#br0">1 535 5734,'72'-34'0,"-1"0"0,-4 4 0,-17 4 0,-37 15 0,-6-22 0,-54 21 0,25-11 0,-44 35 0,44 18 0,8 5 0,8 3 0,43 17 0,1-23 0,17 11 0,8-20 0,14-8 0,12-5 0,-6-10 0,5-10 0,-18-20 0,-2-3 0,-4 15 0,-7-2 0,9-46 0,-72 53 0,-4 1 0,-53 5 0,6 22 0,-21-3 0,33 45 0,27 7 0,71-18 0,-36 47 0,68-90 0,-32-41 0,-27-3 0,-2-9 0,1-14 0,-2-6 0,-1-10 0,-6-3 0,-9-2 0,-6 7 0,-11 5 0,1 29 0,-5 70 0,1 51 0,-4 19 0,3-9 0,-1 3 0,6-36 0,0 0 0,-2 28 0,1-8 0,6-30 0,4 48 0,6-57 0,29 32 0,-10-44 0,20 10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5.655"/>
    </inkml:context>
    <inkml:brush xml:id="br0">
      <inkml:brushProperty name="width" value="0.17143" units="cm"/>
      <inkml:brushProperty name="height" value="0.17143" units="cm"/>
      <inkml:brushProperty name="color" value="#5B2D90"/>
    </inkml:brush>
  </inkml:definitions>
  <inkml:trace contextRef="#ctx0" brushRef="#br0">29 20 5734,'-6'-8'0,"1"1"0,3 5 0,2-1 0,-1 10 0,1 0 0,-1 9 0,-1 11 0,-3 15 0,2-4 0,-1 6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5.820"/>
    </inkml:context>
    <inkml:brush xml:id="br0">
      <inkml:brushProperty name="width" value="0.17143" units="cm"/>
      <inkml:brushProperty name="height" value="0.17143" units="cm"/>
      <inkml:brushProperty name="color" value="#5B2D90"/>
    </inkml:brush>
  </inkml:definitions>
  <inkml:trace contextRef="#ctx0" brushRef="#br0">1 87 5734,'18'-49'0,"-3"11"0,-9 39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6.050"/>
    </inkml:context>
    <inkml:brush xml:id="br0">
      <inkml:brushProperty name="width" value="0.17143" units="cm"/>
      <inkml:brushProperty name="height" value="0.17143" units="cm"/>
      <inkml:brushProperty name="color" value="#5B2D90"/>
    </inkml:brush>
  </inkml:definitions>
  <inkml:trace contextRef="#ctx0" brushRef="#br0">0 86 5734,'53'-10'0,"0"0"0,-10 1 0,13 1 0,-3 3 0,-30 2 0,-2-3 0,0-3 0,2-3 0,-1-1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6.531"/>
    </inkml:context>
    <inkml:brush xml:id="br0">
      <inkml:brushProperty name="width" value="0.17143" units="cm"/>
      <inkml:brushProperty name="height" value="0.17143" units="cm"/>
      <inkml:brushProperty name="color" value="#5B2D90"/>
    </inkml:brush>
  </inkml:definitions>
  <inkml:trace contextRef="#ctx0" brushRef="#br0">67 17 5734,'-3'-8'0,"1"-1"0,-12 58 0,6-27 0,-13 47 0,11-37 0,1 2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6.688"/>
    </inkml:context>
    <inkml:brush xml:id="br0">
      <inkml:brushProperty name="width" value="0.17143" units="cm"/>
      <inkml:brushProperty name="height" value="0.17143" units="cm"/>
      <inkml:brushProperty name="color" value="#5B2D90"/>
    </inkml:brush>
  </inkml:definitions>
  <inkml:trace contextRef="#ctx0" brushRef="#br0">1 149 5734,'6'-74'0,"28"13"0,-5 54 0,19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6.981"/>
    </inkml:context>
    <inkml:brush xml:id="br0">
      <inkml:brushProperty name="width" value="0.17143" units="cm"/>
      <inkml:brushProperty name="height" value="0.17143" units="cm"/>
      <inkml:brushProperty name="color" value="#5B2D90"/>
    </inkml:brush>
  </inkml:definitions>
  <inkml:trace contextRef="#ctx0" brushRef="#br0">1 3 5734,'22'1'0,"1"0"0,2 0 0,39 2 0,-18-1 0,17-2 0,17-1 0,-11 0 0,5-1 0,15-1 0,-1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19.166"/>
    </inkml:context>
    <inkml:brush xml:id="br0">
      <inkml:brushProperty name="width" value="0.17143" units="cm"/>
      <inkml:brushProperty name="height" value="0.17143" units="cm"/>
      <inkml:brushProperty name="color" value="#5B2D90"/>
    </inkml:brush>
  </inkml:definitions>
  <inkml:trace contextRef="#ctx0" brushRef="#br0">3021 349 5734,'3'-13'0,"-2"1"0,-5 7 0,-6-5 0,-33-9 0,-16 3 0,-18-1 0,7 1 0,11 1 0,-2 0-692,-14-1 1,-9 0 0,13 3 691,-9 2 0,-2 0-902,6 2 0,-15-2 1,9 2 901,17 2 0,-2 0 0,-2-1 0,-10-1 0,-2 0 0,11 2-263,-5-1 0,4 1 263,-19-2 0,-2 0 0,7 0 0,-2 2 0,10 0 0,-5 1 0,1 1-59,2 4 0,-1 2 1,1 0 58,-4 1 0,0 0 0,6 2 0,-7 3 0,9 2 0,-19 14 0,69-15 1208,-16 7-1208,28-7 2956,-1 2-2956,11-1 951,10 15-951,1 29 183,-2-7 0,1 7-183,0 33 0,-1 6 0,-1 2 0,1 4-153,-2-14 1,0 3 0,0-1 152,0-11 0,-1-3 0,1 1 0,0 3 0,0 0 0,-1-6 0,1 2 0,-1-8 0,1 24 0,-3-65 0,3-20 0,10-5 0,27-8 457,4-1-457,19 7 0,22 3 0,12 2 0,-25 1 0,10 1 0,7 1 0,2 0 0,1 1 0,-4-1 0,-8 0-848,22-1 0,-7 1 0,-1-1 0,8 1 848,-9 0 0,6 2 0,4 0 0,0-1 0,-4 0 0,-6-2 0,10-1 0,-6-2 0,-4-1 0,-3 0-757,4 1 1,-4-1 0,5 0 756,0 1 0,7-1 0,0 0 0,-6 0-25,4-1 1,-4 0 0,-4 0 24,-16 1 0,-2 1 0,3 0 0,-3 0 0,3 0 0,2 1 0,-3-1 0,20 1 0,-2 1 0,-8-1 0,4 1 0,-11 0 949,-23 0 0,-12-1-949,-18-1 3173,-6-3-3173,3 2 663,-13-2-663,-3-5 0,-3-2 0,7-22 0,-7 13 0,1-10 0,-4 12 0,1-5 0,4-27 0,4-11 0,-1 7 0,2-6 0,3-25 0,1-14 0,0 11 0,-4 17 0,0 3-186,5-29 1,-5 8 185,-9 20 0,-1 18 0,-5-8 0,0 0 0,-2 6 0,-3-27 0,5 58 0,1 6 0,1 8 0,-1-3 0,0 9 371,1 1-371,-1-3 0,0 2 0,0-2 0,-1 3 0,-8 0 0,-27 3 0,-26 2 0,-3 2 0,13-1 0,0-1 0,-15 3 0,-2-1 0,-17 2 0,1 0-734,18-3 0,2 0 1,-6 1 733,-13 2 0,-7 0 0,-3 1 0,2-1-549,10 0 0,1-1 0,-1 0 1,-1 0 548,-7 0 0,-2 1 0,0-1 0,3 0 0,14-2 0,1 1 0,2-1 0,0-1 0,-22 1 0,0 0 0,0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2.873"/>
    </inkml:context>
    <inkml:brush xml:id="br0">
      <inkml:brushProperty name="width" value="0.08571" units="cm"/>
      <inkml:brushProperty name="height" value="0.08571" units="cm"/>
      <inkml:brushProperty name="color" value="#004F8B"/>
    </inkml:brush>
  </inkml:definitions>
  <inkml:trace contextRef="#ctx0" brushRef="#br0">124 745 5734,'-16'-80'0,"5"14"0,-1-2 0,8 36 0,5 33 0,4 52 0,0 7 0,1 10 0,4 27 0,0 2 0,-2-16 0,0-1 0,1-12 0,0 2 0,-2-13 0,1-3 0,6 42 0,-12-81 0,-6-33 0,-7-57 0,0-13 0,-2-6 0,5 27 0,-1-3-441,0-12 0,-1-10 0,1 9 441,2 10 0,1 2 0,-3-3 0,1-7 0,5 3 0,8 5 0,6 2 0,7 8 0,15 5 0,7 7 0,-5-5 0,5 17-402,49 64 402,-54-1-97,-2 13 0,-2 6 97,2 24 0,-33-2 0,-13 14 0,-1-10 0,-17 23-264,-17-7 1,-5-8 263,4-34 0,-8 7 0,0 0 0,6-3 0,3-4 0,0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27.100"/>
    </inkml:context>
    <inkml:brush xml:id="br0">
      <inkml:brushProperty name="width" value="0.17143" units="cm"/>
      <inkml:brushProperty name="height" value="0.17143" units="cm"/>
      <inkml:brushProperty name="color" value="#5B2D90"/>
    </inkml:brush>
  </inkml:definitions>
  <inkml:trace contextRef="#ctx0" brushRef="#br0">110 1 5734,'-4'31'0,"-1"0"0,-6 46 0,4-31 0,-6 41 0,2-29 0,0 4 0,2-12 0,0 3 0,1-2 0,1-3 0,-4 28 0,7-50 0,6-38 0,4-28 0,-2 12 0,0-4 0,3-21 0,1-7 0,3-20-602,-2 17 1,-1 2 601,1-2-656,2-14 656,-5 37 0,3-20 0,-10 76 0,-6 81 0,4-25 0,1 4 0,-1-3 0,0-4 558,2-8 0,2-9-558,2-9 743,-2-29-743,7 4 0,22-71 0,5-25 0,-8 27 0,9-24 0,-2 0 0,-19 30 0,-4 13 0,8-25 0,-11 36 0,3 25 0,-10 89 0,0-23 0,0-3 0,2-3 0,2-19 0,17 36 0,46-39 0,-25-5 0,14-56 0,16-24 0,-16 3 0,-12-1 0,24-20 0,-12-2 0,-54 24 0,-14-6 0,-4 2 0,-18 13 0,-6 51 0,6 31 0,10 25 0,22-3 0,40 12 0,-5-46 0,44-40 0,6-17 0,-28-5 0,14-15 0,-10-5 0,-41 2 0,-1-30 0,-8 15 0,-4-4 0,-46 112 0,27-27 0,-9 34 0,6 1 0,15-31 0,6 31 0,-1-49 0,15-5 0,-2-16 0,10-14 0,-8 1 0,7-19 0,2 3 0,-9 13 0,0 9 0,-20 36 0,1-3 0,-1 24 0,2-26 0,3 8 0,5-33 0,5-7 0,-3 4 0,5 5 0,-12 11 0,5 9 0,-5-1 0,4 32 0,-2-25 0,3 16 0,-5-30 0,5-11 0,8-9 0,-1 2 0,36-25 0,-32 26 0,36-9 0,-36 28 0,9 7 0,-13 0 0,22 36 0,3-30 0,6 19 0,-4-36 0,-21-7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27.770"/>
    </inkml:context>
    <inkml:brush xml:id="br0">
      <inkml:brushProperty name="width" value="0.17143" units="cm"/>
      <inkml:brushProperty name="height" value="0.17143" units="cm"/>
      <inkml:brushProperty name="color" value="#5B2D90"/>
    </inkml:brush>
  </inkml:definitions>
  <inkml:trace contextRef="#ctx0" brushRef="#br0">709 13 5734,'0'-8'0,"-2"3"0,1 6 0,-3 5 0,0 1 0,-27 39 0,-1 0 0,-10 15 0,9-13 0,1 2 0,-8 12 0,3 0 0,-7 13 0,-2 8 0,11-17 0,-5 11 0,-1 4 0,2-4 0,5-9 0,-11 21 0,6-5 0,10-14 0,0 0 0,-1 1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30.498"/>
    </inkml:context>
    <inkml:brush xml:id="br0">
      <inkml:brushProperty name="width" value="0.17143" units="cm"/>
      <inkml:brushProperty name="height" value="0.17143" units="cm"/>
      <inkml:brushProperty name="color" value="#5B2D90"/>
    </inkml:brush>
  </inkml:definitions>
  <inkml:trace contextRef="#ctx0" brushRef="#br0">148 263 5734,'3'-6'0,"0"1"0,-14 42 0,6-18 0,-11 35 0,-1 5 0,6-19 0,-11 34 0,0 3 0,6-17 0,-8 28 0,16-52 0,7-28 0,1-2 0,9-27 0,6-38 0,-1-2 0,0-5 0,5-28 0,-9 38 0,-1-2 0,-5 0 0,-1 4 0,-1-7 0,2-35 0,-4 70 0,0 22 0,-3 31 0,0-6 0,-4 56 0,12 3 0,2 1 0,-6 0 0,2 0 0,9-21 0,3-58 0,-6-5 0,13-7 0,-8-5 0,3-3 0,26-38 0,-11 13 0,18-28 0,-26 33 0,5-13 0,-10 41 0,0-8 0,-8 36 0,-11 16 0,0-7 0,1 57 0,0-48 0,2 44 0,0-57 0,11 23 0,17-20 0,1-2 0,41-40 0,-14-30 0,-1 1 0,-12-16 0,-28 23 0,-2-33 0,-69 78 0,34-1 0,-10 41 0,10 15 0,49 24 0,0-42 0,8-9 0,56-9 0,-15-68 0,-4-15 0,1 11 0,-20-16 0,-16 3 0,-37 37 0,-2 3 0,-11 8 0,-10 25 0,4 32 0,2 8 0,-4-7 0,5 48 0,16-91 0,30-42 0,-19 18 0,13-41 0,0-10 0,-13-2-116,-1 14 1,-1-2 115,-5-23 0,-4 35 0,-2-15 0,-8 8 0,-10 43 0,-13 72 0,10 16 0,8 2 0,6-3 0,11-17 0,4-2 0,23 30 0,17-42 0,-7-4 0,34-90 0,-55 26 231,23-36-231,-35 44 0,-1 4 0,1 7 0,-3 10 0,5 25 0,17 2 0,-13-3 0,12-12 0,-14-25 0,5-10 0,1 3 0,-2-1 0,11 4 0,-15 9 0,14-5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2.677"/>
    </inkml:context>
    <inkml:brush xml:id="br0">
      <inkml:brushProperty name="width" value="0.17143" units="cm"/>
      <inkml:brushProperty name="height" value="0.17143" units="cm"/>
      <inkml:brushProperty name="color" value="#5B2D90"/>
    </inkml:brush>
  </inkml:definitions>
  <inkml:trace contextRef="#ctx0" brushRef="#br0">604 1 5734,'-86'23'0,"0"1"0,21-1 0,8 26 0,-5 20 0,23-8 0,37-3-819,3 15 0,8-7 819,14-37 257,13 4 0,4 1-257,4 2 0,25 19 269,-49-38-269,-23-10 0,-2-1 0,-12-1 855,-24-2-855,-4-1 0,-26 2 0,20-2 0,-26 0 0,39-1 0,-26-5 0,47-1 0,-2-4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2.853"/>
    </inkml:context>
    <inkml:brush xml:id="br0">
      <inkml:brushProperty name="width" value="0.17143" units="cm"/>
      <inkml:brushProperty name="height" value="0.17143" units="cm"/>
      <inkml:brushProperty name="color" value="#5B2D90"/>
    </inkml:brush>
  </inkml:definitions>
  <inkml:trace contextRef="#ctx0" brushRef="#br0">80 56 5734,'-46'-32'0,"12"8"0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3.054"/>
    </inkml:context>
    <inkml:brush xml:id="br0">
      <inkml:brushProperty name="width" value="0.17143" units="cm"/>
      <inkml:brushProperty name="height" value="0.17143" units="cm"/>
      <inkml:brushProperty name="color" value="#5B2D90"/>
    </inkml:brush>
  </inkml:definitions>
  <inkml:trace contextRef="#ctx0" brushRef="#br0">82 0 5734,'-23'18'0,"2"4"0,7 5 0,2 8 0,7 27 0,3 20 0,1-10 0,-2 17 0,3-14 0,1-1 0,0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3.353"/>
    </inkml:context>
    <inkml:brush xml:id="br0">
      <inkml:brushProperty name="width" value="0.17143" units="cm"/>
      <inkml:brushProperty name="height" value="0.17143" units="cm"/>
      <inkml:brushProperty name="color" value="#5B2D90"/>
    </inkml:brush>
  </inkml:definitions>
  <inkml:trace contextRef="#ctx0" brushRef="#br0">43 0 5734,'71'69'0,"1"0"0,0 0 0,0 0 0,6-9 0,-8 0-1017,-9 14 1,-3 9-1,-27-23 1017,-34-34 900,-5-4-900,-28 6 0,-13 0 0,-5-7 0,-3-1 0,-3 8 0,-3-3 0,-22-4 0,8-7 0,27-4 0,-36 3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3.513"/>
    </inkml:context>
    <inkml:brush xml:id="br0">
      <inkml:brushProperty name="width" value="0.17143" units="cm"/>
      <inkml:brushProperty name="height" value="0.17143" units="cm"/>
      <inkml:brushProperty name="color" value="#5B2D90"/>
    </inkml:brush>
  </inkml:definitions>
  <inkml:trace contextRef="#ctx0" brushRef="#br0">67 27 5734,'-36'-16'0,"5"5"0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5.447"/>
    </inkml:context>
    <inkml:brush xml:id="br0">
      <inkml:brushProperty name="width" value="0.17143" units="cm"/>
      <inkml:brushProperty name="height" value="0.17143" units="cm"/>
      <inkml:brushProperty name="color" value="#5B2D90"/>
    </inkml:brush>
  </inkml:definitions>
  <inkml:trace contextRef="#ctx0" brushRef="#br0">138 26 5734,'80'-7'0,"0"0"0,-2-5 0,-16 21 0,-13 8 0,-37 3 0,-23 65 0,-10-19 0,-4 24 0,1-41 0,19-37 0,3 3 0,9-9 0,2 2 0,40 11 0,-14 7 0,20 11 0,-28 10 0,-30 9 0,-24 4 0,-8-10 0,-9-21 0,-5-5 0,-28 0 0,4-9 0,-1-7 0,-15-15 0,0-16 0,56-11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6.099"/>
    </inkml:context>
    <inkml:brush xml:id="br0">
      <inkml:brushProperty name="width" value="0.17143" units="cm"/>
      <inkml:brushProperty name="height" value="0.17143" units="cm"/>
      <inkml:brushProperty name="color" value="#5B2D90"/>
    </inkml:brush>
  </inkml:definitions>
  <inkml:trace contextRef="#ctx0" brushRef="#br0">1230 203 5734,'-14'-33'0,"-33"-14"0,-13 1 0,-4 5 0,5 24 0,-4 7 0,-30 8 0,37-3 0,-1 3 0,-40 16 0,26 17 0,2 7 0,21-12 0,1 3 0,-9 6 0,-5 7 0,8 7 0,12 9 0,8 7 0,5 2 0,4 2 0,5 3 0,1-1-334,-2-1 1,0-1-1,8 0 334,16 32 0,11-12 0,8-13 0,3-19 0,8 8 0,0-6 0,2-4 0,4-2 0,4 8 0,8 6 0,12-14-765,15-26 0,16-13 0,1-6 0,-13 3 765,3 11 0,0-6 0,-8-14 0,11-5 0,-4-6 0,-20-9-160,-24-15 0,-9-6 160,4-4 0,-1-6 0,15-31 0,-2-7 0,-11 8 0,-6-5 0,-7 7 0,-3-5 0,-7-2 0,-3-1 0,-7-1 0,-20-1-271,-18 19 0,-18-2 1,-8 1-1,1 3 1,9 6 270,9-5 0,4 6 0,-11 5 0,-21 4 0,-15 0 0,0 13 0,18 23 0,-15 59 0,1 6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3.938"/>
    </inkml:context>
    <inkml:brush xml:id="br0">
      <inkml:brushProperty name="width" value="0.08571" units="cm"/>
      <inkml:brushProperty name="height" value="0.08571" units="cm"/>
      <inkml:brushProperty name="color" value="#004F8B"/>
    </inkml:brush>
  </inkml:definitions>
  <inkml:trace contextRef="#ctx0" brushRef="#br0">254 596 5734,'-67'39'0,"-1"0"0,5-3 0,16-2 0,38-1 0,16 39 0,53-60 0,17-35 0,-31-5 0,-3-8 0,-10-11 0,-4 15 0,1 47 0,-13 19 0,1 26 0,4-12 0,8-24 0,5-7 0,25-44 0,-16-15 0,5-8 0,-12 14 0,29 55 0,-29-11 0,37 41 0,-50-30 0,19 8 0,15-9 0,26-29 0,-35-21 0,-3-6 0,16-18 0,-37 5 0,-11 1 0,-14 17 0,-14-25 0,-12 26 0,-21 11 0,0 48 0,17 30 0,14-7 0,23-11 0,3-34 0,12-8 0,-4 0 0,7-5 0,8-6 0,13 12 0,-7-5 0,2 14 0,-3 7 0,22-49 0,-12 25-252,5-45 252,-41 27 0,3-20 0,2-29 0,-4 13 0,-5-2 0,-4-2 0,-4-4 0,1-17 0,-4 51 0,3 30 0,-1 9 252,1 12-252,1 13 0,0 0 0,1-1 0,0-8 0,1 0 0,1 17 0,1 9 0,0 24 0,1-2 0,1-11 0,2 2 0,9 40 0,-3-27 0,2 0 0,6 20 0,-6-38 0,0-5 0,0-4 0,-6-17 0,-11-24 0,-18-30 0,3 7 0,-5-10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48.912"/>
    </inkml:context>
    <inkml:brush xml:id="br0">
      <inkml:brushProperty name="width" value="0.17143" units="cm"/>
      <inkml:brushProperty name="height" value="0.17143" units="cm"/>
      <inkml:brushProperty name="color" value="#5B2D90"/>
    </inkml:brush>
  </inkml:definitions>
  <inkml:trace contextRef="#ctx0" brushRef="#br0">1 89 5734,'78'-7'0,"-25"4"0,34-5 0,-35 5 0,12 0 0,16-2 0,-9 2 0,29-2-367,-29 1 0,10 0 1,-10 1 366,29-1 0,-22 1 0,18 0 0,6-1 0,-37 2 0,1 1 0,1-1 0,6 0 0,2 0 0,12 0 0,3 1 0,-3-1 0,-15 1 0,-3 0 0,4-1 0,25 0 0,5 1 0,-10-1 0,-16 1 0,-5 0 0,4 0 0,-2 0 0,-13 1 0,-4 0 0,41 1 0,-19 0 0,-3 0 0,-10 1 0,9 0 0,-1 0 0,-9 0 0,9 0 0,0 0 0,-7 0 131,3-2 1,18 2-132,-9 1 0,17 2 0,6 1 0,-3-1 0,-14-1-154,-13-1 0,-8-1 0,11 2 154,9 0 0,18 2 0,7 0 0,-3 1 0,-13-1 0,-24-2 0,22 3 0,-17-3 0,20 1 0,1 0 0,-18-1-618,-24-1 0,-3-1 618,23 1 0,10 0 0,-11-1 0,20-1-18,-43-1 1,4 0 17,35-1 0,14 1 0,-30-1 0,5-1 0,4 1 0,2 0 0,0 1 0,5-1 0,2 1 0,-1 0 0,-6 0-569,1-1 0,-3 1 0,-3-1 0,1 1 569,27 0 0,-1 1 0,-17 1 0,-29 1 0,-10 0 0,35 3 0,-7-1 0,15 0 0,-6 0 0,-11 1 0,3-2 282,-1 0 0,10 0 0,5-1 1,-2-1-283,-3-1 0,0-2 0,0 0 0,-1 0-505,0 1 1,-1-1 0,0 0 0,-1 0 504,-4-1 0,-1 0 0,-1 0 0,0 0 0,24 0 0,-1 0 0,-12 0 879,-24 1 1,4 0-880,3-1 0,17 1 0,6-1 0,-5 0 0,-14 1-880,9-1 1,-3 1 879,-4 0 0,11 0 0,-2-1 0,-15 1 0,-17 1 0,4-1 0,6 0 0,16 0 0,11-1 0,3 1 0,-3 0 0,-11 0 0,0-1 0,-9 1 0,3 0 0,10 0 0,0 0 0,11 0 0,6-1 0,3 1 0,2-1 0,-3 1 0,-6 0 0,3 1 0,-1-1 0,-2 1 0,-2 0 0,-2 0 0,-2 0 0,0 0 0,-3 0 0,-2 1 0,0-1 0,1 0 0,7 1 0,1-1 0,0 0 0,-1 1 0,-1 1 0,-6-1 0,1 2 0,-1-1 0,-6 1 0,-8-1 0,-4 0 0,-8 0 0,10 0 0,17 1 0,16 1 0,4 0 0,-5-1 0,-17 1 0,5 0 0,3 0 0,-24-1 0,13 0 0,12 0 0,5 0 0,3 0 0,-2 0 0,-6-1 0,-9 0 0,5 0 0,-8-1 0,-2 0 0,2 0 0,9 0 0,-8 0 0,8 1 0,5 0 0,2 0 0,0 0 0,-5 0 0,-6-1 0,-9 0 0,11 0 0,-10-1 0,-4-1 0,4 0 0,12 0 0,3 0 0,-2 0 0,-11-1 0,14-2 0,-3 0 0,-20 0 0,6 0 0,0-1 0,-9 1 0,14-3 0,-8 0 0,-3-1 0,0-1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5:58.866"/>
    </inkml:context>
    <inkml:brush xml:id="br0">
      <inkml:brushProperty name="width" value="0.17143" units="cm"/>
      <inkml:brushProperty name="height" value="0.17143" units="cm"/>
      <inkml:brushProperty name="color" value="#5B2D90"/>
    </inkml:brush>
  </inkml:definitions>
  <inkml:trace contextRef="#ctx0" brushRef="#br0">1 384 5734,'65'-4'0,"-17"1"0,17 0 0,-19 1 0,42-2 0,8 0 0,-48 2 0,6 1-851,18-1 1,20 0 0,9 0-1,-6 1 1,-16 0 850,0 0 0,-2 1 0,0-1 0,10 1 0,2 0 0,-8 0-423,-3 0 0,-6 1 0,-5 0 423,2 0 0,5 1-54,14-1 1,17 1 0,2 0 0,-11-1 53,-19 0 0,-7-1 0,6 1 0,11 0 0,8-1 0,0 1 0,-11 0 0,12-2 0,-3 1 0,-6-1 0,5 0 0,-11 0 0,-16 0 0,0 0 0,24 0 0,10 0 0,-13 0 0,-30 0 0,-2 0 0,16 1 0,9-1 0,-1 1 0,21 0 0,-2 0 0,-29 0 0,0 0 0,4 0 0,24-1 0,5 0 0,-6 0 0,4 0 0,-5-1 30,-7 0 0,-5-1-30,-25 1 0,-6 0 2261,16-1-2261,-37-1 2887,15 0-2887,-53 0 51,-5-2-51,-29-10 0,-9-4 475,-24-9-475,9 4 0,-12-5 0,10 4 0,-19-7 0,18 6 0,7 2 0,19 5 0,-7-5 0,11 4 0,-2-1 0,111 43 0,-44-13 0,22 7 0,1 2 0,-15-6 0,19 5 0,24 5 0,-12-3 0,26 5 0,-31-10 0,-13-3 0,5 1 0,1 0 0,-1-1 0,20 4 0,-14-2 0,-57-10 0,-4 0 0,-6 4 0,-1-2 0,-3 2 0,3-1 0,-58 32 0,20-12 0,-36 21 0,-3 3 0,6-3 0,31-17 0,-2 0 0,-5 1 0,4-4 0,-5 2 0,-1-3 0,18-12 0,-14-15 0,7 3 0,-10-14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03.746"/>
    </inkml:context>
    <inkml:brush xml:id="br0">
      <inkml:brushProperty name="width" value="0.17143" units="cm"/>
      <inkml:brushProperty name="height" value="0.17143" units="cm"/>
      <inkml:brushProperty name="color" value="#5B2D90"/>
    </inkml:brush>
  </inkml:definitions>
  <inkml:trace contextRef="#ctx0" brushRef="#br0">0 2013 5734,'37'5'0,"-18"-2"0,78 18 0,-61-13 0,45 12 0,-37-11 0,10 1 0,7 1 0,0-2 0,0 0 0,4 2 0,1-1 0,5-3 0,3-3 0,26-6 0,-3-3 0,-33 4 0,-1 0 0,31-4 0,-7-3 0,-22-8 0,-16 2 0,3-2 0,26-7 0,9-8 0,4-6 0,-30 4 0,0-2 0,17-4 0,5-6 0,-15 3 0,3-5 0,-2-2 0,-3 0 0,-1-1 0,-2 1 0,-8 8 0,-1 1 0,1-2 0,8-10 0,1-2 0,-12 9 0,2-7 0,8-5 0,-25 20 0,-6 7 0,3-4 0,7-6 0,2-5 0,11-13 0,-7 8 0,3-3 0,-6 5 0,-1 2 0,-1 0 0,-3 4 0,8-9 0,-10 11 0,-8 10 0,30-28 0,7 1 0,-15 14 0,-2 7 0,0 1 0,-2 5 0,19-12 0,-32 22 0,55-25 0,-17 13 0,-6 4 0,6 0 0,-11 10 0,-2 4 0,-8 3 0,-2 2 0,35-4 0,1 12 0,-49 3 0,31 5 0,8 4 0,12 7 0,-10-2 0,-2 0 0,0 4 0,-14 2 0,4 4 0,-7 2 0,2 3 0,2 2 0,6 3 0,-6-1 0,3 1 0,-3-1 0,2 6 0,-1-2 0,-15-10 0,0 1 0,15 9 0,2 1 0,-10-6 0,0-1 0,-5-2 0,1 0 0,7 3 0,6 2-1131,3 0 0,6 2 1,-2-2 1130,13 9 0,-1-1 0,-18-11 0,2 1 0,0-4-141,-2-7 0,1-2 0,-4-2 141,9 3 0,1 1 0,-4-2 0,4 2 0,-5-3 0,2 0 0,-7-3 0,21 4-384,-8-5 0,25 3 0,11 2 0,-4-2 1,-19-2 383,2-1 0,0 1 0,-5-2 0,18 4 0,3 0 0,-12-4 0,-26-4 0,-5-7 0,-7 0 0,5 0 0,0-2 0,3-1 0,31 1 0,3-2 0,-21 0 0,4-4 0,14-3 0,10-3 0,-15 1 0,-34 4 0,-3-1 0,58-11 0,-26-5 0,-77 10 457,1-14 0,-17 7 0,-2-1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23.833"/>
    </inkml:context>
    <inkml:brush xml:id="br0">
      <inkml:brushProperty name="width" value="0.17143" units="cm"/>
      <inkml:brushProperty name="height" value="0.17143" units="cm"/>
      <inkml:brushProperty name="color" value="#5B2D90"/>
    </inkml:brush>
  </inkml:definitions>
  <inkml:trace contextRef="#ctx0" brushRef="#br0">7 1282 5734,'-4'6'0,"2"-1"0,9-12 0,20-53 0,2 2 0,4-5 0,-4 2 0,2-4-966,0 5 0,3-4 0,-4 8 966,16-29 0,-13 25 0,4-4 165,14-14 1,1 1-166,-15 22 0,2 1 0,20-25 0,-3 9 0,-14 26 0,24 0 0,3 22 0,3 8 0,18 0 0,-4 4 0,9 1 0,2 3-176,-15 1 1,5 0-1,-3 1 176,-10 5 0,-1 1 0,-9 1 0,-14-2 0,0 2 0,24 1 0,11 2 0,2 2 580,2 4 1,2 3 0,11 5-581,-18-2 0,10 4 0,6 2 0,0 1 0,-3 0 0,-9-4-677,4 1 0,-8-2 1,-1-1-1,4 4 677,-1 1 0,5 2 0,0 1 0,-4 1 0,-9-2 0,4 5 0,-8-1 0,-1 1-559,-1 0 1,-1 0 0,1 0 558,7 2 0,0 0 0,-3-1 0,18 12 0,-17-8 0,-34-15 0,10 6 0,1 0 0,-4-7 1281,33 17-1281,-57-32 2866,-1-8-2866,-14-5 1587,0-5-1587,-24-18 0,1 12 0,-8-13 0,7 16 0,-8-9 0,-21-27 0,11 15 0,-20-28 0,30 38 0,-22-32 0,20 27 0,-10-15 0,17 20 0,10 14 0,11 6 0,15 22 0,2 0 0,9 13 0,-15-13 0,50 56 0,-15-15 0,-6-7 0,8 7 0,-7-7 0,12 15 0,-10-13 0,-7-5 0,-20-24 0,0 3 0,-4-5 0,-3-4 0,-12-13 0,0-1 0,-27-11 0,13 5 0,-21-8 0,10 8 0,-10 3 0,-20 2 0,-17 6 0,10 0 0,-1 0 0,-30 4 0,-4-4 0,0-2-367,3-3 0,17-1 0,2-2 0,-9-2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11.617"/>
    </inkml:context>
    <inkml:brush xml:id="br0">
      <inkml:brushProperty name="width" value="0.17143" units="cm"/>
      <inkml:brushProperty name="height" value="0.17143" units="cm"/>
      <inkml:brushProperty name="color" value="#5B2D90"/>
    </inkml:brush>
  </inkml:definitions>
  <inkml:trace contextRef="#ctx0" brushRef="#br0">809 207 5734,'-54'58'0,"5"-6"0,6-18 0,-5 0 0,7-7 0,-4-1 0,-12 5 0,-8 2 0,7-4 0,10-8 0,3-3 0,-10 1 0,6-5 0,9-10 0,14-2 0,-19-9 0,29 1 0,-9-11 0,31-20 0,27-19 0,-7 7 0,19 0 0,31-10 0,-8 7 0,-26 20 0,-1 0 0,18-17 0,-41 30 0,8-22 0,-18 16 0,-1-13 0,-12 19 0,-75-1 0,52 18 0,-59 9 0,75 11 0,-11 58 0,15-24 0,2 19 0,3 9 0,9-14 0,4-1 0,6 12 0,6-4 0,1-22 0,5-9 0,20-2 0,-6-48 0,-18-5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13.418"/>
    </inkml:context>
    <inkml:brush xml:id="br0">
      <inkml:brushProperty name="width" value="0.17143" units="cm"/>
      <inkml:brushProperty name="height" value="0.17143" units="cm"/>
      <inkml:brushProperty name="color" value="#5B2D90"/>
    </inkml:brush>
  </inkml:definitions>
  <inkml:trace contextRef="#ctx0" brushRef="#br0">531 71 5734,'-50'4'0,"0"0"0,-6 20 0,41 55 0,32-22 0,23 21 0,-24-45 0,20 56 0,-63-5 0,20-21 0,-67-29 0,-12-18 0,37-24-449,-22-3 0,8-5 449,45-5-112,-15-39 112,18 31 0,-10-35 0,26 46 0,24 13 0,16 27 0,17 15 0,2 3 0,2 4 328,1-6 1,1-12-329,-5-38 0,0 4 0,1-27 0,-36 12 0,26-52 0,-24 20 0,-6 9 0,-2-1 353,-4-6-353,-2-20 0,-7 28 0,-2-15 0,-4 28 0,-6 5 0,0 57 0,-4 33 0,4 10 0,2 11 0,5-27 0,2-8 0,3 3 0,8 40 0,19-2 0,-9-58 0,5-37 0,-15-15 0,27-59 0,-9 21 0,-2 16 0,2 3 0,-6 11 0,3 29 0,-15 18 0,24 43 0,5-5 0,3 9 0,43-24 0,-55-37 0,53-8 0,-60-11 0,37-42 0,-37 24 0,6-15 0,-5-7 0,-16-24 0,-6-8 0,-30 26 0,-28 60 0,15 15 0,-1 15 0,35 0 0,32-28 0,3-7 0,5-12 0,-12-3 0,1 37 0,-12-11 0,13 23 0,-18-15 0,0 0 0,22 15 0,-11-13 0,35 14 0,-29-25 0,31-13 0,6-10 0,8-29 0,-1-10 0,-5-7 0,-37 18 0,-6 0 0,11-40 0,-25 137 0,-5 24 0,-1-18-616,3 36 0,1-3 616,-1-49 0,-1 0 0,1 42 0,-1-7 0,-1 3 0,-7-69 0,-7-84 0,0 3 0,0-26 0,4 35 0,4 13 0,3-27 0,4-4 0,7-6 0,46 31 0,8 12 0,-25 25 0,23 30 0,-12 15 0,-52 3 1232,-4 0-1232,-45 33 0,-16-4 0,0-35 0,3 31 0,8-17 0,29-66 0,40 5 0,16-18 0,-4 10 0,9-11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13.836"/>
    </inkml:context>
    <inkml:brush xml:id="br0">
      <inkml:brushProperty name="width" value="0.17143" units="cm"/>
      <inkml:brushProperty name="height" value="0.17143" units="cm"/>
      <inkml:brushProperty name="color" value="#5B2D90"/>
    </inkml:brush>
  </inkml:definitions>
  <inkml:trace contextRef="#ctx0" brushRef="#br0">32 202 5734,'42'-28'0,"0"0"0,14-6 0,-33-1 0,-37 1 0,7 21 0,-13-16 0,9 29 0,-14 12 0,7-1 0,-9 10 0,-1 25 0,13-18 0,-14 60 0,28-30 0,12 0 0,4 0 0,7-1 0,23 10 0,26-49 0,8-27 0,8 6 0,-4-38 0,-49-3 0,-5-4 0,16-18 0,-19 11 0,1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14.460"/>
    </inkml:context>
    <inkml:brush xml:id="br0">
      <inkml:brushProperty name="width" value="0.17143" units="cm"/>
      <inkml:brushProperty name="height" value="0.17143" units="cm"/>
      <inkml:brushProperty name="color" value="#5B2D90"/>
    </inkml:brush>
  </inkml:definitions>
  <inkml:trace contextRef="#ctx0" brushRef="#br0">37 724 5734,'-23'3'0,"10"-1"0,18-3 0,12-1 0,9-3 0,40-7 0,0 1 0,19-5 0,9 0 0,-5 0-848,-7 1 0,-1 0 0,2 1 0,3-2 848,-4 2 0,2-1 0,3 0 0,0-1 0,0 1 0,0 1 0,1-1 0,0 1 0,1-1 0,0 1-257,4-1 1,-1 1 0,2-1 0,0 1 0,2-1 256,-10 1 0,2-1 0,2 0 0,-2 0 0,0 0 0,-3 1-213,8-1 1,-2 1 0,-1-1 0,-3 1 0,-4-1 212,1-1 0,0 0 0,-8 1 0,-13 1 0,31-7 0,-13-1 0,-3-1 0,-12 1 0,17-14 0,-70 21 1920,-73 6-1920,-21 18 0,-9 5 0,22-7 0,-2 2 0,3 3 0,1 1 0,0-1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14.791"/>
    </inkml:context>
    <inkml:brush xml:id="br0">
      <inkml:brushProperty name="width" value="0.17143" units="cm"/>
      <inkml:brushProperty name="height" value="0.17143" units="cm"/>
      <inkml:brushProperty name="color" value="#5B2D90"/>
    </inkml:brush>
  </inkml:definitions>
  <inkml:trace contextRef="#ctx0" brushRef="#br0">1 729 5734,'90'-14'0,"-1"0"0,1 1 0,-1-1 0,1 1 0,0-1 0,-1 0 0,1 1 0,-2 0 0,3 0 0,3-1 0,2 0 0,-1 0 0,1 1 0,-3 0 0,-3 0 0,-3 1 0,-6 2 0,13-2 0,-8 1 0,-3 2 0,-2 0 0,4-1 0,5-2-708,0 1 0,6-2 1,2-1-1,3 0 1,-1-1-1,-1 1 1,-5 1-1,-5 1 708,17-3 0,-5 2 0,-4-1 0,-4 1 0,-3 0 112,4-2 1,-2-1 0,-7 1-1,-15 1-112,-10-1 0,-12 1 979,1-2-979,36-31 0,-72 15 0,19-12 0,-53 18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6:25.699"/>
    </inkml:context>
    <inkml:brush xml:id="br0">
      <inkml:brushProperty name="width" value="0.17143" units="cm"/>
      <inkml:brushProperty name="height" value="0.17143" units="cm"/>
      <inkml:brushProperty name="color" value="#5B2D90"/>
    </inkml:brush>
  </inkml:definitions>
  <inkml:trace contextRef="#ctx0" brushRef="#br0">1 808 5734,'7'-5'0,"18"9"0,-14-1 0,16 7 0,-16-2 0,-1 0 0,1 4 0,21 28 0,-12-13 0,8 14 0,1 3 0,-4-3 0,7 13 0,-1 2 0,-3-3 0,2 6 0,3 10 0,-3 1 0,1 3 0,-1 2 0,8 5-848,4-11 0,10 9 0,1-2 0,-6-12 848,-3-2 0,1-4 0,11 6 0,9 4 0,-9-19-246,7-19 246,-17-11 0,17 1 0,4-8 0,19 0 0,14 0 0,8-2 0,4 0 0,-3-1 0,-7-2 0,-10-2 0,-3-1 0,0-1 0,0-1 0,2 0 0,4-1 0,4 2-147,-15-1 0,5 2 1,2-1-1,3 1 0,2 0 1,0-1-1,1 0 0,-1-1 1,-2-1-1,-1-1 0,-4-3 147,8-1 0,-1-2 0,-1-1 0,-1-2 0,-2 0 0,0-1 0,-2-1 0,-1 1 0,-2-1 0,10 0 0,-5-1 0,-2 0 0,0-1 0,1-1 0,3 0 0,4-2 0,-11 1 0,4-2 0,4 0 0,2-2 0,1 0 0,-1 0 0,-2 0 0,-4 1 0,-4 1 0,-6 1-97,24-5 1,-9 2-1,-4 1 1,0-1 0,5-2 96,-12 3 0,5-1 0,4-2 0,-2 1 0,-5 0 0,-8 2 0,-13 3 0,22-6 0,-5 1 0,-11 2 0,10-2 0,5-2 0,0 1 0,-6 0 0,-5 2 0,-4 1 0,1-1 0,11-3 0,-12 2 0,8-1 0,4-1 0,5-2 0,1-1 0,0-1 0,-2 0 0,-4 0 0,5-4 0,-1-1 0,0-1 0,-2 0 0,-1 0 0,-1 1 0,-3 1 0,15-3 0,-5 3 0,-1 0 0,2-2 0,5-5 0,-18 3 0,7-3 0,2-3 0,2-2 0,-2 0 0,-5 1 0,-6 2 0,-10 3 0,25-16 0,-15 4 0,5-3 0,-14 11 0,6-1 0,0-2 0,-3 1 0,-7 3 0,6-8 0,-7 1 0,-12 7 913,11-14-913,-18 10 0,-33 28 2685,-11 11-2685,-2 4 884,-34 12-884,-35 3 0,6 1 1252,-18-1-1252,-6-10 0,-5-2 0,37-2 0,0 0 0,-39 2 0,7 0 0,33-5 0,118-4 0,6-5 0,6-2 0,-16 6 0,4-2 0,28-12 0,14-5 0,-23 4 0,-18 3-351,20-7 1,-14 3 350,-60 18 0,7-2 0,-13 13 0,5-3 0,-35 86 0,6-8 0,0 4 0,3-19 0,0-1-484,-2 22 1,3-13 483,8-40 629,-4 10-629,-22 4 0,8-18 0,-15-5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7:30:55.387"/>
    </inkml:context>
    <inkml:brush xml:id="br0">
      <inkml:brushProperty name="width" value="0.08571" units="cm"/>
      <inkml:brushProperty name="height" value="0.08571" units="cm"/>
      <inkml:brushProperty name="color" value="#004F8B"/>
    </inkml:brush>
  </inkml:definitions>
  <inkml:trace contextRef="#ctx0" brushRef="#br0">0 899 5734,'2'-12'0,"10"-27"0,-5 15 0,10-21 0,-6 20 0,1 0 0,8-12 0,8-11 0,-5 10 0,14-12 0,0 25 0,8 12 0,-7 8 0,-5 29 0,-15 5 0,13 38 0,-2 11 0,-2 7 0,-8-20 0,-7-23 0,-1-31 0,-3-4 0,1-20 0,-1-11 0,13-36 0,-3 11 0,3-5 0,3-9 0,1 0 0,-3 13 0,2 7 0,20 2 0,-24 47 0,9 39 0,-7 6 0,2 15 0,-4-5 0,-7-19 0,-7-22 0,0-7 0,3-11 0,13-15 0,14-26 0,20-31 0,-18 19 0,0 0 0,7-12 0,-2 4 0,-37 50 0,-2 2 0,0-7 0,-1-5 0,-2 2 0,-1-1 0,-1-4 0,0 9 0,-3-12 0,1 14 0,-3-7 0,4 12 0,-6-2 0,-2 16 0,-15 53 0,8 32 0,-2-2 0,19 9 0,5-67 0,27 42 0,14-42 0,24 3 0,-3-44 0,-6-30 0,-13-13 0,-18 3 0,-3-5 0,9-36 0,-16 28 0,-3-4 0,-10-6 0,-5 0 0,-1 4 0,-5 5 0,-11-17 0,3 109 0,0 42 0,11 9 0,7 9 0,4 2 0,2-1 0,-3-11 0,0 0 0,2 12 0,-1-10 0,-7-27 0,-9-32 0,-4-24 0,-2-3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09:49:05.683"/>
    </inkml:context>
    <inkml:brush xml:id="br0">
      <inkml:brushProperty name="width" value="0.17143" units="cm"/>
      <inkml:brushProperty name="height" value="0.17143" units="cm"/>
      <inkml:brushProperty name="color" value="#5B2D90"/>
    </inkml:brush>
  </inkml:definitions>
  <inkml:trace contextRef="#ctx0" brushRef="#br0">0 52 5734,'8'-2'0,"0"-2"0,0 0 0,-4 0 0,4 1 0,-6 1 0,1 1 0,12-5 0,33-4 0,-22 3 0,21-1 0,-36 8 0,-3 0 0,17 0 0,-12 1 0,20 1 0,2 1 0,20 1 0,-16-2 0,10 0 0,-10-2 0,-8 0 0,7 0 0,-17 0 0,31 1 0,-17-1 0,19 1 0,-29-1 0,-11 0 0,18 1 0,-16-1 0,20 2 0,-24 0 0,21 2 0,0 0 0,-6-1 0,22 0 0,-24-3 0,13 1 0,-2 0 0,-17 1 0,29 4 0,4-1 0,-10 2 0,3-3 0,-33-3 0,-2-1 0,14 1 0,-8 1 0,6-1 0,-4 1 0,1-1 0,-2 0 0,7 1 0,-14-1 0,33 4 0,-23-4 0,35 4 0,-22-4 0,-4 0 0,16 1 0,-32-2 0,15 0 0,-14 1 0,-5-1 0,16 0 0,-14 0 0,12 0 0,-15 0 0,13 1 0,-11-1 0,12 1 0,-12-1 0,11 1 0,-4 0 0,7 1 0,12 0 0,-19-2 0,26 1 0,-32-1 0,11 0 0,-16 0 0,-2 0 0,8 0 0,-6 0 0,6 1 0,-7-1 0,5 0 0,-4 0 0,6 0 0,11 0 0,-10 0 0,10-1 0,-15 0 0,15-2 0,-9 1 0,8 0 0,-10 1 0,3 1 0,5 0 0,-5 0 0,0-1 0,-9 0 0,4 0 0,-5 1 0,3 0 0,-1 0 0,4 0 0,-3 0 0,31 0 0,-25 0 0,22 0 0,-32 0 0,1 0 0,19 1 0,-8-1 0,16 2 0,5 2 0,-18-2 0,13 1 0,-23-1 0,12-2 0,2 2 0,11-1 0,6 0 0,-9 0 0,45-1 0,-35-1 0,25-1 0,-14 0 0,-18 0 0,18 2 0,42 7 0,-49-4 0,43 4 0,-45-4 0,20-1 0,10 1 0,-6-1 0,1 1 0,9-1 0,-3 0 0,18-1 0,-15-7 0,1-2 0,-27 3 0,0 0 0,32-4 0,-1 1 0,-1 0 0,-40 5 0,46-1 0,-33 2 0,19 4 0,-1 1 0,-27 0 0,48 5 0,-72-5 0,0 1 0,21 2 0,5 0 0,9 0 0,14 1 0,-10-1 0,18 1 0,-17-1 0,-12-2 0,33-4 0,-34-2 0,30-2 0,0-1 0,-21 1 0,-3 0 0,-6 1 0,-24 3 0,-6 0 0,28 0 0,-14 1 0,21 0 0,-19-1 0,20 2 0,-24-2 0,58 2 0,6 0 0,-37-1-373,26 0 0,-8 0 373,-56 0 0,12 0 0,27 2 0,38-3 0,5 0 0,-5 1 0,-1-2 0,-11-1 0,-52 0 0,53-4 0,-1-2 0,9 1 0,3-2 0,2 0 0,-1 3-169,-11-1 0,-3 2 169,-6 3 0,5 0 0,-29 0 0,26-2 0,21-2 0,-17 1 0,-6 2 0,-9-1 0,13-1 0,-15 2 0,-1 3 0,-24 0 0,11 0 0,2 0 0,-13 0 719,47 0-719,-39 0-1091,38-3 1,27-2 0,-15 1 1090,-45 2 0,0 0 0,41-2 0,15-2 0,-32 2-112,-48 3 112,-1 0 0,43 2 0,-33 0 0,48 4 0,-53-2 0,25 2 0,20 1 0,-11-1 0,14 1 79,-20-1 1,11 0 0,-4 0-80,-2 0 0,-2-2 0,5 1 0,0-1 0,3 1 0,-3 0 0,-10-1 0,-8-1 0,2 0 0,0 0 0,5 1 0,-7-1 0,6 1 0,31 3 0,15 1 0,-5 0 0,-30-2 0,-3 0 0,3 1 0,28 1 0,5 1 0,-12-1 961,-17-1 0,-9-1-961,32 1-6,0-1 0,3 1 6,-37-1 0,1-1 0,4 0 0,5 1 0,-8-1-638,33 4 638,-59-5 0,14 1 0,2 0 0,-6-2 0,6 2 0,9 0 0,18 0 0,-3 0 0,9 2 0,-9-2 0,-8-1 0,-33 0 1307,-10-2-1307,20 1 0,13 0 0,29-2 0,3 0 0,-26 1 0,0 0 87,22-2 0,-9 0-87,-23 1 378,12 0 0,12 2-378,-14-2 0,4 0 0,-3 0 0,19 1 0,-4 0-465,0-1 1,-18 0 464,-42 0 0,61-2 0,-28 1 0,29 0 0,7-1 0,8 0 0,-39 2 0,-4 0 0,0-1 0,-2 1 0,-25 0 0,22-1 929,-24-1-929,2-1 0,10 0 0,-6 0 0,21-3 0,-22 1 0,10 0 0,24-38 0,-45 19 0,34-32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28.998"/>
    </inkml:context>
    <inkml:brush xml:id="br0">
      <inkml:brushProperty name="width" value="0.08571" units="cm"/>
      <inkml:brushProperty name="height" value="0.08571" units="cm"/>
      <inkml:brushProperty name="color" value="#004F8B"/>
    </inkml:brush>
  </inkml:definitions>
  <inkml:trace contextRef="#ctx0" brushRef="#br0">4 477 5734,'-1'-6'0,"-1"0"0,1 4 0,4 17 0,3 36 0,2 10 0,-1-3-544,1 7 1,-2-3 543,-4-27 0,0 0 130,14 31 0,22-6-130,31-52 0,23-26 0,1 4 0,-3 18 0,0 4 0,2-11-343,-10-16 1,2-9 0,1-6-1,-3-3 343,0-5 0,-2-4 0,-1-2 0,-1-2 0,-3-1 0,-1-2 0,-1 0 0,-1 0-666,-3 3 0,-2 1 0,0 1 0,-3-1 666,18-13 0,-2 1 0,-15 9 0,7-13 472,-68 59-472,-80 58 0,35-25 0,-3 1-162,-21 15 0,-2 1 0,9-8 0,2-4 1,11-7-1,1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29.397"/>
    </inkml:context>
    <inkml:brush xml:id="br0">
      <inkml:brushProperty name="width" value="0.08571" units="cm"/>
      <inkml:brushProperty name="height" value="0.08571" units="cm"/>
      <inkml:brushProperty name="color" value="#004F8B"/>
    </inkml:brush>
  </inkml:definitions>
  <inkml:trace contextRef="#ctx0" brushRef="#br0">39 108 5734,'-6'99'0,"-1"0"0,0 1 0,1-29 0,2-1 0,0 7 0,0 5 0,4-23 0,5-31 0,2-4 0,61 4 0,7-31-333,13-9 0,15-14 333,-28-4 0,5-8 0,1-5 0,-3 4 0,6-3 0,-2 1 0,5-5 0,-10 3 0,8-6 0,1-2 0,-7 4 0,-12 6-310,5-4 1,-8 3 309,-3 1 0,2-2 0,-12 7 0,-3-1 0,-11 7 0,-13 10 0,-32 21 0,-6 7 0,-36 21 0,-8 5 0,-11 2-236,13-5 0,-9 4 0,5-4 0,10-8 0,2-1 0,-20 9 0,0 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29.841"/>
    </inkml:context>
    <inkml:brush xml:id="br0">
      <inkml:brushProperty name="width" value="0.08571" units="cm"/>
      <inkml:brushProperty name="height" value="0.08571" units="cm"/>
      <inkml:brushProperty name="color" value="#004F8B"/>
    </inkml:brush>
  </inkml:definitions>
  <inkml:trace contextRef="#ctx0" brushRef="#br0">74 340 5734,'-20'90'0,"1"0"0,1-7 0,5-13 0,10-25 0,3 30 0,9-7-1063,43-51 0,32-13 0,7-6 0,-14 2 1063,-8 4 0,1-5-353,14-10 1,18-6 0,-2-5 0,-18 0 352,-17-4 0,-7-3-37,27-10 1,7-6 36,-10 4 0,5-4 0,0-1 0,0 1 0,0-2 0,0 0 0,1-1 0,1-1 0,-7 3 0,11-5 0,-14 7 0,-5 3 0,-22 17 0,-29 22 0,-10 0 1931,13 0-1931,-3-8 3188,-3-1-3188,11-10 0,-4-2 0,3-3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32.624"/>
    </inkml:context>
    <inkml:brush xml:id="br0">
      <inkml:brushProperty name="width" value="0.08571" units="cm"/>
      <inkml:brushProperty name="height" value="0.08571" units="cm"/>
      <inkml:brushProperty name="color" value="#004F8B"/>
    </inkml:brush>
  </inkml:definitions>
  <inkml:trace contextRef="#ctx0" brushRef="#br0">83 133 5734,'-5'-1'0,"3"0"0,4-1 0,14-1 0,-3 1 0,12 0 0,65-3 0,-41 1 0,6-1 0,11-2 0,9-1 0,-6 0 0,-5 1 0,0-1 0,33-6 0,-8 0 0,-27 5 0,-1 1 0,-4 0 0,-15 2 0,26-2 0,-45 5 0,-47 3 0,5 2 0,-68 6 0,9 2 0,-6 2 0,2-2 0,-1 1-963,-10 1 1,3 0 962,29-4 0,3 0 0,-7 0 0,3-2 0,-14 0 0,20-1 0,6-2 0,22-4 0,33-2 0,58 0 0,8 2 0,6 0 0,7 1 0,-11-1 0,-1 0 962,-10 1 1,2-1-963,24-1 0,-7 0 0,-24 0 0,4-1 0,-6 1 0,-24 1 0,2-1 0,-76 1 0,-21 1 0,19 0-142,-27 0 1,-6 2 141,2 5 0,15-1 0,-11 1 0,3 0 0,-10 1 0,1-1 0,-22 3 0,6-1 0,2-3 0,72-10 0,41-6 0,2 1 0,43-2 0,-26 7 0,22-1 0,10-2 0,-4 3 0,3-1 0,25-2 0,-2 0 141,-32 3 1,-4 1-142,-2-2 0,-8 1 0,-18 2 0,19-2 0,-41 3 0,-2 0 0,-8 0 0,-2-5 0,-6-1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9:39.609"/>
    </inkml:context>
    <inkml:brush xml:id="br0">
      <inkml:brushProperty name="width" value="0.08571" units="cm"/>
      <inkml:brushProperty name="height" value="0.08571" units="cm"/>
      <inkml:brushProperty name="color" value="#004F8B"/>
    </inkml:brush>
  </inkml:definitions>
  <inkml:trace contextRef="#ctx0" brushRef="#br0">2481 125 5734,'-13'-5'0,"-71"-23"0,52 18 0,-56-16 0,24 15 0,31 6 0,-35-5 0,20 7 0,-14-1 0,-6 1 0,-28 0 0,28 1 0,5 0 0,4 3 0,31 1 0,-42 0 0,27-1 0,-28-1 0,34 0 0,-19 0 0,-27-3 0,26 2 0,-39-5 0,6 4 0,8-1 0,-8 1 0,38 1 0,1 0 0,-29 2 0,-6-1-272,21 4 272,49-1 0,-37 10 0,25-6 0,-50 14 0,57-14 0,-14 5 0,23-7 0,-23 10 0,11-3 272,-12 6-272,9-4 0,6-1 0,-5 1 0,11-4 0,-1 3 0,9-5 0,-8 27 0,9-8 0,-1 54 0,5-45 0,0 25 0,2-47 0,1 27 0,-3-5 0,2 8 0,-4-8 0,-1-2 0,3-13 0,-2 6 0,4-24 0,0 2 0,2 0 0,3 3 0,4-2 0,0 0 0,13 2 0,-9-4 0,29 5 0,-19-5 0,48 9 0,-39-7 0,53 9 0,-50-9 0,35 4 0,10 1 0,-28-4 0,1 1 0,40 4 0,2 0 0,-39-4 0,-2 0 0,6 0 0,-4-1 0,2 1 0,-6-2 0,4 0 0,33-1 0,10 0 0,2 0 0,-4 0-416,-23-2 0,-13 0 416,-43 0 0,52 8 0,-29-5 0,22 2 0,0-2 0,-24-2 0,29 0 0,-48-4 0,-4 0 0,25-1 832,-21 0-832,30-3 0,-22 1 0,54-12 0,-13-1 0,1-2 0,-19 0 0,-33 8 0,5-10 0,-5 5 0,8-20 0,-18 20 0,8-13 0,-11 7 0,-1-23 0,0 16 0,-8-34 0,-1 34 0,-15-44 0,2 7 0,-1 6 0,7 16 0,8 31 0,-3-13 0,-3 11 0,0-10 0,-19 11 0,9 5 0,-17-4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54.173"/>
    </inkml:context>
    <inkml:brush xml:id="br0">
      <inkml:brushProperty name="width" value="0.08571" units="cm"/>
      <inkml:brushProperty name="height" value="0.08571" units="cm"/>
      <inkml:brushProperty name="color" value="#004F8B"/>
    </inkml:brush>
  </inkml:definitions>
  <inkml:trace contextRef="#ctx0" brushRef="#br0">0 1067 5734,'12'12'0,"-2"0"0,-6-3 0,21 39 0,-14-28 0,14 29 0,-15-35 0,19 17 0,-1-9 0,9 5 0,1-20 0,31-29 0,11-15 0,-7 1 0,8-10-129,-15 6 0,9-8 1,4-5-1,2-3 1,-4 1 128,-4-1 0,0-2 0,-1-2 0,-1 2 0,-3 1 0,7-4 0,-3 2 0,-2 1 0,2-3 0,-7 6 0,4-5 0,-1 2 0,-9 6 0,-15 14 0,5-3-267,6-5 1,-10 9 266,-37 31 0,1 2 0,-11 20 607,-8 7-607,-7 8 0,-36 28 0,22-30 0,-26 24 0,22-25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18:54.919"/>
    </inkml:context>
    <inkml:brush xml:id="br0">
      <inkml:brushProperty name="width" value="0.08571" units="cm"/>
      <inkml:brushProperty name="height" value="0.08571" units="cm"/>
      <inkml:brushProperty name="color" value="#004F8B"/>
    </inkml:brush>
  </inkml:definitions>
  <inkml:trace contextRef="#ctx0" brushRef="#br0">1 570 5734,'7'13'0,"13"30"0,-12-23 0,10 22 0,-12-26 0,18 26 0,-4-24 0,61-26 0,14-16 0,-17-7-277,-18 5 0,8-6 1,-8 1 276,-10 1 0,-6 1 0,29-18 0,-13 8 0,10-8 0,-8 4 0,-13 11 0,1-2 0,17-13 0,9-6 0,-13 8 0,6-2 0,5-7 0,-62 45 0,-3-5 0,-2 0 0,10-14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30.866"/>
    </inkml:context>
    <inkml:brush xml:id="br0">
      <inkml:brushProperty name="width" value="0.08571" units="cm"/>
      <inkml:brushProperty name="height" value="0.08571" units="cm"/>
      <inkml:brushProperty name="color" value="#004F8B"/>
    </inkml:brush>
  </inkml:definitions>
  <inkml:trace contextRef="#ctx0" brushRef="#br0">1 1123 5734,'1'-6'0,"1"1"0,4 0 0,-4 3 0,4-1 0,-4 3 0,0 0 0,2 19 0,0-9 0,0 16 0,2-4 0,11 41 0,-1-8 0,5 13 0,4-11 0,0-23 0,26 6 0,-13-23 0,41-33 0,5-13 0,-10-1 0,-8-1 0,17-11 0,3-2 0,-12 4-804,1-3 0,-3-2 804,-13 10 0,4-3 0,6-4 0,5-5 0,-3 0 0,9-8 0,5-4 0,1-2 0,-2 2 0,-5 4 0,-11 8 0,14-10 0,-11 8 0,9-6 0,-4 2 0,12-10 0,6-3 0,-4 3 0,-13 9 0,-22 15 0,3-3 0,-42 32 0,8-7 0,-15 11 0,5-5 0,-13 6 0,1 1 0,-4 0 1608,-2-1-1608,5-2 0,-1-4 0,4-2 0,-1-1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20T10:07:24.526"/>
    </inkml:context>
    <inkml:brush xml:id="br0">
      <inkml:brushProperty name="width" value="0.08571" units="cm"/>
      <inkml:brushProperty name="height" value="0.08571" units="cm"/>
      <inkml:brushProperty name="color" value="#004F8B"/>
    </inkml:brush>
  </inkml:definitions>
  <inkml:trace contextRef="#ctx0" brushRef="#br0">377 84 5734,'-4'-9'0,"-11"-14"0,6 10 0,-8-7 0,-40 9 0,36 9 0,-40-3 0,49 11 0,-30 35 0,7 9 0,5 13 0,2 3 0,2 1-506,8 28 506,17-73 0,1 1-141,3 31 141,0-23 0,7 42 0,-1-37 0,7 18 0,-2-21 0,16 14 0,58-8 0,-36-8 0,7-17 0,1-9 0,-14-14 498,9-3-498,4-16 149,-20 1-149,14-16 0,-15-2 0,-5-6 0,-10 8 0,0-39 0,-17 42 0,-10-26 0,-8-7 0,-7 26 0,-4 1 0,-4-15 0,-3 1 0,-25-16 0,-7 62 0,1 15 0,20 11 0,-54 12 0,94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14</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48</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17" Type="http://schemas.openxmlformats.org/officeDocument/2006/relationships/image" Target="../media/image17.png"/><Relationship Id="rId121" Type="http://schemas.openxmlformats.org/officeDocument/2006/relationships/image" Target="../media/image19.png"/><Relationship Id="rId120" Type="http://schemas.openxmlformats.org/officeDocument/2006/relationships/customXml" Target="../ink/ink8.xml"/><Relationship Id="rId116" Type="http://schemas.openxmlformats.org/officeDocument/2006/relationships/customXml" Target="../ink/ink6.xml"/><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 Id="rId119" Type="http://schemas.openxmlformats.org/officeDocument/2006/relationships/image" Target="../media/image18.png"/><Relationship Id="rId118"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1.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11.xml"/><Relationship Id="rId4" Type="http://schemas.openxmlformats.org/officeDocument/2006/relationships/image" Target="../media/image19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11.png"/><Relationship Id="rId3" Type="http://schemas.openxmlformats.org/officeDocument/2006/relationships/customXml" Target="../ink/ink12.xml"/><Relationship Id="rId21" Type="http://schemas.openxmlformats.org/officeDocument/2006/relationships/customXml" Target="../ink/ink17.xml"/><Relationship Id="rId7"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19.xml"/><Relationship Id="rId2" Type="http://schemas.openxmlformats.org/officeDocument/2006/relationships/image" Target="../media/image22.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3.xml"/><Relationship Id="rId23" Type="http://schemas.openxmlformats.org/officeDocument/2006/relationships/customXml" Target="../ink/ink18.xml"/><Relationship Id="rId28" Type="http://schemas.openxmlformats.org/officeDocument/2006/relationships/image" Target="../media/image23.png"/><Relationship Id="rId19" Type="http://schemas.openxmlformats.org/officeDocument/2006/relationships/customXml" Target="../ink/ink16.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customXml" Target="../ink/ink2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customXml" Target="../ink/ink30.xml"/><Relationship Id="rId26" Type="http://schemas.openxmlformats.org/officeDocument/2006/relationships/customXml" Target="../ink/ink34.xml"/><Relationship Id="rId39" Type="http://schemas.openxmlformats.org/officeDocument/2006/relationships/image" Target="../media/image47.png"/><Relationship Id="rId21" Type="http://schemas.openxmlformats.org/officeDocument/2006/relationships/image" Target="../media/image38.png"/><Relationship Id="rId34" Type="http://schemas.openxmlformats.org/officeDocument/2006/relationships/customXml" Target="../ink/ink38.xml"/><Relationship Id="rId42" Type="http://schemas.openxmlformats.org/officeDocument/2006/relationships/customXml" Target="../ink/ink42.xml"/><Relationship Id="rId47" Type="http://schemas.openxmlformats.org/officeDocument/2006/relationships/image" Target="../media/image51.png"/><Relationship Id="rId50" Type="http://schemas.openxmlformats.org/officeDocument/2006/relationships/customXml" Target="../ink/ink46.xml"/><Relationship Id="rId7" Type="http://schemas.openxmlformats.org/officeDocument/2006/relationships/image" Target="../media/image31.png"/><Relationship Id="rId2" Type="http://schemas.openxmlformats.org/officeDocument/2006/relationships/image" Target="../media/image28.tiff"/><Relationship Id="rId16" Type="http://schemas.openxmlformats.org/officeDocument/2006/relationships/customXml" Target="../ink/ink29.xml"/><Relationship Id="rId29" Type="http://schemas.openxmlformats.org/officeDocument/2006/relationships/image" Target="../media/image42.png"/><Relationship Id="rId11" Type="http://schemas.openxmlformats.org/officeDocument/2006/relationships/image" Target="../media/image33.png"/><Relationship Id="rId24" Type="http://schemas.openxmlformats.org/officeDocument/2006/relationships/customXml" Target="../ink/ink33.xml"/><Relationship Id="rId32" Type="http://schemas.openxmlformats.org/officeDocument/2006/relationships/customXml" Target="../ink/ink37.xml"/><Relationship Id="rId37" Type="http://schemas.openxmlformats.org/officeDocument/2006/relationships/image" Target="../media/image46.png"/><Relationship Id="rId40" Type="http://schemas.openxmlformats.org/officeDocument/2006/relationships/customXml" Target="../ink/ink41.xml"/><Relationship Id="rId45" Type="http://schemas.openxmlformats.org/officeDocument/2006/relationships/image" Target="../media/image50.png"/><Relationship Id="rId53" Type="http://schemas.openxmlformats.org/officeDocument/2006/relationships/image" Target="../media/image54.png"/><Relationship Id="rId5" Type="http://schemas.openxmlformats.org/officeDocument/2006/relationships/image" Target="../media/image30.png"/><Relationship Id="rId10" Type="http://schemas.openxmlformats.org/officeDocument/2006/relationships/customXml" Target="../ink/ink26.xml"/><Relationship Id="rId19" Type="http://schemas.openxmlformats.org/officeDocument/2006/relationships/image" Target="../media/image37.png"/><Relationship Id="rId31" Type="http://schemas.openxmlformats.org/officeDocument/2006/relationships/image" Target="../media/image43.png"/><Relationship Id="rId44" Type="http://schemas.openxmlformats.org/officeDocument/2006/relationships/customXml" Target="../ink/ink43.xml"/><Relationship Id="rId52" Type="http://schemas.openxmlformats.org/officeDocument/2006/relationships/customXml" Target="../ink/ink47.xml"/><Relationship Id="rId4" Type="http://schemas.openxmlformats.org/officeDocument/2006/relationships/customXml" Target="../ink/ink23.xml"/><Relationship Id="rId9" Type="http://schemas.openxmlformats.org/officeDocument/2006/relationships/image" Target="../media/image32.png"/><Relationship Id="rId14" Type="http://schemas.openxmlformats.org/officeDocument/2006/relationships/customXml" Target="../ink/ink28.xml"/><Relationship Id="rId22" Type="http://schemas.openxmlformats.org/officeDocument/2006/relationships/customXml" Target="../ink/ink32.xml"/><Relationship Id="rId27" Type="http://schemas.openxmlformats.org/officeDocument/2006/relationships/image" Target="../media/image41.png"/><Relationship Id="rId30" Type="http://schemas.openxmlformats.org/officeDocument/2006/relationships/customXml" Target="../ink/ink36.xml"/><Relationship Id="rId35" Type="http://schemas.openxmlformats.org/officeDocument/2006/relationships/image" Target="../media/image45.png"/><Relationship Id="rId43" Type="http://schemas.openxmlformats.org/officeDocument/2006/relationships/image" Target="../media/image49.png"/><Relationship Id="rId48" Type="http://schemas.openxmlformats.org/officeDocument/2006/relationships/customXml" Target="../ink/ink45.xml"/><Relationship Id="rId8" Type="http://schemas.openxmlformats.org/officeDocument/2006/relationships/customXml" Target="../ink/ink25.xml"/><Relationship Id="rId51" Type="http://schemas.openxmlformats.org/officeDocument/2006/relationships/image" Target="../media/image53.png"/><Relationship Id="rId3" Type="http://schemas.openxmlformats.org/officeDocument/2006/relationships/image" Target="../media/image29.tiff"/><Relationship Id="rId12" Type="http://schemas.openxmlformats.org/officeDocument/2006/relationships/customXml" Target="../ink/ink27.xml"/><Relationship Id="rId17" Type="http://schemas.openxmlformats.org/officeDocument/2006/relationships/image" Target="../media/image36.png"/><Relationship Id="rId25" Type="http://schemas.openxmlformats.org/officeDocument/2006/relationships/image" Target="../media/image40.png"/><Relationship Id="rId33" Type="http://schemas.openxmlformats.org/officeDocument/2006/relationships/image" Target="../media/image44.png"/><Relationship Id="rId38" Type="http://schemas.openxmlformats.org/officeDocument/2006/relationships/customXml" Target="../ink/ink40.xml"/><Relationship Id="rId46" Type="http://schemas.openxmlformats.org/officeDocument/2006/relationships/customXml" Target="../ink/ink44.xml"/><Relationship Id="rId20" Type="http://schemas.openxmlformats.org/officeDocument/2006/relationships/customXml" Target="../ink/ink31.xml"/><Relationship Id="rId41"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customXml" Target="../ink/ink24.xml"/><Relationship Id="rId15" Type="http://schemas.openxmlformats.org/officeDocument/2006/relationships/image" Target="../media/image35.png"/><Relationship Id="rId23" Type="http://schemas.openxmlformats.org/officeDocument/2006/relationships/image" Target="../media/image39.png"/><Relationship Id="rId28" Type="http://schemas.openxmlformats.org/officeDocument/2006/relationships/customXml" Target="../ink/ink35.xml"/><Relationship Id="rId36" Type="http://schemas.openxmlformats.org/officeDocument/2006/relationships/customXml" Target="../ink/ink39.xml"/><Relationship Id="rId49" Type="http://schemas.openxmlformats.org/officeDocument/2006/relationships/image" Target="../media/image52.png"/></Relationships>
</file>

<file path=ppt/slides/_rels/slide26.xml.rels><?xml version="1.0" encoding="UTF-8" standalone="yes"?>
<Relationships xmlns="http://schemas.openxmlformats.org/package/2006/relationships"><Relationship Id="rId117" Type="http://schemas.openxmlformats.org/officeDocument/2006/relationships/image" Target="../media/image112.png"/><Relationship Id="rId21" Type="http://schemas.openxmlformats.org/officeDocument/2006/relationships/image" Target="../media/image64.png"/><Relationship Id="rId42" Type="http://schemas.openxmlformats.org/officeDocument/2006/relationships/customXml" Target="../ink/ink68.xml"/><Relationship Id="rId63" Type="http://schemas.openxmlformats.org/officeDocument/2006/relationships/image" Target="../media/image85.png"/><Relationship Id="rId84" Type="http://schemas.openxmlformats.org/officeDocument/2006/relationships/customXml" Target="../ink/ink89.xml"/><Relationship Id="rId138" Type="http://schemas.openxmlformats.org/officeDocument/2006/relationships/customXml" Target="../ink/ink116.xml"/><Relationship Id="rId159" Type="http://schemas.openxmlformats.org/officeDocument/2006/relationships/image" Target="../media/image133.png"/><Relationship Id="rId170" Type="http://schemas.openxmlformats.org/officeDocument/2006/relationships/customXml" Target="../ink/ink132.xml"/><Relationship Id="rId191" Type="http://schemas.openxmlformats.org/officeDocument/2006/relationships/image" Target="../media/image149.png"/><Relationship Id="rId205" Type="http://schemas.openxmlformats.org/officeDocument/2006/relationships/image" Target="../media/image156.png"/><Relationship Id="rId226" Type="http://schemas.openxmlformats.org/officeDocument/2006/relationships/customXml" Target="../ink/ink160.xml"/><Relationship Id="rId107" Type="http://schemas.openxmlformats.org/officeDocument/2006/relationships/image" Target="../media/image107.png"/><Relationship Id="rId11" Type="http://schemas.openxmlformats.org/officeDocument/2006/relationships/image" Target="../media/image59.png"/><Relationship Id="rId32" Type="http://schemas.openxmlformats.org/officeDocument/2006/relationships/customXml" Target="../ink/ink63.xml"/><Relationship Id="rId53" Type="http://schemas.openxmlformats.org/officeDocument/2006/relationships/image" Target="../media/image80.png"/><Relationship Id="rId74" Type="http://schemas.openxmlformats.org/officeDocument/2006/relationships/customXml" Target="../ink/ink84.xml"/><Relationship Id="rId128" Type="http://schemas.openxmlformats.org/officeDocument/2006/relationships/customXml" Target="../ink/ink111.xml"/><Relationship Id="rId149" Type="http://schemas.openxmlformats.org/officeDocument/2006/relationships/image" Target="../media/image128.png"/><Relationship Id="rId5" Type="http://schemas.openxmlformats.org/officeDocument/2006/relationships/image" Target="../media/image56.png"/><Relationship Id="rId95" Type="http://schemas.openxmlformats.org/officeDocument/2006/relationships/image" Target="../media/image101.png"/><Relationship Id="rId160" Type="http://schemas.openxmlformats.org/officeDocument/2006/relationships/customXml" Target="../ink/ink127.xml"/><Relationship Id="rId181" Type="http://schemas.openxmlformats.org/officeDocument/2006/relationships/image" Target="../media/image144.png"/><Relationship Id="rId216" Type="http://schemas.openxmlformats.org/officeDocument/2006/relationships/customXml" Target="../ink/ink155.xml"/><Relationship Id="rId237" Type="http://schemas.openxmlformats.org/officeDocument/2006/relationships/image" Target="../media/image172.png"/><Relationship Id="rId22" Type="http://schemas.openxmlformats.org/officeDocument/2006/relationships/customXml" Target="../ink/ink58.xml"/><Relationship Id="rId43" Type="http://schemas.openxmlformats.org/officeDocument/2006/relationships/image" Target="../media/image75.png"/><Relationship Id="rId64" Type="http://schemas.openxmlformats.org/officeDocument/2006/relationships/customXml" Target="../ink/ink79.xml"/><Relationship Id="rId118" Type="http://schemas.openxmlformats.org/officeDocument/2006/relationships/customXml" Target="../ink/ink106.xml"/><Relationship Id="rId139" Type="http://schemas.openxmlformats.org/officeDocument/2006/relationships/image" Target="../media/image123.png"/><Relationship Id="rId85" Type="http://schemas.openxmlformats.org/officeDocument/2006/relationships/image" Target="../media/image96.png"/><Relationship Id="rId150" Type="http://schemas.openxmlformats.org/officeDocument/2006/relationships/customXml" Target="../ink/ink122.xml"/><Relationship Id="rId171" Type="http://schemas.openxmlformats.org/officeDocument/2006/relationships/image" Target="../media/image139.png"/><Relationship Id="rId192" Type="http://schemas.openxmlformats.org/officeDocument/2006/relationships/customXml" Target="../ink/ink143.xml"/><Relationship Id="rId206" Type="http://schemas.openxmlformats.org/officeDocument/2006/relationships/customXml" Target="../ink/ink150.xml"/><Relationship Id="rId227" Type="http://schemas.openxmlformats.org/officeDocument/2006/relationships/image" Target="../media/image167.png"/><Relationship Id="rId12" Type="http://schemas.openxmlformats.org/officeDocument/2006/relationships/customXml" Target="../ink/ink53.xml"/><Relationship Id="rId33" Type="http://schemas.openxmlformats.org/officeDocument/2006/relationships/image" Target="../media/image70.png"/><Relationship Id="rId108" Type="http://schemas.openxmlformats.org/officeDocument/2006/relationships/customXml" Target="../ink/ink101.xml"/><Relationship Id="rId129" Type="http://schemas.openxmlformats.org/officeDocument/2006/relationships/image" Target="../media/image118.png"/><Relationship Id="rId54" Type="http://schemas.openxmlformats.org/officeDocument/2006/relationships/customXml" Target="../ink/ink74.xml"/><Relationship Id="rId75" Type="http://schemas.openxmlformats.org/officeDocument/2006/relationships/image" Target="../media/image91.png"/><Relationship Id="rId96" Type="http://schemas.openxmlformats.org/officeDocument/2006/relationships/customXml" Target="../ink/ink95.xml"/><Relationship Id="rId140" Type="http://schemas.openxmlformats.org/officeDocument/2006/relationships/customXml" Target="../ink/ink117.xml"/><Relationship Id="rId161" Type="http://schemas.openxmlformats.org/officeDocument/2006/relationships/image" Target="../media/image134.png"/><Relationship Id="rId182" Type="http://schemas.openxmlformats.org/officeDocument/2006/relationships/customXml" Target="../ink/ink138.xml"/><Relationship Id="rId217" Type="http://schemas.openxmlformats.org/officeDocument/2006/relationships/image" Target="../media/image162.png"/><Relationship Id="rId6" Type="http://schemas.openxmlformats.org/officeDocument/2006/relationships/customXml" Target="../ink/ink50.xml"/><Relationship Id="rId238" Type="http://schemas.openxmlformats.org/officeDocument/2006/relationships/customXml" Target="../ink/ink166.xml"/><Relationship Id="rId23" Type="http://schemas.openxmlformats.org/officeDocument/2006/relationships/image" Target="../media/image65.png"/><Relationship Id="rId119" Type="http://schemas.openxmlformats.org/officeDocument/2006/relationships/image" Target="../media/image113.png"/><Relationship Id="rId44" Type="http://schemas.openxmlformats.org/officeDocument/2006/relationships/customXml" Target="../ink/ink69.xml"/><Relationship Id="rId65" Type="http://schemas.openxmlformats.org/officeDocument/2006/relationships/image" Target="../media/image86.png"/><Relationship Id="rId86" Type="http://schemas.openxmlformats.org/officeDocument/2006/relationships/customXml" Target="../ink/ink90.xml"/><Relationship Id="rId130" Type="http://schemas.openxmlformats.org/officeDocument/2006/relationships/customXml" Target="../ink/ink112.xml"/><Relationship Id="rId151" Type="http://schemas.openxmlformats.org/officeDocument/2006/relationships/image" Target="../media/image129.png"/><Relationship Id="rId172" Type="http://schemas.openxmlformats.org/officeDocument/2006/relationships/customXml" Target="../ink/ink133.xml"/><Relationship Id="rId193" Type="http://schemas.openxmlformats.org/officeDocument/2006/relationships/image" Target="../media/image150.png"/><Relationship Id="rId207" Type="http://schemas.openxmlformats.org/officeDocument/2006/relationships/image" Target="../media/image157.png"/><Relationship Id="rId228" Type="http://schemas.openxmlformats.org/officeDocument/2006/relationships/customXml" Target="../ink/ink161.xml"/><Relationship Id="rId13" Type="http://schemas.openxmlformats.org/officeDocument/2006/relationships/image" Target="../media/image60.png"/><Relationship Id="rId109" Type="http://schemas.openxmlformats.org/officeDocument/2006/relationships/image" Target="../media/image108.png"/><Relationship Id="rId34" Type="http://schemas.openxmlformats.org/officeDocument/2006/relationships/customXml" Target="../ink/ink64.xml"/><Relationship Id="rId55" Type="http://schemas.openxmlformats.org/officeDocument/2006/relationships/image" Target="../media/image81.png"/><Relationship Id="rId76" Type="http://schemas.openxmlformats.org/officeDocument/2006/relationships/customXml" Target="../ink/ink85.xml"/><Relationship Id="rId97" Type="http://schemas.openxmlformats.org/officeDocument/2006/relationships/image" Target="../media/image102.png"/><Relationship Id="rId120" Type="http://schemas.openxmlformats.org/officeDocument/2006/relationships/customXml" Target="../ink/ink107.xml"/><Relationship Id="rId141" Type="http://schemas.openxmlformats.org/officeDocument/2006/relationships/image" Target="../media/image124.png"/><Relationship Id="rId7" Type="http://schemas.openxmlformats.org/officeDocument/2006/relationships/image" Target="../media/image57.png"/><Relationship Id="rId162" Type="http://schemas.openxmlformats.org/officeDocument/2006/relationships/customXml" Target="../ink/ink128.xml"/><Relationship Id="rId183" Type="http://schemas.openxmlformats.org/officeDocument/2006/relationships/image" Target="../media/image145.png"/><Relationship Id="rId218" Type="http://schemas.openxmlformats.org/officeDocument/2006/relationships/customXml" Target="../ink/ink156.xml"/><Relationship Id="rId239" Type="http://schemas.openxmlformats.org/officeDocument/2006/relationships/image" Target="../media/image173.png"/><Relationship Id="rId24" Type="http://schemas.openxmlformats.org/officeDocument/2006/relationships/customXml" Target="../ink/ink59.xml"/><Relationship Id="rId45" Type="http://schemas.openxmlformats.org/officeDocument/2006/relationships/image" Target="../media/image76.png"/><Relationship Id="rId66" Type="http://schemas.openxmlformats.org/officeDocument/2006/relationships/customXml" Target="../ink/ink80.xml"/><Relationship Id="rId87" Type="http://schemas.openxmlformats.org/officeDocument/2006/relationships/image" Target="../media/image97.png"/><Relationship Id="rId110" Type="http://schemas.openxmlformats.org/officeDocument/2006/relationships/customXml" Target="../ink/ink102.xml"/><Relationship Id="rId131" Type="http://schemas.openxmlformats.org/officeDocument/2006/relationships/image" Target="../media/image119.png"/><Relationship Id="rId152" Type="http://schemas.openxmlformats.org/officeDocument/2006/relationships/customXml" Target="../ink/ink123.xml"/><Relationship Id="rId173" Type="http://schemas.openxmlformats.org/officeDocument/2006/relationships/image" Target="../media/image140.png"/><Relationship Id="rId194" Type="http://schemas.openxmlformats.org/officeDocument/2006/relationships/customXml" Target="../ink/ink144.xml"/><Relationship Id="rId208" Type="http://schemas.openxmlformats.org/officeDocument/2006/relationships/customXml" Target="../ink/ink151.xml"/><Relationship Id="rId229" Type="http://schemas.openxmlformats.org/officeDocument/2006/relationships/image" Target="../media/image168.png"/><Relationship Id="rId14" Type="http://schemas.openxmlformats.org/officeDocument/2006/relationships/customXml" Target="../ink/ink54.xml"/><Relationship Id="rId35" Type="http://schemas.openxmlformats.org/officeDocument/2006/relationships/image" Target="../media/image71.png"/><Relationship Id="rId56" Type="http://schemas.openxmlformats.org/officeDocument/2006/relationships/customXml" Target="../ink/ink75.xml"/><Relationship Id="rId77" Type="http://schemas.openxmlformats.org/officeDocument/2006/relationships/image" Target="../media/image92.png"/><Relationship Id="rId100" Type="http://schemas.openxmlformats.org/officeDocument/2006/relationships/customXml" Target="../ink/ink97.xml"/><Relationship Id="rId8" Type="http://schemas.openxmlformats.org/officeDocument/2006/relationships/customXml" Target="../ink/ink51.xml"/><Relationship Id="rId98" Type="http://schemas.openxmlformats.org/officeDocument/2006/relationships/customXml" Target="../ink/ink96.xml"/><Relationship Id="rId121" Type="http://schemas.openxmlformats.org/officeDocument/2006/relationships/image" Target="../media/image114.png"/><Relationship Id="rId142" Type="http://schemas.openxmlformats.org/officeDocument/2006/relationships/customXml" Target="../ink/ink118.xml"/><Relationship Id="rId163" Type="http://schemas.openxmlformats.org/officeDocument/2006/relationships/image" Target="../media/image135.png"/><Relationship Id="rId184" Type="http://schemas.openxmlformats.org/officeDocument/2006/relationships/customXml" Target="../ink/ink139.xml"/><Relationship Id="rId219" Type="http://schemas.openxmlformats.org/officeDocument/2006/relationships/image" Target="../media/image163.png"/><Relationship Id="rId230" Type="http://schemas.openxmlformats.org/officeDocument/2006/relationships/customXml" Target="../ink/ink162.xml"/><Relationship Id="rId25" Type="http://schemas.openxmlformats.org/officeDocument/2006/relationships/image" Target="../media/image66.png"/><Relationship Id="rId46" Type="http://schemas.openxmlformats.org/officeDocument/2006/relationships/customXml" Target="../ink/ink70.xml"/><Relationship Id="rId67" Type="http://schemas.openxmlformats.org/officeDocument/2006/relationships/image" Target="../media/image87.png"/><Relationship Id="rId88" Type="http://schemas.openxmlformats.org/officeDocument/2006/relationships/customXml" Target="../ink/ink91.xml"/><Relationship Id="rId111" Type="http://schemas.openxmlformats.org/officeDocument/2006/relationships/image" Target="../media/image109.png"/><Relationship Id="rId132" Type="http://schemas.openxmlformats.org/officeDocument/2006/relationships/customXml" Target="../ink/ink113.xml"/><Relationship Id="rId153" Type="http://schemas.openxmlformats.org/officeDocument/2006/relationships/image" Target="../media/image130.png"/><Relationship Id="rId174" Type="http://schemas.openxmlformats.org/officeDocument/2006/relationships/customXml" Target="../ink/ink134.xml"/><Relationship Id="rId195" Type="http://schemas.openxmlformats.org/officeDocument/2006/relationships/image" Target="../media/image151.png"/><Relationship Id="rId209" Type="http://schemas.openxmlformats.org/officeDocument/2006/relationships/image" Target="../media/image158.png"/><Relationship Id="rId190" Type="http://schemas.openxmlformats.org/officeDocument/2006/relationships/customXml" Target="../ink/ink142.xml"/><Relationship Id="rId204" Type="http://schemas.openxmlformats.org/officeDocument/2006/relationships/customXml" Target="../ink/ink149.xml"/><Relationship Id="rId220" Type="http://schemas.openxmlformats.org/officeDocument/2006/relationships/customXml" Target="../ink/ink157.xml"/><Relationship Id="rId225" Type="http://schemas.openxmlformats.org/officeDocument/2006/relationships/image" Target="../media/image166.png"/><Relationship Id="rId15" Type="http://schemas.openxmlformats.org/officeDocument/2006/relationships/image" Target="../media/image61.png"/><Relationship Id="rId36" Type="http://schemas.openxmlformats.org/officeDocument/2006/relationships/customXml" Target="../ink/ink65.xml"/><Relationship Id="rId57" Type="http://schemas.openxmlformats.org/officeDocument/2006/relationships/image" Target="../media/image82.png"/><Relationship Id="rId106" Type="http://schemas.openxmlformats.org/officeDocument/2006/relationships/customXml" Target="../ink/ink100.xml"/><Relationship Id="rId127" Type="http://schemas.openxmlformats.org/officeDocument/2006/relationships/image" Target="../media/image117.png"/><Relationship Id="rId10" Type="http://schemas.openxmlformats.org/officeDocument/2006/relationships/customXml" Target="../ink/ink52.xml"/><Relationship Id="rId31" Type="http://schemas.openxmlformats.org/officeDocument/2006/relationships/image" Target="../media/image69.png"/><Relationship Id="rId52" Type="http://schemas.openxmlformats.org/officeDocument/2006/relationships/customXml" Target="../ink/ink73.xml"/><Relationship Id="rId73" Type="http://schemas.openxmlformats.org/officeDocument/2006/relationships/image" Target="../media/image90.png"/><Relationship Id="rId78" Type="http://schemas.openxmlformats.org/officeDocument/2006/relationships/customXml" Target="../ink/ink86.xml"/><Relationship Id="rId94" Type="http://schemas.openxmlformats.org/officeDocument/2006/relationships/customXml" Target="../ink/ink94.xml"/><Relationship Id="rId99" Type="http://schemas.openxmlformats.org/officeDocument/2006/relationships/image" Target="../media/image103.png"/><Relationship Id="rId101" Type="http://schemas.openxmlformats.org/officeDocument/2006/relationships/image" Target="../media/image104.png"/><Relationship Id="rId122" Type="http://schemas.openxmlformats.org/officeDocument/2006/relationships/customXml" Target="../ink/ink108.xml"/><Relationship Id="rId143" Type="http://schemas.openxmlformats.org/officeDocument/2006/relationships/image" Target="../media/image125.png"/><Relationship Id="rId148" Type="http://schemas.openxmlformats.org/officeDocument/2006/relationships/customXml" Target="../ink/ink121.xml"/><Relationship Id="rId164" Type="http://schemas.openxmlformats.org/officeDocument/2006/relationships/customXml" Target="../ink/ink129.xml"/><Relationship Id="rId169" Type="http://schemas.openxmlformats.org/officeDocument/2006/relationships/image" Target="../media/image138.png"/><Relationship Id="rId185" Type="http://schemas.openxmlformats.org/officeDocument/2006/relationships/image" Target="../media/image146.png"/><Relationship Id="rId4" Type="http://schemas.openxmlformats.org/officeDocument/2006/relationships/customXml" Target="../ink/ink49.xml"/><Relationship Id="rId9" Type="http://schemas.openxmlformats.org/officeDocument/2006/relationships/image" Target="../media/image58.png"/><Relationship Id="rId180" Type="http://schemas.openxmlformats.org/officeDocument/2006/relationships/customXml" Target="../ink/ink137.xml"/><Relationship Id="rId210" Type="http://schemas.openxmlformats.org/officeDocument/2006/relationships/customXml" Target="../ink/ink152.xml"/><Relationship Id="rId215" Type="http://schemas.openxmlformats.org/officeDocument/2006/relationships/image" Target="../media/image161.png"/><Relationship Id="rId236" Type="http://schemas.openxmlformats.org/officeDocument/2006/relationships/customXml" Target="../ink/ink165.xml"/><Relationship Id="rId26" Type="http://schemas.openxmlformats.org/officeDocument/2006/relationships/customXml" Target="../ink/ink60.xml"/><Relationship Id="rId231" Type="http://schemas.openxmlformats.org/officeDocument/2006/relationships/image" Target="../media/image169.png"/><Relationship Id="rId47" Type="http://schemas.openxmlformats.org/officeDocument/2006/relationships/image" Target="../media/image77.png"/><Relationship Id="rId68" Type="http://schemas.openxmlformats.org/officeDocument/2006/relationships/customXml" Target="../ink/ink81.xml"/><Relationship Id="rId89" Type="http://schemas.openxmlformats.org/officeDocument/2006/relationships/image" Target="../media/image98.png"/><Relationship Id="rId112" Type="http://schemas.openxmlformats.org/officeDocument/2006/relationships/customXml" Target="../ink/ink103.xml"/><Relationship Id="rId133" Type="http://schemas.openxmlformats.org/officeDocument/2006/relationships/image" Target="../media/image120.png"/><Relationship Id="rId154" Type="http://schemas.openxmlformats.org/officeDocument/2006/relationships/customXml" Target="../ink/ink124.xml"/><Relationship Id="rId175" Type="http://schemas.openxmlformats.org/officeDocument/2006/relationships/image" Target="../media/image141.png"/><Relationship Id="rId196" Type="http://schemas.openxmlformats.org/officeDocument/2006/relationships/customXml" Target="../ink/ink145.xml"/><Relationship Id="rId200" Type="http://schemas.openxmlformats.org/officeDocument/2006/relationships/customXml" Target="../ink/ink147.xml"/><Relationship Id="rId16" Type="http://schemas.openxmlformats.org/officeDocument/2006/relationships/customXml" Target="../ink/ink55.xml"/><Relationship Id="rId221" Type="http://schemas.openxmlformats.org/officeDocument/2006/relationships/image" Target="../media/image164.png"/><Relationship Id="rId37" Type="http://schemas.openxmlformats.org/officeDocument/2006/relationships/image" Target="../media/image72.png"/><Relationship Id="rId58" Type="http://schemas.openxmlformats.org/officeDocument/2006/relationships/customXml" Target="../ink/ink76.xml"/><Relationship Id="rId79" Type="http://schemas.openxmlformats.org/officeDocument/2006/relationships/image" Target="../media/image93.png"/><Relationship Id="rId102" Type="http://schemas.openxmlformats.org/officeDocument/2006/relationships/customXml" Target="../ink/ink98.xml"/><Relationship Id="rId123" Type="http://schemas.openxmlformats.org/officeDocument/2006/relationships/image" Target="../media/image115.png"/><Relationship Id="rId144" Type="http://schemas.openxmlformats.org/officeDocument/2006/relationships/customXml" Target="../ink/ink119.xml"/><Relationship Id="rId90" Type="http://schemas.openxmlformats.org/officeDocument/2006/relationships/customXml" Target="../ink/ink92.xml"/><Relationship Id="rId165" Type="http://schemas.openxmlformats.org/officeDocument/2006/relationships/image" Target="../media/image136.png"/><Relationship Id="rId186" Type="http://schemas.openxmlformats.org/officeDocument/2006/relationships/customXml" Target="../ink/ink140.xml"/><Relationship Id="rId211" Type="http://schemas.openxmlformats.org/officeDocument/2006/relationships/image" Target="../media/image159.png"/><Relationship Id="rId232" Type="http://schemas.openxmlformats.org/officeDocument/2006/relationships/customXml" Target="../ink/ink163.xml"/><Relationship Id="rId27" Type="http://schemas.openxmlformats.org/officeDocument/2006/relationships/image" Target="../media/image67.png"/><Relationship Id="rId48" Type="http://schemas.openxmlformats.org/officeDocument/2006/relationships/customXml" Target="../ink/ink71.xml"/><Relationship Id="rId69" Type="http://schemas.openxmlformats.org/officeDocument/2006/relationships/image" Target="../media/image88.png"/><Relationship Id="rId113" Type="http://schemas.openxmlformats.org/officeDocument/2006/relationships/image" Target="../media/image110.png"/><Relationship Id="rId134" Type="http://schemas.openxmlformats.org/officeDocument/2006/relationships/customXml" Target="../ink/ink114.xml"/><Relationship Id="rId80" Type="http://schemas.openxmlformats.org/officeDocument/2006/relationships/customXml" Target="../ink/ink87.xml"/><Relationship Id="rId155" Type="http://schemas.openxmlformats.org/officeDocument/2006/relationships/image" Target="../media/image131.png"/><Relationship Id="rId176" Type="http://schemas.openxmlformats.org/officeDocument/2006/relationships/customXml" Target="../ink/ink135.xml"/><Relationship Id="rId197" Type="http://schemas.openxmlformats.org/officeDocument/2006/relationships/image" Target="../media/image152.png"/><Relationship Id="rId201" Type="http://schemas.openxmlformats.org/officeDocument/2006/relationships/image" Target="../media/image154.png"/><Relationship Id="rId222" Type="http://schemas.openxmlformats.org/officeDocument/2006/relationships/customXml" Target="../ink/ink158.xml"/><Relationship Id="rId17" Type="http://schemas.openxmlformats.org/officeDocument/2006/relationships/image" Target="../media/image62.png"/><Relationship Id="rId38" Type="http://schemas.openxmlformats.org/officeDocument/2006/relationships/customXml" Target="../ink/ink66.xml"/><Relationship Id="rId59" Type="http://schemas.openxmlformats.org/officeDocument/2006/relationships/image" Target="../media/image83.png"/><Relationship Id="rId103" Type="http://schemas.openxmlformats.org/officeDocument/2006/relationships/image" Target="../media/image105.png"/><Relationship Id="rId124" Type="http://schemas.openxmlformats.org/officeDocument/2006/relationships/customXml" Target="../ink/ink109.xml"/><Relationship Id="rId70" Type="http://schemas.openxmlformats.org/officeDocument/2006/relationships/customXml" Target="../ink/ink82.xml"/><Relationship Id="rId91" Type="http://schemas.openxmlformats.org/officeDocument/2006/relationships/image" Target="../media/image99.png"/><Relationship Id="rId145" Type="http://schemas.openxmlformats.org/officeDocument/2006/relationships/image" Target="../media/image126.png"/><Relationship Id="rId166" Type="http://schemas.openxmlformats.org/officeDocument/2006/relationships/customXml" Target="../ink/ink130.xml"/><Relationship Id="rId187" Type="http://schemas.openxmlformats.org/officeDocument/2006/relationships/image" Target="../media/image147.png"/><Relationship Id="rId1" Type="http://schemas.openxmlformats.org/officeDocument/2006/relationships/slideLayout" Target="../slideLayouts/slideLayout7.xml"/><Relationship Id="rId212" Type="http://schemas.openxmlformats.org/officeDocument/2006/relationships/customXml" Target="../ink/ink153.xml"/><Relationship Id="rId233" Type="http://schemas.openxmlformats.org/officeDocument/2006/relationships/image" Target="../media/image170.png"/><Relationship Id="rId28" Type="http://schemas.openxmlformats.org/officeDocument/2006/relationships/customXml" Target="../ink/ink61.xml"/><Relationship Id="rId49" Type="http://schemas.openxmlformats.org/officeDocument/2006/relationships/image" Target="../media/image78.png"/><Relationship Id="rId114" Type="http://schemas.openxmlformats.org/officeDocument/2006/relationships/customXml" Target="../ink/ink104.xml"/><Relationship Id="rId60" Type="http://schemas.openxmlformats.org/officeDocument/2006/relationships/customXml" Target="../ink/ink77.xml"/><Relationship Id="rId81" Type="http://schemas.openxmlformats.org/officeDocument/2006/relationships/image" Target="../media/image94.png"/><Relationship Id="rId135" Type="http://schemas.openxmlformats.org/officeDocument/2006/relationships/image" Target="../media/image121.png"/><Relationship Id="rId156" Type="http://schemas.openxmlformats.org/officeDocument/2006/relationships/customXml" Target="../ink/ink125.xml"/><Relationship Id="rId177" Type="http://schemas.openxmlformats.org/officeDocument/2006/relationships/image" Target="../media/image142.png"/><Relationship Id="rId198" Type="http://schemas.openxmlformats.org/officeDocument/2006/relationships/customXml" Target="../ink/ink146.xml"/><Relationship Id="rId202" Type="http://schemas.openxmlformats.org/officeDocument/2006/relationships/customXml" Target="../ink/ink148.xml"/><Relationship Id="rId223" Type="http://schemas.openxmlformats.org/officeDocument/2006/relationships/image" Target="../media/image165.png"/><Relationship Id="rId18" Type="http://schemas.openxmlformats.org/officeDocument/2006/relationships/customXml" Target="../ink/ink56.xml"/><Relationship Id="rId39" Type="http://schemas.openxmlformats.org/officeDocument/2006/relationships/image" Target="../media/image73.png"/><Relationship Id="rId50" Type="http://schemas.openxmlformats.org/officeDocument/2006/relationships/customXml" Target="../ink/ink72.xml"/><Relationship Id="rId104" Type="http://schemas.openxmlformats.org/officeDocument/2006/relationships/customXml" Target="../ink/ink99.xml"/><Relationship Id="rId125" Type="http://schemas.openxmlformats.org/officeDocument/2006/relationships/image" Target="../media/image116.png"/><Relationship Id="rId146" Type="http://schemas.openxmlformats.org/officeDocument/2006/relationships/customXml" Target="../ink/ink120.xml"/><Relationship Id="rId167" Type="http://schemas.openxmlformats.org/officeDocument/2006/relationships/image" Target="../media/image137.png"/><Relationship Id="rId188" Type="http://schemas.openxmlformats.org/officeDocument/2006/relationships/customXml" Target="../ink/ink141.xml"/><Relationship Id="rId71" Type="http://schemas.openxmlformats.org/officeDocument/2006/relationships/image" Target="../media/image89.png"/><Relationship Id="rId92" Type="http://schemas.openxmlformats.org/officeDocument/2006/relationships/customXml" Target="../ink/ink93.xml"/><Relationship Id="rId213" Type="http://schemas.openxmlformats.org/officeDocument/2006/relationships/image" Target="../media/image160.png"/><Relationship Id="rId234" Type="http://schemas.openxmlformats.org/officeDocument/2006/relationships/customXml" Target="../ink/ink164.xml"/><Relationship Id="rId2" Type="http://schemas.openxmlformats.org/officeDocument/2006/relationships/customXml" Target="../ink/ink48.xml"/><Relationship Id="rId29" Type="http://schemas.openxmlformats.org/officeDocument/2006/relationships/image" Target="../media/image68.png"/><Relationship Id="rId40" Type="http://schemas.openxmlformats.org/officeDocument/2006/relationships/customXml" Target="../ink/ink67.xml"/><Relationship Id="rId115" Type="http://schemas.openxmlformats.org/officeDocument/2006/relationships/image" Target="../media/image111.png"/><Relationship Id="rId136" Type="http://schemas.openxmlformats.org/officeDocument/2006/relationships/customXml" Target="../ink/ink115.xml"/><Relationship Id="rId157" Type="http://schemas.openxmlformats.org/officeDocument/2006/relationships/image" Target="../media/image132.png"/><Relationship Id="rId178" Type="http://schemas.openxmlformats.org/officeDocument/2006/relationships/customXml" Target="../ink/ink136.xml"/><Relationship Id="rId61" Type="http://schemas.openxmlformats.org/officeDocument/2006/relationships/image" Target="../media/image84.png"/><Relationship Id="rId82" Type="http://schemas.openxmlformats.org/officeDocument/2006/relationships/customXml" Target="../ink/ink88.xml"/><Relationship Id="rId199" Type="http://schemas.openxmlformats.org/officeDocument/2006/relationships/image" Target="../media/image153.png"/><Relationship Id="rId203" Type="http://schemas.openxmlformats.org/officeDocument/2006/relationships/image" Target="../media/image155.png"/><Relationship Id="rId19" Type="http://schemas.openxmlformats.org/officeDocument/2006/relationships/image" Target="../media/image63.png"/><Relationship Id="rId224" Type="http://schemas.openxmlformats.org/officeDocument/2006/relationships/customXml" Target="../ink/ink159.xml"/><Relationship Id="rId30" Type="http://schemas.openxmlformats.org/officeDocument/2006/relationships/customXml" Target="../ink/ink62.xml"/><Relationship Id="rId105" Type="http://schemas.openxmlformats.org/officeDocument/2006/relationships/image" Target="../media/image106.png"/><Relationship Id="rId126" Type="http://schemas.openxmlformats.org/officeDocument/2006/relationships/customXml" Target="../ink/ink110.xml"/><Relationship Id="rId147" Type="http://schemas.openxmlformats.org/officeDocument/2006/relationships/image" Target="../media/image127.png"/><Relationship Id="rId168" Type="http://schemas.openxmlformats.org/officeDocument/2006/relationships/customXml" Target="../ink/ink131.xml"/><Relationship Id="rId51" Type="http://schemas.openxmlformats.org/officeDocument/2006/relationships/image" Target="../media/image79.png"/><Relationship Id="rId72" Type="http://schemas.openxmlformats.org/officeDocument/2006/relationships/customXml" Target="../ink/ink83.xml"/><Relationship Id="rId93" Type="http://schemas.openxmlformats.org/officeDocument/2006/relationships/image" Target="../media/image100.png"/><Relationship Id="rId189" Type="http://schemas.openxmlformats.org/officeDocument/2006/relationships/image" Target="../media/image148.png"/><Relationship Id="rId3" Type="http://schemas.openxmlformats.org/officeDocument/2006/relationships/image" Target="../media/image55.png"/><Relationship Id="rId214" Type="http://schemas.openxmlformats.org/officeDocument/2006/relationships/customXml" Target="../ink/ink154.xml"/><Relationship Id="rId235" Type="http://schemas.openxmlformats.org/officeDocument/2006/relationships/image" Target="../media/image171.png"/><Relationship Id="rId116" Type="http://schemas.openxmlformats.org/officeDocument/2006/relationships/customXml" Target="../ink/ink105.xml"/><Relationship Id="rId137" Type="http://schemas.openxmlformats.org/officeDocument/2006/relationships/image" Target="../media/image122.png"/><Relationship Id="rId158" Type="http://schemas.openxmlformats.org/officeDocument/2006/relationships/customXml" Target="../ink/ink126.xml"/><Relationship Id="rId20" Type="http://schemas.openxmlformats.org/officeDocument/2006/relationships/customXml" Target="../ink/ink57.xml"/><Relationship Id="rId41" Type="http://schemas.openxmlformats.org/officeDocument/2006/relationships/image" Target="../media/image74.png"/><Relationship Id="rId62" Type="http://schemas.openxmlformats.org/officeDocument/2006/relationships/customXml" Target="../ink/ink78.xml"/><Relationship Id="rId83" Type="http://schemas.openxmlformats.org/officeDocument/2006/relationships/image" Target="../media/image95.png"/><Relationship Id="rId179" Type="http://schemas.openxmlformats.org/officeDocument/2006/relationships/image" Target="../media/image143.png"/></Relationships>
</file>

<file path=ppt/slides/_rels/slide27.xml.rels><?xml version="1.0" encoding="UTF-8" standalone="yes"?>
<Relationships xmlns="http://schemas.openxmlformats.org/package/2006/relationships"><Relationship Id="rId117" Type="http://schemas.openxmlformats.org/officeDocument/2006/relationships/image" Target="../media/image231.png"/><Relationship Id="rId21" Type="http://schemas.openxmlformats.org/officeDocument/2006/relationships/image" Target="../media/image183.png"/><Relationship Id="rId63" Type="http://schemas.openxmlformats.org/officeDocument/2006/relationships/image" Target="../media/image204.png"/><Relationship Id="rId159" Type="http://schemas.openxmlformats.org/officeDocument/2006/relationships/image" Target="../media/image252.png"/><Relationship Id="rId170" Type="http://schemas.openxmlformats.org/officeDocument/2006/relationships/customXml" Target="../ink/ink251.xml"/><Relationship Id="rId226" Type="http://schemas.openxmlformats.org/officeDocument/2006/relationships/customXml" Target="../ink/ink279.xml"/><Relationship Id="rId268" Type="http://schemas.openxmlformats.org/officeDocument/2006/relationships/customXml" Target="../ink/ink300.xml"/><Relationship Id="rId32" Type="http://schemas.openxmlformats.org/officeDocument/2006/relationships/customXml" Target="../ink/ink182.xml"/><Relationship Id="rId74" Type="http://schemas.openxmlformats.org/officeDocument/2006/relationships/customXml" Target="../ink/ink203.xml"/><Relationship Id="rId128" Type="http://schemas.openxmlformats.org/officeDocument/2006/relationships/customXml" Target="../ink/ink230.xml"/><Relationship Id="rId5" Type="http://schemas.openxmlformats.org/officeDocument/2006/relationships/image" Target="../media/image175.png"/><Relationship Id="rId95" Type="http://schemas.openxmlformats.org/officeDocument/2006/relationships/image" Target="../media/image220.png"/><Relationship Id="rId160" Type="http://schemas.openxmlformats.org/officeDocument/2006/relationships/customXml" Target="../ink/ink246.xml"/><Relationship Id="rId181" Type="http://schemas.openxmlformats.org/officeDocument/2006/relationships/image" Target="../media/image263.png"/><Relationship Id="rId216" Type="http://schemas.openxmlformats.org/officeDocument/2006/relationships/customXml" Target="../ink/ink274.xml"/><Relationship Id="rId237" Type="http://schemas.openxmlformats.org/officeDocument/2006/relationships/image" Target="../media/image291.png"/><Relationship Id="rId258" Type="http://schemas.openxmlformats.org/officeDocument/2006/relationships/customXml" Target="../ink/ink295.xml"/><Relationship Id="rId22" Type="http://schemas.openxmlformats.org/officeDocument/2006/relationships/customXml" Target="../ink/ink177.xml"/><Relationship Id="rId43" Type="http://schemas.openxmlformats.org/officeDocument/2006/relationships/image" Target="../media/image194.png"/><Relationship Id="rId64" Type="http://schemas.openxmlformats.org/officeDocument/2006/relationships/customXml" Target="../ink/ink198.xml"/><Relationship Id="rId118" Type="http://schemas.openxmlformats.org/officeDocument/2006/relationships/customXml" Target="../ink/ink225.xml"/><Relationship Id="rId139" Type="http://schemas.openxmlformats.org/officeDocument/2006/relationships/image" Target="../media/image242.png"/><Relationship Id="rId85" Type="http://schemas.openxmlformats.org/officeDocument/2006/relationships/image" Target="../media/image215.png"/><Relationship Id="rId150" Type="http://schemas.openxmlformats.org/officeDocument/2006/relationships/customXml" Target="../ink/ink241.xml"/><Relationship Id="rId171" Type="http://schemas.openxmlformats.org/officeDocument/2006/relationships/image" Target="../media/image258.png"/><Relationship Id="rId192" Type="http://schemas.openxmlformats.org/officeDocument/2006/relationships/customXml" Target="../ink/ink262.xml"/><Relationship Id="rId206" Type="http://schemas.openxmlformats.org/officeDocument/2006/relationships/customXml" Target="../ink/ink269.xml"/><Relationship Id="rId227" Type="http://schemas.openxmlformats.org/officeDocument/2006/relationships/image" Target="../media/image286.png"/><Relationship Id="rId248" Type="http://schemas.openxmlformats.org/officeDocument/2006/relationships/customXml" Target="../ink/ink290.xml"/><Relationship Id="rId269" Type="http://schemas.openxmlformats.org/officeDocument/2006/relationships/image" Target="../media/image307.png"/><Relationship Id="rId12" Type="http://schemas.openxmlformats.org/officeDocument/2006/relationships/customXml" Target="../ink/ink172.xml"/><Relationship Id="rId33" Type="http://schemas.openxmlformats.org/officeDocument/2006/relationships/image" Target="../media/image189.png"/><Relationship Id="rId108" Type="http://schemas.openxmlformats.org/officeDocument/2006/relationships/customXml" Target="../ink/ink220.xml"/><Relationship Id="rId129" Type="http://schemas.openxmlformats.org/officeDocument/2006/relationships/image" Target="../media/image237.png"/><Relationship Id="rId54" Type="http://schemas.openxmlformats.org/officeDocument/2006/relationships/customXml" Target="../ink/ink193.xml"/><Relationship Id="rId75" Type="http://schemas.openxmlformats.org/officeDocument/2006/relationships/image" Target="../media/image210.png"/><Relationship Id="rId96" Type="http://schemas.openxmlformats.org/officeDocument/2006/relationships/customXml" Target="../ink/ink214.xml"/><Relationship Id="rId140" Type="http://schemas.openxmlformats.org/officeDocument/2006/relationships/customXml" Target="../ink/ink236.xml"/><Relationship Id="rId161" Type="http://schemas.openxmlformats.org/officeDocument/2006/relationships/image" Target="../media/image253.png"/><Relationship Id="rId182" Type="http://schemas.openxmlformats.org/officeDocument/2006/relationships/customXml" Target="../ink/ink257.xml"/><Relationship Id="rId217" Type="http://schemas.openxmlformats.org/officeDocument/2006/relationships/image" Target="../media/image281.png"/><Relationship Id="rId6" Type="http://schemas.openxmlformats.org/officeDocument/2006/relationships/customXml" Target="../ink/ink169.xml"/><Relationship Id="rId238" Type="http://schemas.openxmlformats.org/officeDocument/2006/relationships/customXml" Target="../ink/ink285.xml"/><Relationship Id="rId259" Type="http://schemas.openxmlformats.org/officeDocument/2006/relationships/image" Target="../media/image302.png"/><Relationship Id="rId23" Type="http://schemas.openxmlformats.org/officeDocument/2006/relationships/image" Target="../media/image184.png"/><Relationship Id="rId119" Type="http://schemas.openxmlformats.org/officeDocument/2006/relationships/image" Target="../media/image232.png"/><Relationship Id="rId270" Type="http://schemas.openxmlformats.org/officeDocument/2006/relationships/customXml" Target="../ink/ink301.xml"/><Relationship Id="rId44" Type="http://schemas.openxmlformats.org/officeDocument/2006/relationships/customXml" Target="../ink/ink188.xml"/><Relationship Id="rId65" Type="http://schemas.openxmlformats.org/officeDocument/2006/relationships/image" Target="../media/image205.png"/><Relationship Id="rId86" Type="http://schemas.openxmlformats.org/officeDocument/2006/relationships/customXml" Target="../ink/ink209.xml"/><Relationship Id="rId130" Type="http://schemas.openxmlformats.org/officeDocument/2006/relationships/customXml" Target="../ink/ink231.xml"/><Relationship Id="rId151" Type="http://schemas.openxmlformats.org/officeDocument/2006/relationships/image" Target="../media/image248.png"/><Relationship Id="rId172" Type="http://schemas.openxmlformats.org/officeDocument/2006/relationships/customXml" Target="../ink/ink252.xml"/><Relationship Id="rId193" Type="http://schemas.openxmlformats.org/officeDocument/2006/relationships/image" Target="../media/image269.png"/><Relationship Id="rId207" Type="http://schemas.openxmlformats.org/officeDocument/2006/relationships/image" Target="../media/image276.png"/><Relationship Id="rId228" Type="http://schemas.openxmlformats.org/officeDocument/2006/relationships/customXml" Target="../ink/ink280.xml"/><Relationship Id="rId249" Type="http://schemas.openxmlformats.org/officeDocument/2006/relationships/image" Target="../media/image297.png"/><Relationship Id="rId13" Type="http://schemas.openxmlformats.org/officeDocument/2006/relationships/image" Target="../media/image179.png"/><Relationship Id="rId109" Type="http://schemas.openxmlformats.org/officeDocument/2006/relationships/image" Target="../media/image227.png"/><Relationship Id="rId260" Type="http://schemas.openxmlformats.org/officeDocument/2006/relationships/customXml" Target="../ink/ink296.xml"/><Relationship Id="rId34" Type="http://schemas.openxmlformats.org/officeDocument/2006/relationships/customXml" Target="../ink/ink183.xml"/><Relationship Id="rId55" Type="http://schemas.openxmlformats.org/officeDocument/2006/relationships/image" Target="../media/image200.png"/><Relationship Id="rId76" Type="http://schemas.openxmlformats.org/officeDocument/2006/relationships/customXml" Target="../ink/ink204.xml"/><Relationship Id="rId97" Type="http://schemas.openxmlformats.org/officeDocument/2006/relationships/image" Target="../media/image221.png"/><Relationship Id="rId120" Type="http://schemas.openxmlformats.org/officeDocument/2006/relationships/customXml" Target="../ink/ink226.xml"/><Relationship Id="rId141" Type="http://schemas.openxmlformats.org/officeDocument/2006/relationships/image" Target="../media/image243.png"/><Relationship Id="rId7" Type="http://schemas.openxmlformats.org/officeDocument/2006/relationships/image" Target="../media/image176.png"/><Relationship Id="rId162" Type="http://schemas.openxmlformats.org/officeDocument/2006/relationships/customXml" Target="../ink/ink247.xml"/><Relationship Id="rId183" Type="http://schemas.openxmlformats.org/officeDocument/2006/relationships/image" Target="../media/image264.png"/><Relationship Id="rId218" Type="http://schemas.openxmlformats.org/officeDocument/2006/relationships/customXml" Target="../ink/ink275.xml"/><Relationship Id="rId239" Type="http://schemas.openxmlformats.org/officeDocument/2006/relationships/image" Target="../media/image292.png"/><Relationship Id="rId250" Type="http://schemas.openxmlformats.org/officeDocument/2006/relationships/customXml" Target="../ink/ink291.xml"/><Relationship Id="rId271" Type="http://schemas.openxmlformats.org/officeDocument/2006/relationships/image" Target="../media/image308.png"/><Relationship Id="rId24" Type="http://schemas.openxmlformats.org/officeDocument/2006/relationships/customXml" Target="../ink/ink178.xml"/><Relationship Id="rId45" Type="http://schemas.openxmlformats.org/officeDocument/2006/relationships/image" Target="../media/image195.png"/><Relationship Id="rId66" Type="http://schemas.openxmlformats.org/officeDocument/2006/relationships/customXml" Target="../ink/ink199.xml"/><Relationship Id="rId87" Type="http://schemas.openxmlformats.org/officeDocument/2006/relationships/image" Target="../media/image216.png"/><Relationship Id="rId110" Type="http://schemas.openxmlformats.org/officeDocument/2006/relationships/customXml" Target="../ink/ink221.xml"/><Relationship Id="rId131" Type="http://schemas.openxmlformats.org/officeDocument/2006/relationships/image" Target="../media/image238.png"/><Relationship Id="rId152" Type="http://schemas.openxmlformats.org/officeDocument/2006/relationships/customXml" Target="../ink/ink242.xml"/><Relationship Id="rId173" Type="http://schemas.openxmlformats.org/officeDocument/2006/relationships/image" Target="../media/image259.png"/><Relationship Id="rId194" Type="http://schemas.openxmlformats.org/officeDocument/2006/relationships/customXml" Target="../ink/ink263.xml"/><Relationship Id="rId208" Type="http://schemas.openxmlformats.org/officeDocument/2006/relationships/customXml" Target="../ink/ink270.xml"/><Relationship Id="rId229" Type="http://schemas.openxmlformats.org/officeDocument/2006/relationships/image" Target="../media/image287.png"/><Relationship Id="rId240" Type="http://schemas.openxmlformats.org/officeDocument/2006/relationships/customXml" Target="../ink/ink286.xml"/><Relationship Id="rId261" Type="http://schemas.openxmlformats.org/officeDocument/2006/relationships/image" Target="../media/image303.png"/><Relationship Id="rId14" Type="http://schemas.openxmlformats.org/officeDocument/2006/relationships/customXml" Target="../ink/ink173.xml"/><Relationship Id="rId35" Type="http://schemas.openxmlformats.org/officeDocument/2006/relationships/image" Target="../media/image190.png"/><Relationship Id="rId56" Type="http://schemas.openxmlformats.org/officeDocument/2006/relationships/customXml" Target="../ink/ink194.xml"/><Relationship Id="rId77" Type="http://schemas.openxmlformats.org/officeDocument/2006/relationships/image" Target="../media/image211.png"/><Relationship Id="rId100" Type="http://schemas.openxmlformats.org/officeDocument/2006/relationships/customXml" Target="../ink/ink216.xml"/><Relationship Id="rId8" Type="http://schemas.openxmlformats.org/officeDocument/2006/relationships/customXml" Target="../ink/ink170.xml"/><Relationship Id="rId98" Type="http://schemas.openxmlformats.org/officeDocument/2006/relationships/customXml" Target="../ink/ink215.xml"/><Relationship Id="rId121" Type="http://schemas.openxmlformats.org/officeDocument/2006/relationships/image" Target="../media/image233.png"/><Relationship Id="rId142" Type="http://schemas.openxmlformats.org/officeDocument/2006/relationships/customXml" Target="../ink/ink237.xml"/><Relationship Id="rId163" Type="http://schemas.openxmlformats.org/officeDocument/2006/relationships/image" Target="../media/image254.png"/><Relationship Id="rId184" Type="http://schemas.openxmlformats.org/officeDocument/2006/relationships/customXml" Target="../ink/ink258.xml"/><Relationship Id="rId219" Type="http://schemas.openxmlformats.org/officeDocument/2006/relationships/image" Target="../media/image282.png"/><Relationship Id="rId230" Type="http://schemas.openxmlformats.org/officeDocument/2006/relationships/customXml" Target="../ink/ink281.xml"/><Relationship Id="rId251" Type="http://schemas.openxmlformats.org/officeDocument/2006/relationships/image" Target="../media/image298.png"/><Relationship Id="rId25" Type="http://schemas.openxmlformats.org/officeDocument/2006/relationships/image" Target="../media/image185.png"/><Relationship Id="rId46" Type="http://schemas.openxmlformats.org/officeDocument/2006/relationships/customXml" Target="../ink/ink189.xml"/><Relationship Id="rId67" Type="http://schemas.openxmlformats.org/officeDocument/2006/relationships/image" Target="../media/image206.png"/><Relationship Id="rId272" Type="http://schemas.openxmlformats.org/officeDocument/2006/relationships/customXml" Target="../ink/ink302.xml"/><Relationship Id="rId88" Type="http://schemas.openxmlformats.org/officeDocument/2006/relationships/customXml" Target="../ink/ink210.xml"/><Relationship Id="rId111" Type="http://schemas.openxmlformats.org/officeDocument/2006/relationships/image" Target="../media/image228.png"/><Relationship Id="rId132" Type="http://schemas.openxmlformats.org/officeDocument/2006/relationships/customXml" Target="../ink/ink232.xml"/><Relationship Id="rId153" Type="http://schemas.openxmlformats.org/officeDocument/2006/relationships/image" Target="../media/image249.png"/><Relationship Id="rId174" Type="http://schemas.openxmlformats.org/officeDocument/2006/relationships/customXml" Target="../ink/ink253.xml"/><Relationship Id="rId195" Type="http://schemas.openxmlformats.org/officeDocument/2006/relationships/image" Target="../media/image270.png"/><Relationship Id="rId209" Type="http://schemas.openxmlformats.org/officeDocument/2006/relationships/image" Target="../media/image277.png"/><Relationship Id="rId220" Type="http://schemas.openxmlformats.org/officeDocument/2006/relationships/customXml" Target="../ink/ink276.xml"/><Relationship Id="rId241" Type="http://schemas.openxmlformats.org/officeDocument/2006/relationships/image" Target="../media/image293.png"/><Relationship Id="rId15" Type="http://schemas.openxmlformats.org/officeDocument/2006/relationships/image" Target="../media/image180.png"/><Relationship Id="rId36" Type="http://schemas.openxmlformats.org/officeDocument/2006/relationships/customXml" Target="../ink/ink184.xml"/><Relationship Id="rId57" Type="http://schemas.openxmlformats.org/officeDocument/2006/relationships/image" Target="../media/image201.png"/><Relationship Id="rId262" Type="http://schemas.openxmlformats.org/officeDocument/2006/relationships/customXml" Target="../ink/ink297.xml"/><Relationship Id="rId78" Type="http://schemas.openxmlformats.org/officeDocument/2006/relationships/customXml" Target="../ink/ink205.xml"/><Relationship Id="rId99" Type="http://schemas.openxmlformats.org/officeDocument/2006/relationships/image" Target="../media/image222.png"/><Relationship Id="rId101" Type="http://schemas.openxmlformats.org/officeDocument/2006/relationships/image" Target="../media/image223.png"/><Relationship Id="rId122" Type="http://schemas.openxmlformats.org/officeDocument/2006/relationships/customXml" Target="../ink/ink227.xml"/><Relationship Id="rId143" Type="http://schemas.openxmlformats.org/officeDocument/2006/relationships/image" Target="../media/image244.png"/><Relationship Id="rId164" Type="http://schemas.openxmlformats.org/officeDocument/2006/relationships/customXml" Target="../ink/ink248.xml"/><Relationship Id="rId185" Type="http://schemas.openxmlformats.org/officeDocument/2006/relationships/image" Target="../media/image265.png"/><Relationship Id="rId9" Type="http://schemas.openxmlformats.org/officeDocument/2006/relationships/image" Target="../media/image177.png"/><Relationship Id="rId210" Type="http://schemas.openxmlformats.org/officeDocument/2006/relationships/customXml" Target="../ink/ink271.xml"/><Relationship Id="rId26" Type="http://schemas.openxmlformats.org/officeDocument/2006/relationships/customXml" Target="../ink/ink179.xml"/><Relationship Id="rId231" Type="http://schemas.openxmlformats.org/officeDocument/2006/relationships/image" Target="../media/image288.png"/><Relationship Id="rId252" Type="http://schemas.openxmlformats.org/officeDocument/2006/relationships/customXml" Target="../ink/ink292.xml"/><Relationship Id="rId273" Type="http://schemas.openxmlformats.org/officeDocument/2006/relationships/image" Target="../media/image309.png"/><Relationship Id="rId47" Type="http://schemas.openxmlformats.org/officeDocument/2006/relationships/image" Target="../media/image196.png"/><Relationship Id="rId68" Type="http://schemas.openxmlformats.org/officeDocument/2006/relationships/customXml" Target="../ink/ink200.xml"/><Relationship Id="rId89" Type="http://schemas.openxmlformats.org/officeDocument/2006/relationships/image" Target="../media/image217.png"/><Relationship Id="rId112" Type="http://schemas.openxmlformats.org/officeDocument/2006/relationships/customXml" Target="../ink/ink222.xml"/><Relationship Id="rId133" Type="http://schemas.openxmlformats.org/officeDocument/2006/relationships/image" Target="../media/image239.png"/><Relationship Id="rId154" Type="http://schemas.openxmlformats.org/officeDocument/2006/relationships/customXml" Target="../ink/ink243.xml"/><Relationship Id="rId175" Type="http://schemas.openxmlformats.org/officeDocument/2006/relationships/image" Target="../media/image260.png"/><Relationship Id="rId196" Type="http://schemas.openxmlformats.org/officeDocument/2006/relationships/customXml" Target="../ink/ink264.xml"/><Relationship Id="rId200" Type="http://schemas.openxmlformats.org/officeDocument/2006/relationships/customXml" Target="../ink/ink266.xml"/><Relationship Id="rId16" Type="http://schemas.openxmlformats.org/officeDocument/2006/relationships/customXml" Target="../ink/ink174.xml"/><Relationship Id="rId221" Type="http://schemas.openxmlformats.org/officeDocument/2006/relationships/image" Target="../media/image283.png"/><Relationship Id="rId242" Type="http://schemas.openxmlformats.org/officeDocument/2006/relationships/customXml" Target="../ink/ink287.xml"/><Relationship Id="rId263" Type="http://schemas.openxmlformats.org/officeDocument/2006/relationships/image" Target="../media/image304.png"/><Relationship Id="rId37" Type="http://schemas.openxmlformats.org/officeDocument/2006/relationships/image" Target="../media/image191.png"/><Relationship Id="rId58" Type="http://schemas.openxmlformats.org/officeDocument/2006/relationships/customXml" Target="../ink/ink195.xml"/><Relationship Id="rId79" Type="http://schemas.openxmlformats.org/officeDocument/2006/relationships/image" Target="../media/image212.png"/><Relationship Id="rId102" Type="http://schemas.openxmlformats.org/officeDocument/2006/relationships/customXml" Target="../ink/ink217.xml"/><Relationship Id="rId123" Type="http://schemas.openxmlformats.org/officeDocument/2006/relationships/image" Target="../media/image234.png"/><Relationship Id="rId144" Type="http://schemas.openxmlformats.org/officeDocument/2006/relationships/customXml" Target="../ink/ink238.xml"/><Relationship Id="rId90" Type="http://schemas.openxmlformats.org/officeDocument/2006/relationships/customXml" Target="../ink/ink211.xml"/><Relationship Id="rId165" Type="http://schemas.openxmlformats.org/officeDocument/2006/relationships/image" Target="../media/image255.png"/><Relationship Id="rId186" Type="http://schemas.openxmlformats.org/officeDocument/2006/relationships/customXml" Target="../ink/ink259.xml"/><Relationship Id="rId211" Type="http://schemas.openxmlformats.org/officeDocument/2006/relationships/image" Target="../media/image278.png"/><Relationship Id="rId232" Type="http://schemas.openxmlformats.org/officeDocument/2006/relationships/customXml" Target="../ink/ink282.xml"/><Relationship Id="rId253" Type="http://schemas.openxmlformats.org/officeDocument/2006/relationships/image" Target="../media/image299.png"/><Relationship Id="rId27" Type="http://schemas.openxmlformats.org/officeDocument/2006/relationships/image" Target="../media/image186.png"/><Relationship Id="rId48" Type="http://schemas.openxmlformats.org/officeDocument/2006/relationships/customXml" Target="../ink/ink190.xml"/><Relationship Id="rId69" Type="http://schemas.openxmlformats.org/officeDocument/2006/relationships/image" Target="../media/image207.png"/><Relationship Id="rId113" Type="http://schemas.openxmlformats.org/officeDocument/2006/relationships/image" Target="../media/image229.png"/><Relationship Id="rId134" Type="http://schemas.openxmlformats.org/officeDocument/2006/relationships/customXml" Target="../ink/ink233.xml"/><Relationship Id="rId80" Type="http://schemas.openxmlformats.org/officeDocument/2006/relationships/customXml" Target="../ink/ink206.xml"/><Relationship Id="rId155" Type="http://schemas.openxmlformats.org/officeDocument/2006/relationships/image" Target="../media/image250.png"/><Relationship Id="rId176" Type="http://schemas.openxmlformats.org/officeDocument/2006/relationships/customXml" Target="../ink/ink254.xml"/><Relationship Id="rId197" Type="http://schemas.openxmlformats.org/officeDocument/2006/relationships/image" Target="../media/image271.png"/><Relationship Id="rId201" Type="http://schemas.openxmlformats.org/officeDocument/2006/relationships/image" Target="../media/image273.png"/><Relationship Id="rId222" Type="http://schemas.openxmlformats.org/officeDocument/2006/relationships/customXml" Target="../ink/ink277.xml"/><Relationship Id="rId243" Type="http://schemas.openxmlformats.org/officeDocument/2006/relationships/image" Target="../media/image294.png"/><Relationship Id="rId264" Type="http://schemas.openxmlformats.org/officeDocument/2006/relationships/customXml" Target="../ink/ink298.xml"/><Relationship Id="rId17" Type="http://schemas.openxmlformats.org/officeDocument/2006/relationships/image" Target="../media/image181.png"/><Relationship Id="rId38" Type="http://schemas.openxmlformats.org/officeDocument/2006/relationships/customXml" Target="../ink/ink185.xml"/><Relationship Id="rId59" Type="http://schemas.openxmlformats.org/officeDocument/2006/relationships/image" Target="../media/image202.png"/><Relationship Id="rId103" Type="http://schemas.openxmlformats.org/officeDocument/2006/relationships/image" Target="../media/image224.png"/><Relationship Id="rId124" Type="http://schemas.openxmlformats.org/officeDocument/2006/relationships/customXml" Target="../ink/ink228.xml"/><Relationship Id="rId70" Type="http://schemas.openxmlformats.org/officeDocument/2006/relationships/customXml" Target="../ink/ink201.xml"/><Relationship Id="rId91" Type="http://schemas.openxmlformats.org/officeDocument/2006/relationships/image" Target="../media/image218.png"/><Relationship Id="rId145" Type="http://schemas.openxmlformats.org/officeDocument/2006/relationships/image" Target="../media/image245.png"/><Relationship Id="rId166" Type="http://schemas.openxmlformats.org/officeDocument/2006/relationships/customXml" Target="../ink/ink249.xml"/><Relationship Id="rId187" Type="http://schemas.openxmlformats.org/officeDocument/2006/relationships/image" Target="../media/image266.png"/><Relationship Id="rId1" Type="http://schemas.openxmlformats.org/officeDocument/2006/relationships/slideLayout" Target="../slideLayouts/slideLayout7.xml"/><Relationship Id="rId212" Type="http://schemas.openxmlformats.org/officeDocument/2006/relationships/customXml" Target="../ink/ink272.xml"/><Relationship Id="rId233" Type="http://schemas.openxmlformats.org/officeDocument/2006/relationships/image" Target="../media/image289.png"/><Relationship Id="rId254" Type="http://schemas.openxmlformats.org/officeDocument/2006/relationships/customXml" Target="../ink/ink293.xml"/><Relationship Id="rId28" Type="http://schemas.openxmlformats.org/officeDocument/2006/relationships/customXml" Target="../ink/ink180.xml"/><Relationship Id="rId49" Type="http://schemas.openxmlformats.org/officeDocument/2006/relationships/image" Target="../media/image197.png"/><Relationship Id="rId114" Type="http://schemas.openxmlformats.org/officeDocument/2006/relationships/customXml" Target="../ink/ink223.xml"/><Relationship Id="rId60" Type="http://schemas.openxmlformats.org/officeDocument/2006/relationships/customXml" Target="../ink/ink196.xml"/><Relationship Id="rId81" Type="http://schemas.openxmlformats.org/officeDocument/2006/relationships/image" Target="../media/image213.png"/><Relationship Id="rId135" Type="http://schemas.openxmlformats.org/officeDocument/2006/relationships/image" Target="../media/image240.png"/><Relationship Id="rId156" Type="http://schemas.openxmlformats.org/officeDocument/2006/relationships/customXml" Target="../ink/ink244.xml"/><Relationship Id="rId177" Type="http://schemas.openxmlformats.org/officeDocument/2006/relationships/image" Target="../media/image261.png"/><Relationship Id="rId198" Type="http://schemas.openxmlformats.org/officeDocument/2006/relationships/customXml" Target="../ink/ink265.xml"/><Relationship Id="rId202" Type="http://schemas.openxmlformats.org/officeDocument/2006/relationships/customXml" Target="../ink/ink267.xml"/><Relationship Id="rId223" Type="http://schemas.openxmlformats.org/officeDocument/2006/relationships/image" Target="../media/image284.png"/><Relationship Id="rId244" Type="http://schemas.openxmlformats.org/officeDocument/2006/relationships/customXml" Target="../ink/ink288.xml"/><Relationship Id="rId18" Type="http://schemas.openxmlformats.org/officeDocument/2006/relationships/customXml" Target="../ink/ink175.xml"/><Relationship Id="rId39" Type="http://schemas.openxmlformats.org/officeDocument/2006/relationships/image" Target="../media/image192.png"/><Relationship Id="rId265" Type="http://schemas.openxmlformats.org/officeDocument/2006/relationships/image" Target="../media/image305.png"/><Relationship Id="rId50" Type="http://schemas.openxmlformats.org/officeDocument/2006/relationships/customXml" Target="../ink/ink191.xml"/><Relationship Id="rId104" Type="http://schemas.openxmlformats.org/officeDocument/2006/relationships/customXml" Target="../ink/ink218.xml"/><Relationship Id="rId125" Type="http://schemas.openxmlformats.org/officeDocument/2006/relationships/image" Target="../media/image235.png"/><Relationship Id="rId146" Type="http://schemas.openxmlformats.org/officeDocument/2006/relationships/customXml" Target="../ink/ink239.xml"/><Relationship Id="rId167" Type="http://schemas.openxmlformats.org/officeDocument/2006/relationships/image" Target="../media/image256.png"/><Relationship Id="rId188" Type="http://schemas.openxmlformats.org/officeDocument/2006/relationships/customXml" Target="../ink/ink260.xml"/><Relationship Id="rId71" Type="http://schemas.openxmlformats.org/officeDocument/2006/relationships/image" Target="../media/image208.png"/><Relationship Id="rId92" Type="http://schemas.openxmlformats.org/officeDocument/2006/relationships/customXml" Target="../ink/ink212.xml"/><Relationship Id="rId213" Type="http://schemas.openxmlformats.org/officeDocument/2006/relationships/image" Target="../media/image279.png"/><Relationship Id="rId234" Type="http://schemas.openxmlformats.org/officeDocument/2006/relationships/customXml" Target="../ink/ink283.xml"/><Relationship Id="rId2" Type="http://schemas.openxmlformats.org/officeDocument/2006/relationships/customXml" Target="../ink/ink167.xml"/><Relationship Id="rId29" Type="http://schemas.openxmlformats.org/officeDocument/2006/relationships/image" Target="../media/image187.png"/><Relationship Id="rId255" Type="http://schemas.openxmlformats.org/officeDocument/2006/relationships/image" Target="../media/image300.png"/><Relationship Id="rId40" Type="http://schemas.openxmlformats.org/officeDocument/2006/relationships/customXml" Target="../ink/ink186.xml"/><Relationship Id="rId115" Type="http://schemas.openxmlformats.org/officeDocument/2006/relationships/image" Target="../media/image230.png"/><Relationship Id="rId136" Type="http://schemas.openxmlformats.org/officeDocument/2006/relationships/customXml" Target="../ink/ink234.xml"/><Relationship Id="rId157" Type="http://schemas.openxmlformats.org/officeDocument/2006/relationships/image" Target="../media/image251.png"/><Relationship Id="rId178" Type="http://schemas.openxmlformats.org/officeDocument/2006/relationships/customXml" Target="../ink/ink255.xml"/><Relationship Id="rId61" Type="http://schemas.openxmlformats.org/officeDocument/2006/relationships/image" Target="../media/image203.png"/><Relationship Id="rId82" Type="http://schemas.openxmlformats.org/officeDocument/2006/relationships/customXml" Target="../ink/ink207.xml"/><Relationship Id="rId199" Type="http://schemas.openxmlformats.org/officeDocument/2006/relationships/image" Target="../media/image272.png"/><Relationship Id="rId203" Type="http://schemas.openxmlformats.org/officeDocument/2006/relationships/image" Target="../media/image274.png"/><Relationship Id="rId19" Type="http://schemas.openxmlformats.org/officeDocument/2006/relationships/image" Target="../media/image182.png"/><Relationship Id="rId224" Type="http://schemas.openxmlformats.org/officeDocument/2006/relationships/customXml" Target="../ink/ink278.xml"/><Relationship Id="rId245" Type="http://schemas.openxmlformats.org/officeDocument/2006/relationships/image" Target="../media/image295.png"/><Relationship Id="rId266" Type="http://schemas.openxmlformats.org/officeDocument/2006/relationships/customXml" Target="../ink/ink299.xml"/><Relationship Id="rId30" Type="http://schemas.openxmlformats.org/officeDocument/2006/relationships/customXml" Target="../ink/ink181.xml"/><Relationship Id="rId105" Type="http://schemas.openxmlformats.org/officeDocument/2006/relationships/image" Target="../media/image225.png"/><Relationship Id="rId126" Type="http://schemas.openxmlformats.org/officeDocument/2006/relationships/customXml" Target="../ink/ink229.xml"/><Relationship Id="rId147" Type="http://schemas.openxmlformats.org/officeDocument/2006/relationships/image" Target="../media/image246.png"/><Relationship Id="rId168" Type="http://schemas.openxmlformats.org/officeDocument/2006/relationships/customXml" Target="../ink/ink250.xml"/><Relationship Id="rId51" Type="http://schemas.openxmlformats.org/officeDocument/2006/relationships/image" Target="../media/image198.png"/><Relationship Id="rId72" Type="http://schemas.openxmlformats.org/officeDocument/2006/relationships/customXml" Target="../ink/ink202.xml"/><Relationship Id="rId93" Type="http://schemas.openxmlformats.org/officeDocument/2006/relationships/image" Target="../media/image219.png"/><Relationship Id="rId189" Type="http://schemas.openxmlformats.org/officeDocument/2006/relationships/image" Target="../media/image267.png"/><Relationship Id="rId3" Type="http://schemas.openxmlformats.org/officeDocument/2006/relationships/image" Target="../media/image174.png"/><Relationship Id="rId214" Type="http://schemas.openxmlformats.org/officeDocument/2006/relationships/customXml" Target="../ink/ink273.xml"/><Relationship Id="rId235" Type="http://schemas.openxmlformats.org/officeDocument/2006/relationships/image" Target="../media/image290.png"/><Relationship Id="rId256" Type="http://schemas.openxmlformats.org/officeDocument/2006/relationships/customXml" Target="../ink/ink294.xml"/><Relationship Id="rId116" Type="http://schemas.openxmlformats.org/officeDocument/2006/relationships/customXml" Target="../ink/ink224.xml"/><Relationship Id="rId137" Type="http://schemas.openxmlformats.org/officeDocument/2006/relationships/image" Target="../media/image241.png"/><Relationship Id="rId158" Type="http://schemas.openxmlformats.org/officeDocument/2006/relationships/customXml" Target="../ink/ink245.xml"/><Relationship Id="rId20" Type="http://schemas.openxmlformats.org/officeDocument/2006/relationships/customXml" Target="../ink/ink176.xml"/><Relationship Id="rId41" Type="http://schemas.openxmlformats.org/officeDocument/2006/relationships/image" Target="../media/image193.png"/><Relationship Id="rId62" Type="http://schemas.openxmlformats.org/officeDocument/2006/relationships/customXml" Target="../ink/ink197.xml"/><Relationship Id="rId83" Type="http://schemas.openxmlformats.org/officeDocument/2006/relationships/image" Target="../media/image214.png"/><Relationship Id="rId179" Type="http://schemas.openxmlformats.org/officeDocument/2006/relationships/image" Target="../media/image262.png"/><Relationship Id="rId190" Type="http://schemas.openxmlformats.org/officeDocument/2006/relationships/customXml" Target="../ink/ink261.xml"/><Relationship Id="rId204" Type="http://schemas.openxmlformats.org/officeDocument/2006/relationships/customXml" Target="../ink/ink268.xml"/><Relationship Id="rId225" Type="http://schemas.openxmlformats.org/officeDocument/2006/relationships/image" Target="../media/image285.png"/><Relationship Id="rId246" Type="http://schemas.openxmlformats.org/officeDocument/2006/relationships/customXml" Target="../ink/ink289.xml"/><Relationship Id="rId267" Type="http://schemas.openxmlformats.org/officeDocument/2006/relationships/image" Target="../media/image306.png"/><Relationship Id="rId106" Type="http://schemas.openxmlformats.org/officeDocument/2006/relationships/customXml" Target="../ink/ink219.xml"/><Relationship Id="rId127" Type="http://schemas.openxmlformats.org/officeDocument/2006/relationships/image" Target="../media/image236.png"/><Relationship Id="rId10" Type="http://schemas.openxmlformats.org/officeDocument/2006/relationships/customXml" Target="../ink/ink171.xml"/><Relationship Id="rId31" Type="http://schemas.openxmlformats.org/officeDocument/2006/relationships/image" Target="../media/image188.png"/><Relationship Id="rId52" Type="http://schemas.openxmlformats.org/officeDocument/2006/relationships/customXml" Target="../ink/ink192.xml"/><Relationship Id="rId73" Type="http://schemas.openxmlformats.org/officeDocument/2006/relationships/image" Target="../media/image209.png"/><Relationship Id="rId94" Type="http://schemas.openxmlformats.org/officeDocument/2006/relationships/customXml" Target="../ink/ink213.xml"/><Relationship Id="rId148" Type="http://schemas.openxmlformats.org/officeDocument/2006/relationships/customXml" Target="../ink/ink240.xml"/><Relationship Id="rId169" Type="http://schemas.openxmlformats.org/officeDocument/2006/relationships/image" Target="../media/image257.png"/><Relationship Id="rId4" Type="http://schemas.openxmlformats.org/officeDocument/2006/relationships/customXml" Target="../ink/ink168.xml"/><Relationship Id="rId180" Type="http://schemas.openxmlformats.org/officeDocument/2006/relationships/customXml" Target="../ink/ink256.xml"/><Relationship Id="rId215" Type="http://schemas.openxmlformats.org/officeDocument/2006/relationships/image" Target="../media/image280.png"/><Relationship Id="rId236" Type="http://schemas.openxmlformats.org/officeDocument/2006/relationships/customXml" Target="../ink/ink284.xml"/><Relationship Id="rId257" Type="http://schemas.openxmlformats.org/officeDocument/2006/relationships/image" Target="../media/image301.png"/><Relationship Id="rId42" Type="http://schemas.openxmlformats.org/officeDocument/2006/relationships/customXml" Target="../ink/ink187.xml"/><Relationship Id="rId84" Type="http://schemas.openxmlformats.org/officeDocument/2006/relationships/customXml" Target="../ink/ink208.xml"/><Relationship Id="rId138" Type="http://schemas.openxmlformats.org/officeDocument/2006/relationships/customXml" Target="../ink/ink235.xml"/><Relationship Id="rId191" Type="http://schemas.openxmlformats.org/officeDocument/2006/relationships/image" Target="../media/image268.png"/><Relationship Id="rId205" Type="http://schemas.openxmlformats.org/officeDocument/2006/relationships/image" Target="../media/image275.png"/><Relationship Id="rId247" Type="http://schemas.openxmlformats.org/officeDocument/2006/relationships/image" Target="../media/image296.png"/><Relationship Id="rId107" Type="http://schemas.openxmlformats.org/officeDocument/2006/relationships/image" Target="../media/image226.png"/><Relationship Id="rId11" Type="http://schemas.openxmlformats.org/officeDocument/2006/relationships/image" Target="../media/image178.png"/><Relationship Id="rId53" Type="http://schemas.openxmlformats.org/officeDocument/2006/relationships/image" Target="../media/image199.png"/><Relationship Id="rId149" Type="http://schemas.openxmlformats.org/officeDocument/2006/relationships/image" Target="../media/image247.png"/></Relationships>
</file>

<file path=ppt/slides/_rels/slide28.xml.rels><?xml version="1.0" encoding="UTF-8" standalone="yes"?>
<Relationships xmlns="http://schemas.openxmlformats.org/package/2006/relationships"><Relationship Id="rId13" Type="http://schemas.openxmlformats.org/officeDocument/2006/relationships/image" Target="../media/image316.png"/><Relationship Id="rId18" Type="http://schemas.openxmlformats.org/officeDocument/2006/relationships/customXml" Target="../ink/ink310.xml"/><Relationship Id="rId26" Type="http://schemas.openxmlformats.org/officeDocument/2006/relationships/customXml" Target="../ink/ink314.xml"/><Relationship Id="rId39" Type="http://schemas.openxmlformats.org/officeDocument/2006/relationships/image" Target="../media/image329.png"/><Relationship Id="rId21" Type="http://schemas.openxmlformats.org/officeDocument/2006/relationships/image" Target="../media/image320.png"/><Relationship Id="rId34" Type="http://schemas.openxmlformats.org/officeDocument/2006/relationships/customXml" Target="../ink/ink318.xml"/><Relationship Id="rId42" Type="http://schemas.openxmlformats.org/officeDocument/2006/relationships/customXml" Target="../ink/ink322.xml"/><Relationship Id="rId47" Type="http://schemas.openxmlformats.org/officeDocument/2006/relationships/image" Target="../media/image333.png"/><Relationship Id="rId50" Type="http://schemas.openxmlformats.org/officeDocument/2006/relationships/customXml" Target="../ink/ink326.xml"/><Relationship Id="rId55" Type="http://schemas.openxmlformats.org/officeDocument/2006/relationships/image" Target="../media/image337.png"/><Relationship Id="rId7" Type="http://schemas.openxmlformats.org/officeDocument/2006/relationships/image" Target="../media/image313.png"/><Relationship Id="rId2" Type="http://schemas.openxmlformats.org/officeDocument/2006/relationships/image" Target="../media/image310.tiff"/><Relationship Id="rId16" Type="http://schemas.openxmlformats.org/officeDocument/2006/relationships/customXml" Target="../ink/ink309.xml"/><Relationship Id="rId29" Type="http://schemas.openxmlformats.org/officeDocument/2006/relationships/image" Target="../media/image324.png"/><Relationship Id="rId11" Type="http://schemas.openxmlformats.org/officeDocument/2006/relationships/image" Target="../media/image315.png"/><Relationship Id="rId24" Type="http://schemas.openxmlformats.org/officeDocument/2006/relationships/customXml" Target="../ink/ink313.xml"/><Relationship Id="rId32" Type="http://schemas.openxmlformats.org/officeDocument/2006/relationships/customXml" Target="../ink/ink317.xml"/><Relationship Id="rId37" Type="http://schemas.openxmlformats.org/officeDocument/2006/relationships/image" Target="../media/image328.png"/><Relationship Id="rId40" Type="http://schemas.openxmlformats.org/officeDocument/2006/relationships/customXml" Target="../ink/ink321.xml"/><Relationship Id="rId45" Type="http://schemas.openxmlformats.org/officeDocument/2006/relationships/image" Target="../media/image332.png"/><Relationship Id="rId53" Type="http://schemas.openxmlformats.org/officeDocument/2006/relationships/image" Target="../media/image336.png"/><Relationship Id="rId5" Type="http://schemas.openxmlformats.org/officeDocument/2006/relationships/image" Target="../media/image312.png"/><Relationship Id="rId10" Type="http://schemas.openxmlformats.org/officeDocument/2006/relationships/customXml" Target="../ink/ink306.xml"/><Relationship Id="rId19" Type="http://schemas.openxmlformats.org/officeDocument/2006/relationships/image" Target="../media/image319.png"/><Relationship Id="rId31" Type="http://schemas.openxmlformats.org/officeDocument/2006/relationships/image" Target="../media/image325.png"/><Relationship Id="rId44" Type="http://schemas.openxmlformats.org/officeDocument/2006/relationships/customXml" Target="../ink/ink323.xml"/><Relationship Id="rId52" Type="http://schemas.openxmlformats.org/officeDocument/2006/relationships/customXml" Target="../ink/ink327.xml"/><Relationship Id="rId4" Type="http://schemas.openxmlformats.org/officeDocument/2006/relationships/customXml" Target="../ink/ink303.xml"/><Relationship Id="rId9" Type="http://schemas.openxmlformats.org/officeDocument/2006/relationships/image" Target="../media/image314.png"/><Relationship Id="rId14" Type="http://schemas.openxmlformats.org/officeDocument/2006/relationships/customXml" Target="../ink/ink308.xml"/><Relationship Id="rId22" Type="http://schemas.openxmlformats.org/officeDocument/2006/relationships/customXml" Target="../ink/ink312.xml"/><Relationship Id="rId27" Type="http://schemas.openxmlformats.org/officeDocument/2006/relationships/image" Target="../media/image323.png"/><Relationship Id="rId30" Type="http://schemas.openxmlformats.org/officeDocument/2006/relationships/customXml" Target="../ink/ink316.xml"/><Relationship Id="rId35" Type="http://schemas.openxmlformats.org/officeDocument/2006/relationships/image" Target="../media/image327.png"/><Relationship Id="rId43" Type="http://schemas.openxmlformats.org/officeDocument/2006/relationships/image" Target="../media/image331.png"/><Relationship Id="rId48" Type="http://schemas.openxmlformats.org/officeDocument/2006/relationships/customXml" Target="../ink/ink325.xml"/><Relationship Id="rId8" Type="http://schemas.openxmlformats.org/officeDocument/2006/relationships/customXml" Target="../ink/ink305.xml"/><Relationship Id="rId51" Type="http://schemas.openxmlformats.org/officeDocument/2006/relationships/image" Target="../media/image335.png"/><Relationship Id="rId3" Type="http://schemas.openxmlformats.org/officeDocument/2006/relationships/image" Target="../media/image311.tiff"/><Relationship Id="rId12" Type="http://schemas.openxmlformats.org/officeDocument/2006/relationships/customXml" Target="../ink/ink307.xml"/><Relationship Id="rId17" Type="http://schemas.openxmlformats.org/officeDocument/2006/relationships/image" Target="../media/image318.png"/><Relationship Id="rId25" Type="http://schemas.openxmlformats.org/officeDocument/2006/relationships/image" Target="../media/image322.png"/><Relationship Id="rId33" Type="http://schemas.openxmlformats.org/officeDocument/2006/relationships/image" Target="../media/image326.png"/><Relationship Id="rId38" Type="http://schemas.openxmlformats.org/officeDocument/2006/relationships/customXml" Target="../ink/ink320.xml"/><Relationship Id="rId46" Type="http://schemas.openxmlformats.org/officeDocument/2006/relationships/customXml" Target="../ink/ink324.xml"/><Relationship Id="rId20" Type="http://schemas.openxmlformats.org/officeDocument/2006/relationships/customXml" Target="../ink/ink311.xml"/><Relationship Id="rId41" Type="http://schemas.openxmlformats.org/officeDocument/2006/relationships/image" Target="../media/image330.png"/><Relationship Id="rId54" Type="http://schemas.openxmlformats.org/officeDocument/2006/relationships/customXml" Target="../ink/ink328.xml"/><Relationship Id="rId1" Type="http://schemas.openxmlformats.org/officeDocument/2006/relationships/slideLayout" Target="../slideLayouts/slideLayout7.xml"/><Relationship Id="rId6" Type="http://schemas.openxmlformats.org/officeDocument/2006/relationships/customXml" Target="../ink/ink304.xml"/><Relationship Id="rId15" Type="http://schemas.openxmlformats.org/officeDocument/2006/relationships/image" Target="../media/image317.png"/><Relationship Id="rId23" Type="http://schemas.openxmlformats.org/officeDocument/2006/relationships/image" Target="../media/image321.png"/><Relationship Id="rId28" Type="http://schemas.openxmlformats.org/officeDocument/2006/relationships/customXml" Target="../ink/ink315.xml"/><Relationship Id="rId36" Type="http://schemas.openxmlformats.org/officeDocument/2006/relationships/customXml" Target="../ink/ink319.xml"/><Relationship Id="rId49" Type="http://schemas.openxmlformats.org/officeDocument/2006/relationships/image" Target="../media/image334.png"/></Relationships>
</file>

<file path=ppt/slides/_rels/slide29.xml.rels><?xml version="1.0" encoding="UTF-8" standalone="yes"?>
<Relationships xmlns="http://schemas.openxmlformats.org/package/2006/relationships"><Relationship Id="rId117" Type="http://schemas.openxmlformats.org/officeDocument/2006/relationships/image" Target="../media/image394.png"/><Relationship Id="rId21" Type="http://schemas.openxmlformats.org/officeDocument/2006/relationships/image" Target="../media/image347.png"/><Relationship Id="rId42" Type="http://schemas.openxmlformats.org/officeDocument/2006/relationships/customXml" Target="../ink/ink349.xml"/><Relationship Id="rId63" Type="http://schemas.openxmlformats.org/officeDocument/2006/relationships/image" Target="../media/image367.png"/><Relationship Id="rId84" Type="http://schemas.openxmlformats.org/officeDocument/2006/relationships/customXml" Target="../ink/ink370.xml"/><Relationship Id="rId138" Type="http://schemas.openxmlformats.org/officeDocument/2006/relationships/customXml" Target="../ink/ink397.xml"/><Relationship Id="rId159" Type="http://schemas.openxmlformats.org/officeDocument/2006/relationships/image" Target="../media/image415.png"/><Relationship Id="rId170" Type="http://schemas.openxmlformats.org/officeDocument/2006/relationships/customXml" Target="../ink/ink413.xml"/><Relationship Id="rId107" Type="http://schemas.openxmlformats.org/officeDocument/2006/relationships/image" Target="../media/image389.png"/><Relationship Id="rId11" Type="http://schemas.openxmlformats.org/officeDocument/2006/relationships/image" Target="../media/image342.png"/><Relationship Id="rId32" Type="http://schemas.openxmlformats.org/officeDocument/2006/relationships/customXml" Target="../ink/ink344.xml"/><Relationship Id="rId53" Type="http://schemas.openxmlformats.org/officeDocument/2006/relationships/image" Target="../media/image362.png"/><Relationship Id="rId74" Type="http://schemas.openxmlformats.org/officeDocument/2006/relationships/customXml" Target="../ink/ink365.xml"/><Relationship Id="rId128" Type="http://schemas.openxmlformats.org/officeDocument/2006/relationships/customXml" Target="../ink/ink392.xml"/><Relationship Id="rId149" Type="http://schemas.openxmlformats.org/officeDocument/2006/relationships/image" Target="../media/image410.png"/><Relationship Id="rId5" Type="http://schemas.openxmlformats.org/officeDocument/2006/relationships/image" Target="../media/image339.png"/><Relationship Id="rId95" Type="http://schemas.openxmlformats.org/officeDocument/2006/relationships/image" Target="../media/image383.png"/><Relationship Id="rId160" Type="http://schemas.openxmlformats.org/officeDocument/2006/relationships/customXml" Target="../ink/ink408.xml"/><Relationship Id="rId181" Type="http://schemas.openxmlformats.org/officeDocument/2006/relationships/image" Target="../media/image426.png"/><Relationship Id="rId22" Type="http://schemas.openxmlformats.org/officeDocument/2006/relationships/customXml" Target="../ink/ink339.xml"/><Relationship Id="rId43" Type="http://schemas.openxmlformats.org/officeDocument/2006/relationships/image" Target="../media/image357.png"/><Relationship Id="rId64" Type="http://schemas.openxmlformats.org/officeDocument/2006/relationships/customXml" Target="../ink/ink360.xml"/><Relationship Id="rId118" Type="http://schemas.openxmlformats.org/officeDocument/2006/relationships/customXml" Target="../ink/ink387.xml"/><Relationship Id="rId139" Type="http://schemas.openxmlformats.org/officeDocument/2006/relationships/image" Target="../media/image405.png"/><Relationship Id="rId85" Type="http://schemas.openxmlformats.org/officeDocument/2006/relationships/image" Target="../media/image378.png"/><Relationship Id="rId150" Type="http://schemas.openxmlformats.org/officeDocument/2006/relationships/customXml" Target="../ink/ink403.xml"/><Relationship Id="rId171" Type="http://schemas.openxmlformats.org/officeDocument/2006/relationships/image" Target="../media/image421.png"/><Relationship Id="rId12" Type="http://schemas.openxmlformats.org/officeDocument/2006/relationships/customXml" Target="../ink/ink334.xml"/><Relationship Id="rId33" Type="http://schemas.openxmlformats.org/officeDocument/2006/relationships/image" Target="../media/image352.png"/><Relationship Id="rId108" Type="http://schemas.openxmlformats.org/officeDocument/2006/relationships/customXml" Target="../ink/ink382.xml"/><Relationship Id="rId129" Type="http://schemas.openxmlformats.org/officeDocument/2006/relationships/image" Target="../media/image400.png"/><Relationship Id="rId54" Type="http://schemas.openxmlformats.org/officeDocument/2006/relationships/customXml" Target="../ink/ink355.xml"/><Relationship Id="rId75" Type="http://schemas.openxmlformats.org/officeDocument/2006/relationships/image" Target="../media/image373.png"/><Relationship Id="rId96" Type="http://schemas.openxmlformats.org/officeDocument/2006/relationships/customXml" Target="../ink/ink376.xml"/><Relationship Id="rId140" Type="http://schemas.openxmlformats.org/officeDocument/2006/relationships/customXml" Target="../ink/ink398.xml"/><Relationship Id="rId161" Type="http://schemas.openxmlformats.org/officeDocument/2006/relationships/image" Target="../media/image416.png"/><Relationship Id="rId182" Type="http://schemas.openxmlformats.org/officeDocument/2006/relationships/customXml" Target="../ink/ink419.xml"/><Relationship Id="rId6" Type="http://schemas.openxmlformats.org/officeDocument/2006/relationships/customXml" Target="../ink/ink331.xml"/><Relationship Id="rId23" Type="http://schemas.openxmlformats.org/officeDocument/2006/relationships/image" Target="../media/image226.png"/><Relationship Id="rId119" Type="http://schemas.openxmlformats.org/officeDocument/2006/relationships/image" Target="../media/image395.png"/><Relationship Id="rId44" Type="http://schemas.openxmlformats.org/officeDocument/2006/relationships/customXml" Target="../ink/ink350.xml"/><Relationship Id="rId60" Type="http://schemas.openxmlformats.org/officeDocument/2006/relationships/customXml" Target="../ink/ink358.xml"/><Relationship Id="rId65" Type="http://schemas.openxmlformats.org/officeDocument/2006/relationships/image" Target="../media/image368.png"/><Relationship Id="rId81" Type="http://schemas.openxmlformats.org/officeDocument/2006/relationships/image" Target="../media/image376.png"/><Relationship Id="rId86" Type="http://schemas.openxmlformats.org/officeDocument/2006/relationships/customXml" Target="../ink/ink371.xml"/><Relationship Id="rId130" Type="http://schemas.openxmlformats.org/officeDocument/2006/relationships/customXml" Target="../ink/ink393.xml"/><Relationship Id="rId135" Type="http://schemas.openxmlformats.org/officeDocument/2006/relationships/image" Target="../media/image403.png"/><Relationship Id="rId151" Type="http://schemas.openxmlformats.org/officeDocument/2006/relationships/image" Target="../media/image411.png"/><Relationship Id="rId156" Type="http://schemas.openxmlformats.org/officeDocument/2006/relationships/customXml" Target="../ink/ink406.xml"/><Relationship Id="rId177" Type="http://schemas.openxmlformats.org/officeDocument/2006/relationships/image" Target="../media/image424.png"/><Relationship Id="rId172" Type="http://schemas.openxmlformats.org/officeDocument/2006/relationships/customXml" Target="../ink/ink414.xml"/><Relationship Id="rId13" Type="http://schemas.openxmlformats.org/officeDocument/2006/relationships/image" Target="../media/image343.png"/><Relationship Id="rId18" Type="http://schemas.openxmlformats.org/officeDocument/2006/relationships/customXml" Target="../ink/ink337.xml"/><Relationship Id="rId39" Type="http://schemas.openxmlformats.org/officeDocument/2006/relationships/image" Target="../media/image355.png"/><Relationship Id="rId109" Type="http://schemas.openxmlformats.org/officeDocument/2006/relationships/image" Target="../media/image390.png"/><Relationship Id="rId34" Type="http://schemas.openxmlformats.org/officeDocument/2006/relationships/customXml" Target="../ink/ink345.xml"/><Relationship Id="rId50" Type="http://schemas.openxmlformats.org/officeDocument/2006/relationships/customXml" Target="../ink/ink353.xml"/><Relationship Id="rId55" Type="http://schemas.openxmlformats.org/officeDocument/2006/relationships/image" Target="../media/image363.png"/><Relationship Id="rId76" Type="http://schemas.openxmlformats.org/officeDocument/2006/relationships/customXml" Target="../ink/ink366.xml"/><Relationship Id="rId97" Type="http://schemas.openxmlformats.org/officeDocument/2006/relationships/image" Target="../media/image384.png"/><Relationship Id="rId104" Type="http://schemas.openxmlformats.org/officeDocument/2006/relationships/customXml" Target="../ink/ink380.xml"/><Relationship Id="rId120" Type="http://schemas.openxmlformats.org/officeDocument/2006/relationships/customXml" Target="../ink/ink388.xml"/><Relationship Id="rId125" Type="http://schemas.openxmlformats.org/officeDocument/2006/relationships/image" Target="../media/image398.png"/><Relationship Id="rId141" Type="http://schemas.openxmlformats.org/officeDocument/2006/relationships/image" Target="../media/image406.png"/><Relationship Id="rId146" Type="http://schemas.openxmlformats.org/officeDocument/2006/relationships/customXml" Target="../ink/ink401.xml"/><Relationship Id="rId167" Type="http://schemas.openxmlformats.org/officeDocument/2006/relationships/image" Target="../media/image419.png"/><Relationship Id="rId7" Type="http://schemas.openxmlformats.org/officeDocument/2006/relationships/image" Target="../media/image340.png"/><Relationship Id="rId71" Type="http://schemas.openxmlformats.org/officeDocument/2006/relationships/image" Target="../media/image371.png"/><Relationship Id="rId92" Type="http://schemas.openxmlformats.org/officeDocument/2006/relationships/customXml" Target="../ink/ink374.xml"/><Relationship Id="rId162" Type="http://schemas.openxmlformats.org/officeDocument/2006/relationships/customXml" Target="../ink/ink409.xml"/><Relationship Id="rId183" Type="http://schemas.openxmlformats.org/officeDocument/2006/relationships/image" Target="../media/image427.png"/><Relationship Id="rId2" Type="http://schemas.openxmlformats.org/officeDocument/2006/relationships/customXml" Target="../ink/ink329.xml"/><Relationship Id="rId29" Type="http://schemas.openxmlformats.org/officeDocument/2006/relationships/image" Target="../media/image350.png"/><Relationship Id="rId24" Type="http://schemas.openxmlformats.org/officeDocument/2006/relationships/customXml" Target="../ink/ink340.xml"/><Relationship Id="rId40" Type="http://schemas.openxmlformats.org/officeDocument/2006/relationships/customXml" Target="../ink/ink348.xml"/><Relationship Id="rId45" Type="http://schemas.openxmlformats.org/officeDocument/2006/relationships/image" Target="../media/image358.png"/><Relationship Id="rId66" Type="http://schemas.openxmlformats.org/officeDocument/2006/relationships/customXml" Target="../ink/ink361.xml"/><Relationship Id="rId87" Type="http://schemas.openxmlformats.org/officeDocument/2006/relationships/image" Target="../media/image379.png"/><Relationship Id="rId110" Type="http://schemas.openxmlformats.org/officeDocument/2006/relationships/customXml" Target="../ink/ink383.xml"/><Relationship Id="rId115" Type="http://schemas.openxmlformats.org/officeDocument/2006/relationships/image" Target="../media/image393.png"/><Relationship Id="rId131" Type="http://schemas.openxmlformats.org/officeDocument/2006/relationships/image" Target="../media/image401.png"/><Relationship Id="rId136" Type="http://schemas.openxmlformats.org/officeDocument/2006/relationships/customXml" Target="../ink/ink396.xml"/><Relationship Id="rId157" Type="http://schemas.openxmlformats.org/officeDocument/2006/relationships/image" Target="../media/image414.png"/><Relationship Id="rId178" Type="http://schemas.openxmlformats.org/officeDocument/2006/relationships/customXml" Target="../ink/ink417.xml"/><Relationship Id="rId61" Type="http://schemas.openxmlformats.org/officeDocument/2006/relationships/image" Target="../media/image366.png"/><Relationship Id="rId82" Type="http://schemas.openxmlformats.org/officeDocument/2006/relationships/customXml" Target="../ink/ink369.xml"/><Relationship Id="rId152" Type="http://schemas.openxmlformats.org/officeDocument/2006/relationships/customXml" Target="../ink/ink404.xml"/><Relationship Id="rId173" Type="http://schemas.openxmlformats.org/officeDocument/2006/relationships/image" Target="../media/image422.png"/><Relationship Id="rId19" Type="http://schemas.openxmlformats.org/officeDocument/2006/relationships/image" Target="../media/image346.png"/><Relationship Id="rId14" Type="http://schemas.openxmlformats.org/officeDocument/2006/relationships/customXml" Target="../ink/ink335.xml"/><Relationship Id="rId30" Type="http://schemas.openxmlformats.org/officeDocument/2006/relationships/customXml" Target="../ink/ink343.xml"/><Relationship Id="rId35" Type="http://schemas.openxmlformats.org/officeDocument/2006/relationships/image" Target="../media/image353.png"/><Relationship Id="rId56" Type="http://schemas.openxmlformats.org/officeDocument/2006/relationships/customXml" Target="../ink/ink356.xml"/><Relationship Id="rId77" Type="http://schemas.openxmlformats.org/officeDocument/2006/relationships/image" Target="../media/image374.png"/><Relationship Id="rId100" Type="http://schemas.openxmlformats.org/officeDocument/2006/relationships/customXml" Target="../ink/ink378.xml"/><Relationship Id="rId105" Type="http://schemas.openxmlformats.org/officeDocument/2006/relationships/image" Target="../media/image388.png"/><Relationship Id="rId126" Type="http://schemas.openxmlformats.org/officeDocument/2006/relationships/customXml" Target="../ink/ink391.xml"/><Relationship Id="rId147" Type="http://schemas.openxmlformats.org/officeDocument/2006/relationships/image" Target="../media/image409.png"/><Relationship Id="rId168" Type="http://schemas.openxmlformats.org/officeDocument/2006/relationships/customXml" Target="../ink/ink412.xml"/><Relationship Id="rId8" Type="http://schemas.openxmlformats.org/officeDocument/2006/relationships/customXml" Target="../ink/ink332.xml"/><Relationship Id="rId51" Type="http://schemas.openxmlformats.org/officeDocument/2006/relationships/image" Target="../media/image361.png"/><Relationship Id="rId72" Type="http://schemas.openxmlformats.org/officeDocument/2006/relationships/customXml" Target="../ink/ink364.xml"/><Relationship Id="rId93" Type="http://schemas.openxmlformats.org/officeDocument/2006/relationships/image" Target="../media/image382.png"/><Relationship Id="rId98" Type="http://schemas.openxmlformats.org/officeDocument/2006/relationships/customXml" Target="../ink/ink377.xml"/><Relationship Id="rId121" Type="http://schemas.openxmlformats.org/officeDocument/2006/relationships/image" Target="../media/image396.png"/><Relationship Id="rId142" Type="http://schemas.openxmlformats.org/officeDocument/2006/relationships/customXml" Target="../ink/ink399.xml"/><Relationship Id="rId163" Type="http://schemas.openxmlformats.org/officeDocument/2006/relationships/image" Target="../media/image417.png"/><Relationship Id="rId3" Type="http://schemas.openxmlformats.org/officeDocument/2006/relationships/image" Target="../media/image338.png"/><Relationship Id="rId25" Type="http://schemas.openxmlformats.org/officeDocument/2006/relationships/image" Target="../media/image348.png"/><Relationship Id="rId46" Type="http://schemas.openxmlformats.org/officeDocument/2006/relationships/customXml" Target="../ink/ink351.xml"/><Relationship Id="rId67" Type="http://schemas.openxmlformats.org/officeDocument/2006/relationships/image" Target="../media/image369.png"/><Relationship Id="rId116" Type="http://schemas.openxmlformats.org/officeDocument/2006/relationships/customXml" Target="../ink/ink386.xml"/><Relationship Id="rId137" Type="http://schemas.openxmlformats.org/officeDocument/2006/relationships/image" Target="../media/image404.png"/><Relationship Id="rId158" Type="http://schemas.openxmlformats.org/officeDocument/2006/relationships/customXml" Target="../ink/ink407.xml"/><Relationship Id="rId20" Type="http://schemas.openxmlformats.org/officeDocument/2006/relationships/customXml" Target="../ink/ink338.xml"/><Relationship Id="rId41" Type="http://schemas.openxmlformats.org/officeDocument/2006/relationships/image" Target="../media/image356.png"/><Relationship Id="rId62" Type="http://schemas.openxmlformats.org/officeDocument/2006/relationships/customXml" Target="../ink/ink359.xml"/><Relationship Id="rId83" Type="http://schemas.openxmlformats.org/officeDocument/2006/relationships/image" Target="../media/image377.png"/><Relationship Id="rId88" Type="http://schemas.openxmlformats.org/officeDocument/2006/relationships/customXml" Target="../ink/ink372.xml"/><Relationship Id="rId111" Type="http://schemas.openxmlformats.org/officeDocument/2006/relationships/image" Target="../media/image391.png"/><Relationship Id="rId132" Type="http://schemas.openxmlformats.org/officeDocument/2006/relationships/customXml" Target="../ink/ink394.xml"/><Relationship Id="rId153" Type="http://schemas.openxmlformats.org/officeDocument/2006/relationships/image" Target="../media/image412.png"/><Relationship Id="rId174" Type="http://schemas.openxmlformats.org/officeDocument/2006/relationships/customXml" Target="../ink/ink415.xml"/><Relationship Id="rId179" Type="http://schemas.openxmlformats.org/officeDocument/2006/relationships/image" Target="../media/image425.png"/><Relationship Id="rId15" Type="http://schemas.openxmlformats.org/officeDocument/2006/relationships/image" Target="../media/image344.png"/><Relationship Id="rId36" Type="http://schemas.openxmlformats.org/officeDocument/2006/relationships/customXml" Target="../ink/ink346.xml"/><Relationship Id="rId57" Type="http://schemas.openxmlformats.org/officeDocument/2006/relationships/image" Target="../media/image364.png"/><Relationship Id="rId106" Type="http://schemas.openxmlformats.org/officeDocument/2006/relationships/customXml" Target="../ink/ink381.xml"/><Relationship Id="rId127" Type="http://schemas.openxmlformats.org/officeDocument/2006/relationships/image" Target="../media/image399.png"/><Relationship Id="rId10" Type="http://schemas.openxmlformats.org/officeDocument/2006/relationships/customXml" Target="../ink/ink333.xml"/><Relationship Id="rId31" Type="http://schemas.openxmlformats.org/officeDocument/2006/relationships/image" Target="../media/image351.png"/><Relationship Id="rId52" Type="http://schemas.openxmlformats.org/officeDocument/2006/relationships/customXml" Target="../ink/ink354.xml"/><Relationship Id="rId73" Type="http://schemas.openxmlformats.org/officeDocument/2006/relationships/image" Target="../media/image372.png"/><Relationship Id="rId78" Type="http://schemas.openxmlformats.org/officeDocument/2006/relationships/customXml" Target="../ink/ink367.xml"/><Relationship Id="rId94" Type="http://schemas.openxmlformats.org/officeDocument/2006/relationships/customXml" Target="../ink/ink375.xml"/><Relationship Id="rId99" Type="http://schemas.openxmlformats.org/officeDocument/2006/relationships/image" Target="../media/image385.png"/><Relationship Id="rId101" Type="http://schemas.openxmlformats.org/officeDocument/2006/relationships/image" Target="../media/image386.png"/><Relationship Id="rId122" Type="http://schemas.openxmlformats.org/officeDocument/2006/relationships/customXml" Target="../ink/ink389.xml"/><Relationship Id="rId143" Type="http://schemas.openxmlformats.org/officeDocument/2006/relationships/image" Target="../media/image407.png"/><Relationship Id="rId148" Type="http://schemas.openxmlformats.org/officeDocument/2006/relationships/customXml" Target="../ink/ink402.xml"/><Relationship Id="rId164" Type="http://schemas.openxmlformats.org/officeDocument/2006/relationships/customXml" Target="../ink/ink410.xml"/><Relationship Id="rId169" Type="http://schemas.openxmlformats.org/officeDocument/2006/relationships/image" Target="../media/image420.png"/><Relationship Id="rId4" Type="http://schemas.openxmlformats.org/officeDocument/2006/relationships/customXml" Target="../ink/ink330.xml"/><Relationship Id="rId9" Type="http://schemas.openxmlformats.org/officeDocument/2006/relationships/image" Target="../media/image341.png"/><Relationship Id="rId180" Type="http://schemas.openxmlformats.org/officeDocument/2006/relationships/customXml" Target="../ink/ink418.xml"/><Relationship Id="rId26" Type="http://schemas.openxmlformats.org/officeDocument/2006/relationships/customXml" Target="../ink/ink341.xml"/><Relationship Id="rId47" Type="http://schemas.openxmlformats.org/officeDocument/2006/relationships/image" Target="../media/image359.png"/><Relationship Id="rId68" Type="http://schemas.openxmlformats.org/officeDocument/2006/relationships/customXml" Target="../ink/ink362.xml"/><Relationship Id="rId89" Type="http://schemas.openxmlformats.org/officeDocument/2006/relationships/image" Target="../media/image380.png"/><Relationship Id="rId112" Type="http://schemas.openxmlformats.org/officeDocument/2006/relationships/customXml" Target="../ink/ink384.xml"/><Relationship Id="rId133" Type="http://schemas.openxmlformats.org/officeDocument/2006/relationships/image" Target="../media/image402.png"/><Relationship Id="rId154" Type="http://schemas.openxmlformats.org/officeDocument/2006/relationships/customXml" Target="../ink/ink405.xml"/><Relationship Id="rId175" Type="http://schemas.openxmlformats.org/officeDocument/2006/relationships/image" Target="../media/image423.png"/><Relationship Id="rId16" Type="http://schemas.openxmlformats.org/officeDocument/2006/relationships/customXml" Target="../ink/ink336.xml"/><Relationship Id="rId37" Type="http://schemas.openxmlformats.org/officeDocument/2006/relationships/image" Target="../media/image354.png"/><Relationship Id="rId58" Type="http://schemas.openxmlformats.org/officeDocument/2006/relationships/customXml" Target="../ink/ink357.xml"/><Relationship Id="rId79" Type="http://schemas.openxmlformats.org/officeDocument/2006/relationships/image" Target="../media/image375.png"/><Relationship Id="rId102" Type="http://schemas.openxmlformats.org/officeDocument/2006/relationships/customXml" Target="../ink/ink379.xml"/><Relationship Id="rId123" Type="http://schemas.openxmlformats.org/officeDocument/2006/relationships/image" Target="../media/image397.png"/><Relationship Id="rId144" Type="http://schemas.openxmlformats.org/officeDocument/2006/relationships/customXml" Target="../ink/ink400.xml"/><Relationship Id="rId90" Type="http://schemas.openxmlformats.org/officeDocument/2006/relationships/customXml" Target="../ink/ink373.xml"/><Relationship Id="rId165" Type="http://schemas.openxmlformats.org/officeDocument/2006/relationships/image" Target="../media/image418.png"/><Relationship Id="rId27" Type="http://schemas.openxmlformats.org/officeDocument/2006/relationships/image" Target="../media/image349.png"/><Relationship Id="rId48" Type="http://schemas.openxmlformats.org/officeDocument/2006/relationships/customXml" Target="../ink/ink352.xml"/><Relationship Id="rId69" Type="http://schemas.openxmlformats.org/officeDocument/2006/relationships/image" Target="../media/image370.png"/><Relationship Id="rId113" Type="http://schemas.openxmlformats.org/officeDocument/2006/relationships/image" Target="../media/image392.png"/><Relationship Id="rId134" Type="http://schemas.openxmlformats.org/officeDocument/2006/relationships/customXml" Target="../ink/ink395.xml"/><Relationship Id="rId80" Type="http://schemas.openxmlformats.org/officeDocument/2006/relationships/customXml" Target="../ink/ink368.xml"/><Relationship Id="rId155" Type="http://schemas.openxmlformats.org/officeDocument/2006/relationships/image" Target="../media/image413.png"/><Relationship Id="rId176" Type="http://schemas.openxmlformats.org/officeDocument/2006/relationships/customXml" Target="../ink/ink416.xml"/><Relationship Id="rId17" Type="http://schemas.openxmlformats.org/officeDocument/2006/relationships/image" Target="../media/image345.png"/><Relationship Id="rId38" Type="http://schemas.openxmlformats.org/officeDocument/2006/relationships/customXml" Target="../ink/ink347.xml"/><Relationship Id="rId59" Type="http://schemas.openxmlformats.org/officeDocument/2006/relationships/image" Target="../media/image365.png"/><Relationship Id="rId103" Type="http://schemas.openxmlformats.org/officeDocument/2006/relationships/image" Target="../media/image387.png"/><Relationship Id="rId124" Type="http://schemas.openxmlformats.org/officeDocument/2006/relationships/customXml" Target="../ink/ink390.xml"/><Relationship Id="rId70" Type="http://schemas.openxmlformats.org/officeDocument/2006/relationships/customXml" Target="../ink/ink363.xml"/><Relationship Id="rId91" Type="http://schemas.openxmlformats.org/officeDocument/2006/relationships/image" Target="../media/image381.png"/><Relationship Id="rId145" Type="http://schemas.openxmlformats.org/officeDocument/2006/relationships/image" Target="../media/image408.png"/><Relationship Id="rId166" Type="http://schemas.openxmlformats.org/officeDocument/2006/relationships/customXml" Target="../ink/ink411.xml"/><Relationship Id="rId1" Type="http://schemas.openxmlformats.org/officeDocument/2006/relationships/slideLayout" Target="../slideLayouts/slideLayout7.xml"/><Relationship Id="rId28" Type="http://schemas.openxmlformats.org/officeDocument/2006/relationships/customXml" Target="../ink/ink342.xml"/><Relationship Id="rId49" Type="http://schemas.openxmlformats.org/officeDocument/2006/relationships/image" Target="../media/image360.png"/><Relationship Id="rId114" Type="http://schemas.openxmlformats.org/officeDocument/2006/relationships/customXml" Target="../ink/ink3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17" Type="http://schemas.openxmlformats.org/officeDocument/2006/relationships/image" Target="../media/image485.png"/><Relationship Id="rId21" Type="http://schemas.openxmlformats.org/officeDocument/2006/relationships/image" Target="../media/image437.png"/><Relationship Id="rId63" Type="http://schemas.openxmlformats.org/officeDocument/2006/relationships/image" Target="../media/image458.png"/><Relationship Id="rId159" Type="http://schemas.openxmlformats.org/officeDocument/2006/relationships/image" Target="../media/image505.png"/><Relationship Id="rId170" Type="http://schemas.openxmlformats.org/officeDocument/2006/relationships/customXml" Target="../ink/ink504.xml"/><Relationship Id="rId191" Type="http://schemas.openxmlformats.org/officeDocument/2006/relationships/image" Target="../media/image521.png"/><Relationship Id="rId205" Type="http://schemas.openxmlformats.org/officeDocument/2006/relationships/image" Target="../media/image528.png"/><Relationship Id="rId226" Type="http://schemas.openxmlformats.org/officeDocument/2006/relationships/customXml" Target="../ink/ink532.xml"/><Relationship Id="rId247" Type="http://schemas.openxmlformats.org/officeDocument/2006/relationships/image" Target="../media/image549.png"/><Relationship Id="rId107" Type="http://schemas.openxmlformats.org/officeDocument/2006/relationships/image" Target="../media/image480.png"/><Relationship Id="rId11" Type="http://schemas.openxmlformats.org/officeDocument/2006/relationships/image" Target="../media/image432.png"/><Relationship Id="rId32" Type="http://schemas.openxmlformats.org/officeDocument/2006/relationships/customXml" Target="../ink/ink435.xml"/><Relationship Id="rId53" Type="http://schemas.openxmlformats.org/officeDocument/2006/relationships/image" Target="../media/image453.png"/><Relationship Id="rId74" Type="http://schemas.openxmlformats.org/officeDocument/2006/relationships/customXml" Target="../ink/ink456.xml"/><Relationship Id="rId128" Type="http://schemas.openxmlformats.org/officeDocument/2006/relationships/customXml" Target="../ink/ink483.xml"/><Relationship Id="rId149" Type="http://schemas.openxmlformats.org/officeDocument/2006/relationships/image" Target="../media/image33.png"/><Relationship Id="rId5" Type="http://schemas.openxmlformats.org/officeDocument/2006/relationships/image" Target="../media/image429.png"/><Relationship Id="rId95" Type="http://schemas.openxmlformats.org/officeDocument/2006/relationships/image" Target="../media/image474.png"/><Relationship Id="rId160" Type="http://schemas.openxmlformats.org/officeDocument/2006/relationships/customXml" Target="../ink/ink499.xml"/><Relationship Id="rId181" Type="http://schemas.openxmlformats.org/officeDocument/2006/relationships/image" Target="../media/image516.png"/><Relationship Id="rId216" Type="http://schemas.openxmlformats.org/officeDocument/2006/relationships/customXml" Target="../ink/ink527.xml"/><Relationship Id="rId237" Type="http://schemas.openxmlformats.org/officeDocument/2006/relationships/image" Target="../media/image544.png"/><Relationship Id="rId258" Type="http://schemas.openxmlformats.org/officeDocument/2006/relationships/customXml" Target="../ink/ink548.xml"/><Relationship Id="rId22" Type="http://schemas.openxmlformats.org/officeDocument/2006/relationships/customXml" Target="../ink/ink430.xml"/><Relationship Id="rId43" Type="http://schemas.openxmlformats.org/officeDocument/2006/relationships/image" Target="../media/image448.png"/><Relationship Id="rId64" Type="http://schemas.openxmlformats.org/officeDocument/2006/relationships/customXml" Target="../ink/ink451.xml"/><Relationship Id="rId118" Type="http://schemas.openxmlformats.org/officeDocument/2006/relationships/customXml" Target="../ink/ink478.xml"/><Relationship Id="rId139" Type="http://schemas.openxmlformats.org/officeDocument/2006/relationships/image" Target="../media/image496.png"/><Relationship Id="rId85" Type="http://schemas.openxmlformats.org/officeDocument/2006/relationships/image" Target="../media/image469.png"/><Relationship Id="rId150" Type="http://schemas.openxmlformats.org/officeDocument/2006/relationships/customXml" Target="../ink/ink494.xml"/><Relationship Id="rId171" Type="http://schemas.openxmlformats.org/officeDocument/2006/relationships/image" Target="../media/image511.png"/><Relationship Id="rId192" Type="http://schemas.openxmlformats.org/officeDocument/2006/relationships/customXml" Target="../ink/ink515.xml"/><Relationship Id="rId206" Type="http://schemas.openxmlformats.org/officeDocument/2006/relationships/customXml" Target="../ink/ink522.xml"/><Relationship Id="rId227" Type="http://schemas.openxmlformats.org/officeDocument/2006/relationships/image" Target="../media/image539.png"/><Relationship Id="rId248" Type="http://schemas.openxmlformats.org/officeDocument/2006/relationships/customXml" Target="../ink/ink543.xml"/><Relationship Id="rId12" Type="http://schemas.openxmlformats.org/officeDocument/2006/relationships/customXml" Target="../ink/ink425.xml"/><Relationship Id="rId33" Type="http://schemas.openxmlformats.org/officeDocument/2006/relationships/image" Target="../media/image443.png"/><Relationship Id="rId108" Type="http://schemas.openxmlformats.org/officeDocument/2006/relationships/customXml" Target="../ink/ink473.xml"/><Relationship Id="rId129" Type="http://schemas.openxmlformats.org/officeDocument/2006/relationships/image" Target="../media/image491.png"/><Relationship Id="rId54" Type="http://schemas.openxmlformats.org/officeDocument/2006/relationships/customXml" Target="../ink/ink446.xml"/><Relationship Id="rId75" Type="http://schemas.openxmlformats.org/officeDocument/2006/relationships/image" Target="../media/image464.png"/><Relationship Id="rId96" Type="http://schemas.openxmlformats.org/officeDocument/2006/relationships/customXml" Target="../ink/ink467.xml"/><Relationship Id="rId140" Type="http://schemas.openxmlformats.org/officeDocument/2006/relationships/customXml" Target="../ink/ink489.xml"/><Relationship Id="rId161" Type="http://schemas.openxmlformats.org/officeDocument/2006/relationships/image" Target="../media/image506.png"/><Relationship Id="rId182" Type="http://schemas.openxmlformats.org/officeDocument/2006/relationships/customXml" Target="../ink/ink510.xml"/><Relationship Id="rId217" Type="http://schemas.openxmlformats.org/officeDocument/2006/relationships/image" Target="../media/image534.png"/><Relationship Id="rId6" Type="http://schemas.openxmlformats.org/officeDocument/2006/relationships/customXml" Target="../ink/ink422.xml"/><Relationship Id="rId238" Type="http://schemas.openxmlformats.org/officeDocument/2006/relationships/customXml" Target="../ink/ink538.xml"/><Relationship Id="rId259" Type="http://schemas.openxmlformats.org/officeDocument/2006/relationships/image" Target="../media/image555.png"/><Relationship Id="rId23" Type="http://schemas.openxmlformats.org/officeDocument/2006/relationships/image" Target="../media/image438.png"/><Relationship Id="rId119" Type="http://schemas.openxmlformats.org/officeDocument/2006/relationships/image" Target="../media/image486.png"/><Relationship Id="rId44" Type="http://schemas.openxmlformats.org/officeDocument/2006/relationships/customXml" Target="../ink/ink441.xml"/><Relationship Id="rId65" Type="http://schemas.openxmlformats.org/officeDocument/2006/relationships/image" Target="../media/image459.png"/><Relationship Id="rId86" Type="http://schemas.openxmlformats.org/officeDocument/2006/relationships/customXml" Target="../ink/ink462.xml"/><Relationship Id="rId130" Type="http://schemas.openxmlformats.org/officeDocument/2006/relationships/customXml" Target="../ink/ink484.xml"/><Relationship Id="rId151" Type="http://schemas.openxmlformats.org/officeDocument/2006/relationships/image" Target="../media/image501.png"/><Relationship Id="rId172" Type="http://schemas.openxmlformats.org/officeDocument/2006/relationships/customXml" Target="../ink/ink505.xml"/><Relationship Id="rId193" Type="http://schemas.openxmlformats.org/officeDocument/2006/relationships/image" Target="../media/image522.png"/><Relationship Id="rId207" Type="http://schemas.openxmlformats.org/officeDocument/2006/relationships/image" Target="../media/image529.png"/><Relationship Id="rId228" Type="http://schemas.openxmlformats.org/officeDocument/2006/relationships/customXml" Target="../ink/ink533.xml"/><Relationship Id="rId249" Type="http://schemas.openxmlformats.org/officeDocument/2006/relationships/image" Target="../media/image550.png"/><Relationship Id="rId13" Type="http://schemas.openxmlformats.org/officeDocument/2006/relationships/image" Target="../media/image433.png"/><Relationship Id="rId109" Type="http://schemas.openxmlformats.org/officeDocument/2006/relationships/image" Target="../media/image481.png"/><Relationship Id="rId260" Type="http://schemas.openxmlformats.org/officeDocument/2006/relationships/customXml" Target="../ink/ink549.xml"/><Relationship Id="rId34" Type="http://schemas.openxmlformats.org/officeDocument/2006/relationships/customXml" Target="../ink/ink436.xml"/><Relationship Id="rId55" Type="http://schemas.openxmlformats.org/officeDocument/2006/relationships/image" Target="../media/image454.png"/><Relationship Id="rId76" Type="http://schemas.openxmlformats.org/officeDocument/2006/relationships/customXml" Target="../ink/ink457.xml"/><Relationship Id="rId97" Type="http://schemas.openxmlformats.org/officeDocument/2006/relationships/image" Target="../media/image475.png"/><Relationship Id="rId120" Type="http://schemas.openxmlformats.org/officeDocument/2006/relationships/customXml" Target="../ink/ink479.xml"/><Relationship Id="rId141" Type="http://schemas.openxmlformats.org/officeDocument/2006/relationships/image" Target="../media/image497.png"/><Relationship Id="rId7" Type="http://schemas.openxmlformats.org/officeDocument/2006/relationships/image" Target="../media/image430.png"/><Relationship Id="rId162" Type="http://schemas.openxmlformats.org/officeDocument/2006/relationships/customXml" Target="../ink/ink500.xml"/><Relationship Id="rId183" Type="http://schemas.openxmlformats.org/officeDocument/2006/relationships/image" Target="../media/image517.png"/><Relationship Id="rId218" Type="http://schemas.openxmlformats.org/officeDocument/2006/relationships/customXml" Target="../ink/ink528.xml"/><Relationship Id="rId239" Type="http://schemas.openxmlformats.org/officeDocument/2006/relationships/image" Target="../media/image545.png"/><Relationship Id="rId250" Type="http://schemas.openxmlformats.org/officeDocument/2006/relationships/customXml" Target="../ink/ink544.xml"/><Relationship Id="rId24" Type="http://schemas.openxmlformats.org/officeDocument/2006/relationships/customXml" Target="../ink/ink431.xml"/><Relationship Id="rId45" Type="http://schemas.openxmlformats.org/officeDocument/2006/relationships/image" Target="../media/image449.png"/><Relationship Id="rId66" Type="http://schemas.openxmlformats.org/officeDocument/2006/relationships/customXml" Target="../ink/ink452.xml"/><Relationship Id="rId87" Type="http://schemas.openxmlformats.org/officeDocument/2006/relationships/image" Target="../media/image470.png"/><Relationship Id="rId110" Type="http://schemas.openxmlformats.org/officeDocument/2006/relationships/customXml" Target="../ink/ink474.xml"/><Relationship Id="rId131" Type="http://schemas.openxmlformats.org/officeDocument/2006/relationships/image" Target="../media/image492.png"/><Relationship Id="rId152" Type="http://schemas.openxmlformats.org/officeDocument/2006/relationships/customXml" Target="../ink/ink495.xml"/><Relationship Id="rId173" Type="http://schemas.openxmlformats.org/officeDocument/2006/relationships/image" Target="../media/image512.png"/><Relationship Id="rId194" Type="http://schemas.openxmlformats.org/officeDocument/2006/relationships/customXml" Target="../ink/ink516.xml"/><Relationship Id="rId208" Type="http://schemas.openxmlformats.org/officeDocument/2006/relationships/customXml" Target="../ink/ink523.xml"/><Relationship Id="rId229" Type="http://schemas.openxmlformats.org/officeDocument/2006/relationships/image" Target="../media/image540.png"/><Relationship Id="rId240" Type="http://schemas.openxmlformats.org/officeDocument/2006/relationships/customXml" Target="../ink/ink539.xml"/><Relationship Id="rId261" Type="http://schemas.openxmlformats.org/officeDocument/2006/relationships/image" Target="../media/image556.png"/><Relationship Id="rId14" Type="http://schemas.openxmlformats.org/officeDocument/2006/relationships/customXml" Target="../ink/ink426.xml"/><Relationship Id="rId35" Type="http://schemas.openxmlformats.org/officeDocument/2006/relationships/image" Target="../media/image444.png"/><Relationship Id="rId56" Type="http://schemas.openxmlformats.org/officeDocument/2006/relationships/customXml" Target="../ink/ink447.xml"/><Relationship Id="rId77" Type="http://schemas.openxmlformats.org/officeDocument/2006/relationships/image" Target="../media/image465.png"/><Relationship Id="rId100" Type="http://schemas.openxmlformats.org/officeDocument/2006/relationships/customXml" Target="../ink/ink469.xml"/><Relationship Id="rId8" Type="http://schemas.openxmlformats.org/officeDocument/2006/relationships/customXml" Target="../ink/ink423.xml"/><Relationship Id="rId98" Type="http://schemas.openxmlformats.org/officeDocument/2006/relationships/customXml" Target="../ink/ink468.xml"/><Relationship Id="rId121" Type="http://schemas.openxmlformats.org/officeDocument/2006/relationships/image" Target="../media/image487.png"/><Relationship Id="rId142" Type="http://schemas.openxmlformats.org/officeDocument/2006/relationships/customXml" Target="../ink/ink490.xml"/><Relationship Id="rId163" Type="http://schemas.openxmlformats.org/officeDocument/2006/relationships/image" Target="../media/image507.png"/><Relationship Id="rId184" Type="http://schemas.openxmlformats.org/officeDocument/2006/relationships/customXml" Target="../ink/ink511.xml"/><Relationship Id="rId219" Type="http://schemas.openxmlformats.org/officeDocument/2006/relationships/image" Target="../media/image535.png"/><Relationship Id="rId230" Type="http://schemas.openxmlformats.org/officeDocument/2006/relationships/customXml" Target="../ink/ink534.xml"/><Relationship Id="rId251" Type="http://schemas.openxmlformats.org/officeDocument/2006/relationships/image" Target="../media/image551.png"/><Relationship Id="rId25" Type="http://schemas.openxmlformats.org/officeDocument/2006/relationships/image" Target="../media/image439.png"/><Relationship Id="rId46" Type="http://schemas.openxmlformats.org/officeDocument/2006/relationships/customXml" Target="../ink/ink442.xml"/><Relationship Id="rId67" Type="http://schemas.openxmlformats.org/officeDocument/2006/relationships/image" Target="../media/image460.png"/><Relationship Id="rId88" Type="http://schemas.openxmlformats.org/officeDocument/2006/relationships/customXml" Target="../ink/ink463.xml"/><Relationship Id="rId111" Type="http://schemas.openxmlformats.org/officeDocument/2006/relationships/image" Target="../media/image482.png"/><Relationship Id="rId132" Type="http://schemas.openxmlformats.org/officeDocument/2006/relationships/customXml" Target="../ink/ink485.xml"/><Relationship Id="rId153" Type="http://schemas.openxmlformats.org/officeDocument/2006/relationships/image" Target="../media/image502.png"/><Relationship Id="rId174" Type="http://schemas.openxmlformats.org/officeDocument/2006/relationships/customXml" Target="../ink/ink506.xml"/><Relationship Id="rId195" Type="http://schemas.openxmlformats.org/officeDocument/2006/relationships/image" Target="../media/image523.png"/><Relationship Id="rId209" Type="http://schemas.openxmlformats.org/officeDocument/2006/relationships/image" Target="../media/image530.png"/><Relationship Id="rId220" Type="http://schemas.openxmlformats.org/officeDocument/2006/relationships/customXml" Target="../ink/ink529.xml"/><Relationship Id="rId241" Type="http://schemas.openxmlformats.org/officeDocument/2006/relationships/image" Target="../media/image546.png"/><Relationship Id="rId15" Type="http://schemas.openxmlformats.org/officeDocument/2006/relationships/image" Target="../media/image434.png"/><Relationship Id="rId36" Type="http://schemas.openxmlformats.org/officeDocument/2006/relationships/customXml" Target="../ink/ink437.xml"/><Relationship Id="rId57" Type="http://schemas.openxmlformats.org/officeDocument/2006/relationships/image" Target="../media/image455.png"/><Relationship Id="rId262" Type="http://schemas.openxmlformats.org/officeDocument/2006/relationships/customXml" Target="../ink/ink550.xml"/><Relationship Id="rId78" Type="http://schemas.openxmlformats.org/officeDocument/2006/relationships/customXml" Target="../ink/ink458.xml"/><Relationship Id="rId99" Type="http://schemas.openxmlformats.org/officeDocument/2006/relationships/image" Target="../media/image476.png"/><Relationship Id="rId101" Type="http://schemas.openxmlformats.org/officeDocument/2006/relationships/image" Target="../media/image477.png"/><Relationship Id="rId122" Type="http://schemas.openxmlformats.org/officeDocument/2006/relationships/customXml" Target="../ink/ink480.xml"/><Relationship Id="rId143" Type="http://schemas.openxmlformats.org/officeDocument/2006/relationships/image" Target="../media/image498.png"/><Relationship Id="rId164" Type="http://schemas.openxmlformats.org/officeDocument/2006/relationships/customXml" Target="../ink/ink501.xml"/><Relationship Id="rId185" Type="http://schemas.openxmlformats.org/officeDocument/2006/relationships/image" Target="../media/image518.png"/><Relationship Id="rId9" Type="http://schemas.openxmlformats.org/officeDocument/2006/relationships/image" Target="../media/image431.png"/><Relationship Id="rId210" Type="http://schemas.openxmlformats.org/officeDocument/2006/relationships/customXml" Target="../ink/ink524.xml"/><Relationship Id="rId26" Type="http://schemas.openxmlformats.org/officeDocument/2006/relationships/customXml" Target="../ink/ink432.xml"/><Relationship Id="rId231" Type="http://schemas.openxmlformats.org/officeDocument/2006/relationships/image" Target="../media/image541.png"/><Relationship Id="rId252" Type="http://schemas.openxmlformats.org/officeDocument/2006/relationships/customXml" Target="../ink/ink545.xml"/><Relationship Id="rId47" Type="http://schemas.openxmlformats.org/officeDocument/2006/relationships/image" Target="../media/image450.png"/><Relationship Id="rId68" Type="http://schemas.openxmlformats.org/officeDocument/2006/relationships/customXml" Target="../ink/ink453.xml"/><Relationship Id="rId89" Type="http://schemas.openxmlformats.org/officeDocument/2006/relationships/image" Target="../media/image471.png"/><Relationship Id="rId112" Type="http://schemas.openxmlformats.org/officeDocument/2006/relationships/customXml" Target="../ink/ink475.xml"/><Relationship Id="rId133" Type="http://schemas.openxmlformats.org/officeDocument/2006/relationships/image" Target="../media/image493.png"/><Relationship Id="rId154" Type="http://schemas.openxmlformats.org/officeDocument/2006/relationships/customXml" Target="../ink/ink496.xml"/><Relationship Id="rId175" Type="http://schemas.openxmlformats.org/officeDocument/2006/relationships/image" Target="../media/image513.png"/><Relationship Id="rId196" Type="http://schemas.openxmlformats.org/officeDocument/2006/relationships/customXml" Target="../ink/ink517.xml"/><Relationship Id="rId200" Type="http://schemas.openxmlformats.org/officeDocument/2006/relationships/customXml" Target="../ink/ink519.xml"/><Relationship Id="rId16" Type="http://schemas.openxmlformats.org/officeDocument/2006/relationships/customXml" Target="../ink/ink427.xml"/><Relationship Id="rId221" Type="http://schemas.openxmlformats.org/officeDocument/2006/relationships/image" Target="../media/image536.png"/><Relationship Id="rId242" Type="http://schemas.openxmlformats.org/officeDocument/2006/relationships/customXml" Target="../ink/ink540.xml"/><Relationship Id="rId263" Type="http://schemas.openxmlformats.org/officeDocument/2006/relationships/image" Target="../media/image557.png"/><Relationship Id="rId37" Type="http://schemas.openxmlformats.org/officeDocument/2006/relationships/image" Target="../media/image445.png"/><Relationship Id="rId58" Type="http://schemas.openxmlformats.org/officeDocument/2006/relationships/customXml" Target="../ink/ink448.xml"/><Relationship Id="rId79" Type="http://schemas.openxmlformats.org/officeDocument/2006/relationships/image" Target="../media/image466.png"/><Relationship Id="rId102" Type="http://schemas.openxmlformats.org/officeDocument/2006/relationships/customXml" Target="../ink/ink470.xml"/><Relationship Id="rId123" Type="http://schemas.openxmlformats.org/officeDocument/2006/relationships/image" Target="../media/image488.png"/><Relationship Id="rId144" Type="http://schemas.openxmlformats.org/officeDocument/2006/relationships/customXml" Target="../ink/ink491.xml"/><Relationship Id="rId90" Type="http://schemas.openxmlformats.org/officeDocument/2006/relationships/customXml" Target="../ink/ink464.xml"/><Relationship Id="rId165" Type="http://schemas.openxmlformats.org/officeDocument/2006/relationships/image" Target="../media/image508.png"/><Relationship Id="rId186" Type="http://schemas.openxmlformats.org/officeDocument/2006/relationships/customXml" Target="../ink/ink512.xml"/><Relationship Id="rId211" Type="http://schemas.openxmlformats.org/officeDocument/2006/relationships/image" Target="../media/image531.png"/><Relationship Id="rId232" Type="http://schemas.openxmlformats.org/officeDocument/2006/relationships/customXml" Target="../ink/ink535.xml"/><Relationship Id="rId253" Type="http://schemas.openxmlformats.org/officeDocument/2006/relationships/image" Target="../media/image552.png"/><Relationship Id="rId27" Type="http://schemas.openxmlformats.org/officeDocument/2006/relationships/image" Target="../media/image440.png"/><Relationship Id="rId48" Type="http://schemas.openxmlformats.org/officeDocument/2006/relationships/customXml" Target="../ink/ink443.xml"/><Relationship Id="rId69" Type="http://schemas.openxmlformats.org/officeDocument/2006/relationships/image" Target="../media/image461.png"/><Relationship Id="rId113" Type="http://schemas.openxmlformats.org/officeDocument/2006/relationships/image" Target="../media/image483.png"/><Relationship Id="rId134" Type="http://schemas.openxmlformats.org/officeDocument/2006/relationships/customXml" Target="../ink/ink486.xml"/><Relationship Id="rId80" Type="http://schemas.openxmlformats.org/officeDocument/2006/relationships/customXml" Target="../ink/ink459.xml"/><Relationship Id="rId155" Type="http://schemas.openxmlformats.org/officeDocument/2006/relationships/image" Target="../media/image503.png"/><Relationship Id="rId176" Type="http://schemas.openxmlformats.org/officeDocument/2006/relationships/customXml" Target="../ink/ink507.xml"/><Relationship Id="rId197" Type="http://schemas.openxmlformats.org/officeDocument/2006/relationships/image" Target="../media/image524.png"/><Relationship Id="rId201" Type="http://schemas.openxmlformats.org/officeDocument/2006/relationships/image" Target="../media/image526.png"/><Relationship Id="rId222" Type="http://schemas.openxmlformats.org/officeDocument/2006/relationships/customXml" Target="../ink/ink530.xml"/><Relationship Id="rId243" Type="http://schemas.openxmlformats.org/officeDocument/2006/relationships/image" Target="../media/image547.png"/><Relationship Id="rId17" Type="http://schemas.openxmlformats.org/officeDocument/2006/relationships/image" Target="../media/image435.png"/><Relationship Id="rId38" Type="http://schemas.openxmlformats.org/officeDocument/2006/relationships/customXml" Target="../ink/ink438.xml"/><Relationship Id="rId59" Type="http://schemas.openxmlformats.org/officeDocument/2006/relationships/image" Target="../media/image456.png"/><Relationship Id="rId103" Type="http://schemas.openxmlformats.org/officeDocument/2006/relationships/image" Target="../media/image478.png"/><Relationship Id="rId124" Type="http://schemas.openxmlformats.org/officeDocument/2006/relationships/customXml" Target="../ink/ink481.xml"/><Relationship Id="rId70" Type="http://schemas.openxmlformats.org/officeDocument/2006/relationships/customXml" Target="../ink/ink454.xml"/><Relationship Id="rId91" Type="http://schemas.openxmlformats.org/officeDocument/2006/relationships/image" Target="../media/image472.png"/><Relationship Id="rId145" Type="http://schemas.openxmlformats.org/officeDocument/2006/relationships/image" Target="../media/image499.png"/><Relationship Id="rId166" Type="http://schemas.openxmlformats.org/officeDocument/2006/relationships/customXml" Target="../ink/ink502.xml"/><Relationship Id="rId187" Type="http://schemas.openxmlformats.org/officeDocument/2006/relationships/image" Target="../media/image519.png"/><Relationship Id="rId1" Type="http://schemas.openxmlformats.org/officeDocument/2006/relationships/slideLayout" Target="../slideLayouts/slideLayout7.xml"/><Relationship Id="rId212" Type="http://schemas.openxmlformats.org/officeDocument/2006/relationships/customXml" Target="../ink/ink525.xml"/><Relationship Id="rId233" Type="http://schemas.openxmlformats.org/officeDocument/2006/relationships/image" Target="../media/image542.png"/><Relationship Id="rId254" Type="http://schemas.openxmlformats.org/officeDocument/2006/relationships/customXml" Target="../ink/ink546.xml"/><Relationship Id="rId28" Type="http://schemas.openxmlformats.org/officeDocument/2006/relationships/customXml" Target="../ink/ink433.xml"/><Relationship Id="rId49" Type="http://schemas.openxmlformats.org/officeDocument/2006/relationships/image" Target="../media/image451.png"/><Relationship Id="rId114" Type="http://schemas.openxmlformats.org/officeDocument/2006/relationships/customXml" Target="../ink/ink476.xml"/><Relationship Id="rId60" Type="http://schemas.openxmlformats.org/officeDocument/2006/relationships/customXml" Target="../ink/ink449.xml"/><Relationship Id="rId81" Type="http://schemas.openxmlformats.org/officeDocument/2006/relationships/image" Target="../media/image467.png"/><Relationship Id="rId135" Type="http://schemas.openxmlformats.org/officeDocument/2006/relationships/image" Target="../media/image494.png"/><Relationship Id="rId156" Type="http://schemas.openxmlformats.org/officeDocument/2006/relationships/customXml" Target="../ink/ink497.xml"/><Relationship Id="rId177" Type="http://schemas.openxmlformats.org/officeDocument/2006/relationships/image" Target="../media/image514.png"/><Relationship Id="rId198" Type="http://schemas.openxmlformats.org/officeDocument/2006/relationships/customXml" Target="../ink/ink518.xml"/><Relationship Id="rId202" Type="http://schemas.openxmlformats.org/officeDocument/2006/relationships/customXml" Target="../ink/ink520.xml"/><Relationship Id="rId223" Type="http://schemas.openxmlformats.org/officeDocument/2006/relationships/image" Target="../media/image537.png"/><Relationship Id="rId244" Type="http://schemas.openxmlformats.org/officeDocument/2006/relationships/customXml" Target="../ink/ink541.xml"/><Relationship Id="rId18" Type="http://schemas.openxmlformats.org/officeDocument/2006/relationships/customXml" Target="../ink/ink428.xml"/><Relationship Id="rId39" Type="http://schemas.openxmlformats.org/officeDocument/2006/relationships/image" Target="../media/image446.png"/><Relationship Id="rId50" Type="http://schemas.openxmlformats.org/officeDocument/2006/relationships/customXml" Target="../ink/ink444.xml"/><Relationship Id="rId104" Type="http://schemas.openxmlformats.org/officeDocument/2006/relationships/customXml" Target="../ink/ink471.xml"/><Relationship Id="rId125" Type="http://schemas.openxmlformats.org/officeDocument/2006/relationships/image" Target="../media/image489.png"/><Relationship Id="rId146" Type="http://schemas.openxmlformats.org/officeDocument/2006/relationships/customXml" Target="../ink/ink492.xml"/><Relationship Id="rId167" Type="http://schemas.openxmlformats.org/officeDocument/2006/relationships/image" Target="../media/image509.png"/><Relationship Id="rId188" Type="http://schemas.openxmlformats.org/officeDocument/2006/relationships/customXml" Target="../ink/ink513.xml"/><Relationship Id="rId71" Type="http://schemas.openxmlformats.org/officeDocument/2006/relationships/image" Target="../media/image462.png"/><Relationship Id="rId92" Type="http://schemas.openxmlformats.org/officeDocument/2006/relationships/customXml" Target="../ink/ink465.xml"/><Relationship Id="rId213" Type="http://schemas.openxmlformats.org/officeDocument/2006/relationships/image" Target="../media/image532.png"/><Relationship Id="rId234" Type="http://schemas.openxmlformats.org/officeDocument/2006/relationships/customXml" Target="../ink/ink536.xml"/><Relationship Id="rId2" Type="http://schemas.openxmlformats.org/officeDocument/2006/relationships/customXml" Target="../ink/ink420.xml"/><Relationship Id="rId29" Type="http://schemas.openxmlformats.org/officeDocument/2006/relationships/image" Target="../media/image441.png"/><Relationship Id="rId255" Type="http://schemas.openxmlformats.org/officeDocument/2006/relationships/image" Target="../media/image553.png"/><Relationship Id="rId40" Type="http://schemas.openxmlformats.org/officeDocument/2006/relationships/customXml" Target="../ink/ink439.xml"/><Relationship Id="rId115" Type="http://schemas.openxmlformats.org/officeDocument/2006/relationships/image" Target="../media/image484.png"/><Relationship Id="rId136" Type="http://schemas.openxmlformats.org/officeDocument/2006/relationships/customXml" Target="../ink/ink487.xml"/><Relationship Id="rId157" Type="http://schemas.openxmlformats.org/officeDocument/2006/relationships/image" Target="../media/image504.png"/><Relationship Id="rId178" Type="http://schemas.openxmlformats.org/officeDocument/2006/relationships/customXml" Target="../ink/ink508.xml"/><Relationship Id="rId61" Type="http://schemas.openxmlformats.org/officeDocument/2006/relationships/image" Target="../media/image457.png"/><Relationship Id="rId82" Type="http://schemas.openxmlformats.org/officeDocument/2006/relationships/customXml" Target="../ink/ink460.xml"/><Relationship Id="rId199" Type="http://schemas.openxmlformats.org/officeDocument/2006/relationships/image" Target="../media/image525.png"/><Relationship Id="rId203" Type="http://schemas.openxmlformats.org/officeDocument/2006/relationships/image" Target="../media/image527.png"/><Relationship Id="rId19" Type="http://schemas.openxmlformats.org/officeDocument/2006/relationships/image" Target="../media/image436.png"/><Relationship Id="rId224" Type="http://schemas.openxmlformats.org/officeDocument/2006/relationships/customXml" Target="../ink/ink531.xml"/><Relationship Id="rId245" Type="http://schemas.openxmlformats.org/officeDocument/2006/relationships/image" Target="../media/image548.png"/><Relationship Id="rId30" Type="http://schemas.openxmlformats.org/officeDocument/2006/relationships/customXml" Target="../ink/ink434.xml"/><Relationship Id="rId105" Type="http://schemas.openxmlformats.org/officeDocument/2006/relationships/image" Target="../media/image479.png"/><Relationship Id="rId126" Type="http://schemas.openxmlformats.org/officeDocument/2006/relationships/customXml" Target="../ink/ink482.xml"/><Relationship Id="rId147" Type="http://schemas.openxmlformats.org/officeDocument/2006/relationships/image" Target="../media/image500.png"/><Relationship Id="rId168" Type="http://schemas.openxmlformats.org/officeDocument/2006/relationships/customXml" Target="../ink/ink503.xml"/><Relationship Id="rId51" Type="http://schemas.openxmlformats.org/officeDocument/2006/relationships/image" Target="../media/image452.png"/><Relationship Id="rId72" Type="http://schemas.openxmlformats.org/officeDocument/2006/relationships/customXml" Target="../ink/ink455.xml"/><Relationship Id="rId93" Type="http://schemas.openxmlformats.org/officeDocument/2006/relationships/image" Target="../media/image473.png"/><Relationship Id="rId189" Type="http://schemas.openxmlformats.org/officeDocument/2006/relationships/image" Target="../media/image520.png"/><Relationship Id="rId3" Type="http://schemas.openxmlformats.org/officeDocument/2006/relationships/image" Target="../media/image428.png"/><Relationship Id="rId214" Type="http://schemas.openxmlformats.org/officeDocument/2006/relationships/customXml" Target="../ink/ink526.xml"/><Relationship Id="rId235" Type="http://schemas.openxmlformats.org/officeDocument/2006/relationships/image" Target="../media/image543.png"/><Relationship Id="rId256" Type="http://schemas.openxmlformats.org/officeDocument/2006/relationships/customXml" Target="../ink/ink547.xml"/><Relationship Id="rId116" Type="http://schemas.openxmlformats.org/officeDocument/2006/relationships/customXml" Target="../ink/ink477.xml"/><Relationship Id="rId137" Type="http://schemas.openxmlformats.org/officeDocument/2006/relationships/image" Target="../media/image495.png"/><Relationship Id="rId158" Type="http://schemas.openxmlformats.org/officeDocument/2006/relationships/customXml" Target="../ink/ink498.xml"/><Relationship Id="rId20" Type="http://schemas.openxmlformats.org/officeDocument/2006/relationships/customXml" Target="../ink/ink429.xml"/><Relationship Id="rId41" Type="http://schemas.openxmlformats.org/officeDocument/2006/relationships/image" Target="../media/image447.png"/><Relationship Id="rId62" Type="http://schemas.openxmlformats.org/officeDocument/2006/relationships/customXml" Target="../ink/ink450.xml"/><Relationship Id="rId83" Type="http://schemas.openxmlformats.org/officeDocument/2006/relationships/image" Target="../media/image468.png"/><Relationship Id="rId179" Type="http://schemas.openxmlformats.org/officeDocument/2006/relationships/image" Target="../media/image515.png"/><Relationship Id="rId190" Type="http://schemas.openxmlformats.org/officeDocument/2006/relationships/customXml" Target="../ink/ink514.xml"/><Relationship Id="rId204" Type="http://schemas.openxmlformats.org/officeDocument/2006/relationships/customXml" Target="../ink/ink521.xml"/><Relationship Id="rId225" Type="http://schemas.openxmlformats.org/officeDocument/2006/relationships/image" Target="../media/image538.png"/><Relationship Id="rId246" Type="http://schemas.openxmlformats.org/officeDocument/2006/relationships/customXml" Target="../ink/ink542.xml"/><Relationship Id="rId106" Type="http://schemas.openxmlformats.org/officeDocument/2006/relationships/customXml" Target="../ink/ink472.xml"/><Relationship Id="rId127" Type="http://schemas.openxmlformats.org/officeDocument/2006/relationships/image" Target="../media/image490.png"/><Relationship Id="rId10" Type="http://schemas.openxmlformats.org/officeDocument/2006/relationships/customXml" Target="../ink/ink424.xml"/><Relationship Id="rId31" Type="http://schemas.openxmlformats.org/officeDocument/2006/relationships/image" Target="../media/image442.png"/><Relationship Id="rId52" Type="http://schemas.openxmlformats.org/officeDocument/2006/relationships/customXml" Target="../ink/ink445.xml"/><Relationship Id="rId73" Type="http://schemas.openxmlformats.org/officeDocument/2006/relationships/image" Target="../media/image463.png"/><Relationship Id="rId94" Type="http://schemas.openxmlformats.org/officeDocument/2006/relationships/customXml" Target="../ink/ink466.xml"/><Relationship Id="rId148" Type="http://schemas.openxmlformats.org/officeDocument/2006/relationships/customXml" Target="../ink/ink493.xml"/><Relationship Id="rId169" Type="http://schemas.openxmlformats.org/officeDocument/2006/relationships/image" Target="../media/image510.png"/><Relationship Id="rId4" Type="http://schemas.openxmlformats.org/officeDocument/2006/relationships/customXml" Target="../ink/ink421.xml"/><Relationship Id="rId180" Type="http://schemas.openxmlformats.org/officeDocument/2006/relationships/customXml" Target="../ink/ink509.xml"/><Relationship Id="rId215" Type="http://schemas.openxmlformats.org/officeDocument/2006/relationships/image" Target="../media/image533.png"/><Relationship Id="rId236" Type="http://schemas.openxmlformats.org/officeDocument/2006/relationships/customXml" Target="../ink/ink537.xml"/><Relationship Id="rId257" Type="http://schemas.openxmlformats.org/officeDocument/2006/relationships/image" Target="../media/image554.png"/><Relationship Id="rId42" Type="http://schemas.openxmlformats.org/officeDocument/2006/relationships/customXml" Target="../ink/ink440.xml"/><Relationship Id="rId84" Type="http://schemas.openxmlformats.org/officeDocument/2006/relationships/customXml" Target="../ink/ink461.xml"/><Relationship Id="rId138" Type="http://schemas.openxmlformats.org/officeDocument/2006/relationships/customXml" Target="../ink/ink488.xml"/></Relationships>
</file>

<file path=ppt/slides/_rels/slide31.xml.rels><?xml version="1.0" encoding="UTF-8" standalone="yes"?>
<Relationships xmlns="http://schemas.openxmlformats.org/package/2006/relationships"><Relationship Id="rId117" Type="http://schemas.openxmlformats.org/officeDocument/2006/relationships/image" Target="../media/image615.png"/><Relationship Id="rId21" Type="http://schemas.openxmlformats.org/officeDocument/2006/relationships/image" Target="../media/image567.png"/><Relationship Id="rId63" Type="http://schemas.openxmlformats.org/officeDocument/2006/relationships/image" Target="../media/image588.png"/><Relationship Id="rId159" Type="http://schemas.openxmlformats.org/officeDocument/2006/relationships/image" Target="../media/image636.png"/><Relationship Id="rId170" Type="http://schemas.openxmlformats.org/officeDocument/2006/relationships/customXml" Target="../ink/ink635.xml"/><Relationship Id="rId191" Type="http://schemas.openxmlformats.org/officeDocument/2006/relationships/image" Target="../media/image652.png"/><Relationship Id="rId205" Type="http://schemas.openxmlformats.org/officeDocument/2006/relationships/image" Target="../media/image659.png"/><Relationship Id="rId226" Type="http://schemas.openxmlformats.org/officeDocument/2006/relationships/customXml" Target="../ink/ink663.xml"/><Relationship Id="rId247" Type="http://schemas.openxmlformats.org/officeDocument/2006/relationships/image" Target="../media/image680.png"/><Relationship Id="rId107" Type="http://schemas.openxmlformats.org/officeDocument/2006/relationships/image" Target="../media/image610.png"/><Relationship Id="rId11" Type="http://schemas.openxmlformats.org/officeDocument/2006/relationships/image" Target="../media/image562.png"/><Relationship Id="rId32" Type="http://schemas.openxmlformats.org/officeDocument/2006/relationships/customXml" Target="../ink/ink566.xml"/><Relationship Id="rId53" Type="http://schemas.openxmlformats.org/officeDocument/2006/relationships/image" Target="../media/image583.png"/><Relationship Id="rId74" Type="http://schemas.openxmlformats.org/officeDocument/2006/relationships/customXml" Target="../ink/ink587.xml"/><Relationship Id="rId128" Type="http://schemas.openxmlformats.org/officeDocument/2006/relationships/customXml" Target="../ink/ink614.xml"/><Relationship Id="rId149" Type="http://schemas.openxmlformats.org/officeDocument/2006/relationships/image" Target="../media/image631.png"/><Relationship Id="rId5" Type="http://schemas.openxmlformats.org/officeDocument/2006/relationships/image" Target="../media/image559.png"/><Relationship Id="rId95" Type="http://schemas.openxmlformats.org/officeDocument/2006/relationships/image" Target="../media/image604.png"/><Relationship Id="rId160" Type="http://schemas.openxmlformats.org/officeDocument/2006/relationships/customXml" Target="../ink/ink630.xml"/><Relationship Id="rId181" Type="http://schemas.openxmlformats.org/officeDocument/2006/relationships/image" Target="../media/image647.png"/><Relationship Id="rId216" Type="http://schemas.openxmlformats.org/officeDocument/2006/relationships/customXml" Target="../ink/ink658.xml"/><Relationship Id="rId237" Type="http://schemas.openxmlformats.org/officeDocument/2006/relationships/image" Target="../media/image675.png"/><Relationship Id="rId258" Type="http://schemas.openxmlformats.org/officeDocument/2006/relationships/customXml" Target="../ink/ink679.xml"/><Relationship Id="rId22" Type="http://schemas.openxmlformats.org/officeDocument/2006/relationships/customXml" Target="../ink/ink561.xml"/><Relationship Id="rId43" Type="http://schemas.openxmlformats.org/officeDocument/2006/relationships/image" Target="../media/image578.png"/><Relationship Id="rId64" Type="http://schemas.openxmlformats.org/officeDocument/2006/relationships/customXml" Target="../ink/ink582.xml"/><Relationship Id="rId118" Type="http://schemas.openxmlformats.org/officeDocument/2006/relationships/customXml" Target="../ink/ink609.xml"/><Relationship Id="rId139" Type="http://schemas.openxmlformats.org/officeDocument/2006/relationships/image" Target="../media/image626.png"/><Relationship Id="rId85" Type="http://schemas.openxmlformats.org/officeDocument/2006/relationships/image" Target="../media/image599.png"/><Relationship Id="rId150" Type="http://schemas.openxmlformats.org/officeDocument/2006/relationships/customXml" Target="../ink/ink625.xml"/><Relationship Id="rId171" Type="http://schemas.openxmlformats.org/officeDocument/2006/relationships/image" Target="../media/image642.png"/><Relationship Id="rId192" Type="http://schemas.openxmlformats.org/officeDocument/2006/relationships/customXml" Target="../ink/ink646.xml"/><Relationship Id="rId206" Type="http://schemas.openxmlformats.org/officeDocument/2006/relationships/customXml" Target="../ink/ink653.xml"/><Relationship Id="rId227" Type="http://schemas.openxmlformats.org/officeDocument/2006/relationships/image" Target="../media/image670.png"/><Relationship Id="rId248" Type="http://schemas.openxmlformats.org/officeDocument/2006/relationships/customXml" Target="../ink/ink674.xml"/><Relationship Id="rId12" Type="http://schemas.openxmlformats.org/officeDocument/2006/relationships/customXml" Target="../ink/ink556.xml"/><Relationship Id="rId33" Type="http://schemas.openxmlformats.org/officeDocument/2006/relationships/image" Target="../media/image573.png"/><Relationship Id="rId108" Type="http://schemas.openxmlformats.org/officeDocument/2006/relationships/customXml" Target="../ink/ink604.xml"/><Relationship Id="rId129" Type="http://schemas.openxmlformats.org/officeDocument/2006/relationships/image" Target="../media/image621.png"/><Relationship Id="rId54" Type="http://schemas.openxmlformats.org/officeDocument/2006/relationships/customXml" Target="../ink/ink577.xml"/><Relationship Id="rId75" Type="http://schemas.openxmlformats.org/officeDocument/2006/relationships/image" Target="../media/image594.png"/><Relationship Id="rId96" Type="http://schemas.openxmlformats.org/officeDocument/2006/relationships/customXml" Target="../ink/ink598.xml"/><Relationship Id="rId140" Type="http://schemas.openxmlformats.org/officeDocument/2006/relationships/customXml" Target="../ink/ink620.xml"/><Relationship Id="rId161" Type="http://schemas.openxmlformats.org/officeDocument/2006/relationships/image" Target="../media/image637.png"/><Relationship Id="rId182" Type="http://schemas.openxmlformats.org/officeDocument/2006/relationships/customXml" Target="../ink/ink641.xml"/><Relationship Id="rId217" Type="http://schemas.openxmlformats.org/officeDocument/2006/relationships/image" Target="../media/image665.png"/><Relationship Id="rId6" Type="http://schemas.openxmlformats.org/officeDocument/2006/relationships/customXml" Target="../ink/ink553.xml"/><Relationship Id="rId238" Type="http://schemas.openxmlformats.org/officeDocument/2006/relationships/customXml" Target="../ink/ink669.xml"/><Relationship Id="rId259" Type="http://schemas.openxmlformats.org/officeDocument/2006/relationships/image" Target="../media/image686.png"/><Relationship Id="rId23" Type="http://schemas.openxmlformats.org/officeDocument/2006/relationships/image" Target="../media/image568.png"/><Relationship Id="rId119" Type="http://schemas.openxmlformats.org/officeDocument/2006/relationships/image" Target="../media/image616.png"/><Relationship Id="rId44" Type="http://schemas.openxmlformats.org/officeDocument/2006/relationships/customXml" Target="../ink/ink572.xml"/><Relationship Id="rId65" Type="http://schemas.openxmlformats.org/officeDocument/2006/relationships/image" Target="../media/image589.png"/><Relationship Id="rId86" Type="http://schemas.openxmlformats.org/officeDocument/2006/relationships/customXml" Target="../ink/ink593.xml"/><Relationship Id="rId130" Type="http://schemas.openxmlformats.org/officeDocument/2006/relationships/customXml" Target="../ink/ink615.xml"/><Relationship Id="rId151" Type="http://schemas.openxmlformats.org/officeDocument/2006/relationships/image" Target="../media/image632.png"/><Relationship Id="rId172" Type="http://schemas.openxmlformats.org/officeDocument/2006/relationships/customXml" Target="../ink/ink636.xml"/><Relationship Id="rId193" Type="http://schemas.openxmlformats.org/officeDocument/2006/relationships/image" Target="../media/image653.png"/><Relationship Id="rId207" Type="http://schemas.openxmlformats.org/officeDocument/2006/relationships/image" Target="../media/image660.png"/><Relationship Id="rId228" Type="http://schemas.openxmlformats.org/officeDocument/2006/relationships/customXml" Target="../ink/ink664.xml"/><Relationship Id="rId249" Type="http://schemas.openxmlformats.org/officeDocument/2006/relationships/image" Target="../media/image681.png"/><Relationship Id="rId13" Type="http://schemas.openxmlformats.org/officeDocument/2006/relationships/image" Target="../media/image563.png"/><Relationship Id="rId109" Type="http://schemas.openxmlformats.org/officeDocument/2006/relationships/image" Target="../media/image611.png"/><Relationship Id="rId260" Type="http://schemas.openxmlformats.org/officeDocument/2006/relationships/customXml" Target="../ink/ink680.xml"/><Relationship Id="rId34" Type="http://schemas.openxmlformats.org/officeDocument/2006/relationships/customXml" Target="../ink/ink567.xml"/><Relationship Id="rId55" Type="http://schemas.openxmlformats.org/officeDocument/2006/relationships/image" Target="../media/image584.png"/><Relationship Id="rId76" Type="http://schemas.openxmlformats.org/officeDocument/2006/relationships/customXml" Target="../ink/ink588.xml"/><Relationship Id="rId97" Type="http://schemas.openxmlformats.org/officeDocument/2006/relationships/image" Target="../media/image605.png"/><Relationship Id="rId120" Type="http://schemas.openxmlformats.org/officeDocument/2006/relationships/customXml" Target="../ink/ink610.xml"/><Relationship Id="rId141" Type="http://schemas.openxmlformats.org/officeDocument/2006/relationships/image" Target="../media/image627.png"/><Relationship Id="rId7" Type="http://schemas.openxmlformats.org/officeDocument/2006/relationships/image" Target="../media/image560.png"/><Relationship Id="rId162" Type="http://schemas.openxmlformats.org/officeDocument/2006/relationships/customXml" Target="../ink/ink631.xml"/><Relationship Id="rId183" Type="http://schemas.openxmlformats.org/officeDocument/2006/relationships/image" Target="../media/image648.png"/><Relationship Id="rId218" Type="http://schemas.openxmlformats.org/officeDocument/2006/relationships/customXml" Target="../ink/ink659.xml"/><Relationship Id="rId239" Type="http://schemas.openxmlformats.org/officeDocument/2006/relationships/image" Target="../media/image676.png"/><Relationship Id="rId250" Type="http://schemas.openxmlformats.org/officeDocument/2006/relationships/customXml" Target="../ink/ink675.xml"/><Relationship Id="rId24" Type="http://schemas.openxmlformats.org/officeDocument/2006/relationships/customXml" Target="../ink/ink562.xml"/><Relationship Id="rId45" Type="http://schemas.openxmlformats.org/officeDocument/2006/relationships/image" Target="../media/image579.png"/><Relationship Id="rId66" Type="http://schemas.openxmlformats.org/officeDocument/2006/relationships/customXml" Target="../ink/ink583.xml"/><Relationship Id="rId87" Type="http://schemas.openxmlformats.org/officeDocument/2006/relationships/image" Target="../media/image600.png"/><Relationship Id="rId110" Type="http://schemas.openxmlformats.org/officeDocument/2006/relationships/customXml" Target="../ink/ink605.xml"/><Relationship Id="rId131" Type="http://schemas.openxmlformats.org/officeDocument/2006/relationships/image" Target="../media/image622.png"/><Relationship Id="rId152" Type="http://schemas.openxmlformats.org/officeDocument/2006/relationships/customXml" Target="../ink/ink626.xml"/><Relationship Id="rId173" Type="http://schemas.openxmlformats.org/officeDocument/2006/relationships/image" Target="../media/image643.png"/><Relationship Id="rId194" Type="http://schemas.openxmlformats.org/officeDocument/2006/relationships/customXml" Target="../ink/ink647.xml"/><Relationship Id="rId208" Type="http://schemas.openxmlformats.org/officeDocument/2006/relationships/customXml" Target="../ink/ink654.xml"/><Relationship Id="rId229" Type="http://schemas.openxmlformats.org/officeDocument/2006/relationships/image" Target="../media/image671.png"/><Relationship Id="rId240" Type="http://schemas.openxmlformats.org/officeDocument/2006/relationships/customXml" Target="../ink/ink670.xml"/><Relationship Id="rId261" Type="http://schemas.openxmlformats.org/officeDocument/2006/relationships/image" Target="../media/image687.png"/><Relationship Id="rId14" Type="http://schemas.openxmlformats.org/officeDocument/2006/relationships/customXml" Target="../ink/ink557.xml"/><Relationship Id="rId35" Type="http://schemas.openxmlformats.org/officeDocument/2006/relationships/image" Target="../media/image574.png"/><Relationship Id="rId56" Type="http://schemas.openxmlformats.org/officeDocument/2006/relationships/customXml" Target="../ink/ink578.xml"/><Relationship Id="rId77" Type="http://schemas.openxmlformats.org/officeDocument/2006/relationships/image" Target="../media/image595.png"/><Relationship Id="rId100" Type="http://schemas.openxmlformats.org/officeDocument/2006/relationships/customXml" Target="../ink/ink600.xml"/><Relationship Id="rId8" Type="http://schemas.openxmlformats.org/officeDocument/2006/relationships/customXml" Target="../ink/ink554.xml"/><Relationship Id="rId98" Type="http://schemas.openxmlformats.org/officeDocument/2006/relationships/customXml" Target="../ink/ink599.xml"/><Relationship Id="rId121" Type="http://schemas.openxmlformats.org/officeDocument/2006/relationships/image" Target="../media/image617.png"/><Relationship Id="rId142" Type="http://schemas.openxmlformats.org/officeDocument/2006/relationships/customXml" Target="../ink/ink621.xml"/><Relationship Id="rId163" Type="http://schemas.openxmlformats.org/officeDocument/2006/relationships/image" Target="../media/image638.png"/><Relationship Id="rId184" Type="http://schemas.openxmlformats.org/officeDocument/2006/relationships/customXml" Target="../ink/ink642.xml"/><Relationship Id="rId219" Type="http://schemas.openxmlformats.org/officeDocument/2006/relationships/image" Target="../media/image666.png"/><Relationship Id="rId230" Type="http://schemas.openxmlformats.org/officeDocument/2006/relationships/customXml" Target="../ink/ink665.xml"/><Relationship Id="rId251" Type="http://schemas.openxmlformats.org/officeDocument/2006/relationships/image" Target="../media/image682.png"/><Relationship Id="rId25" Type="http://schemas.openxmlformats.org/officeDocument/2006/relationships/image" Target="../media/image569.png"/><Relationship Id="rId46" Type="http://schemas.openxmlformats.org/officeDocument/2006/relationships/customXml" Target="../ink/ink573.xml"/><Relationship Id="rId67" Type="http://schemas.openxmlformats.org/officeDocument/2006/relationships/image" Target="../media/image590.png"/><Relationship Id="rId88" Type="http://schemas.openxmlformats.org/officeDocument/2006/relationships/customXml" Target="../ink/ink594.xml"/><Relationship Id="rId111" Type="http://schemas.openxmlformats.org/officeDocument/2006/relationships/image" Target="../media/image612.png"/><Relationship Id="rId132" Type="http://schemas.openxmlformats.org/officeDocument/2006/relationships/customXml" Target="../ink/ink616.xml"/><Relationship Id="rId153" Type="http://schemas.openxmlformats.org/officeDocument/2006/relationships/image" Target="../media/image633.png"/><Relationship Id="rId174" Type="http://schemas.openxmlformats.org/officeDocument/2006/relationships/customXml" Target="../ink/ink637.xml"/><Relationship Id="rId195" Type="http://schemas.openxmlformats.org/officeDocument/2006/relationships/image" Target="../media/image654.png"/><Relationship Id="rId209" Type="http://schemas.openxmlformats.org/officeDocument/2006/relationships/image" Target="../media/image661.png"/><Relationship Id="rId220" Type="http://schemas.openxmlformats.org/officeDocument/2006/relationships/customXml" Target="../ink/ink660.xml"/><Relationship Id="rId241" Type="http://schemas.openxmlformats.org/officeDocument/2006/relationships/image" Target="../media/image677.png"/><Relationship Id="rId15" Type="http://schemas.openxmlformats.org/officeDocument/2006/relationships/image" Target="../media/image564.png"/><Relationship Id="rId36" Type="http://schemas.openxmlformats.org/officeDocument/2006/relationships/customXml" Target="../ink/ink568.xml"/><Relationship Id="rId57" Type="http://schemas.openxmlformats.org/officeDocument/2006/relationships/image" Target="../media/image585.png"/><Relationship Id="rId78" Type="http://schemas.openxmlformats.org/officeDocument/2006/relationships/customXml" Target="../ink/ink589.xml"/><Relationship Id="rId99" Type="http://schemas.openxmlformats.org/officeDocument/2006/relationships/image" Target="../media/image606.png"/><Relationship Id="rId101" Type="http://schemas.openxmlformats.org/officeDocument/2006/relationships/image" Target="../media/image607.png"/><Relationship Id="rId122" Type="http://schemas.openxmlformats.org/officeDocument/2006/relationships/customXml" Target="../ink/ink611.xml"/><Relationship Id="rId143" Type="http://schemas.openxmlformats.org/officeDocument/2006/relationships/image" Target="../media/image628.png"/><Relationship Id="rId164" Type="http://schemas.openxmlformats.org/officeDocument/2006/relationships/customXml" Target="../ink/ink632.xml"/><Relationship Id="rId185" Type="http://schemas.openxmlformats.org/officeDocument/2006/relationships/image" Target="../media/image649.png"/><Relationship Id="rId9" Type="http://schemas.openxmlformats.org/officeDocument/2006/relationships/image" Target="../media/image561.png"/><Relationship Id="rId210" Type="http://schemas.openxmlformats.org/officeDocument/2006/relationships/customXml" Target="../ink/ink655.xml"/><Relationship Id="rId26" Type="http://schemas.openxmlformats.org/officeDocument/2006/relationships/customXml" Target="../ink/ink563.xml"/><Relationship Id="rId231" Type="http://schemas.openxmlformats.org/officeDocument/2006/relationships/image" Target="../media/image672.png"/><Relationship Id="rId252" Type="http://schemas.openxmlformats.org/officeDocument/2006/relationships/customXml" Target="../ink/ink676.xml"/><Relationship Id="rId47" Type="http://schemas.openxmlformats.org/officeDocument/2006/relationships/image" Target="../media/image580.png"/><Relationship Id="rId68" Type="http://schemas.openxmlformats.org/officeDocument/2006/relationships/customXml" Target="../ink/ink584.xml"/><Relationship Id="rId89" Type="http://schemas.openxmlformats.org/officeDocument/2006/relationships/image" Target="../media/image601.png"/><Relationship Id="rId112" Type="http://schemas.openxmlformats.org/officeDocument/2006/relationships/customXml" Target="../ink/ink606.xml"/><Relationship Id="rId133" Type="http://schemas.openxmlformats.org/officeDocument/2006/relationships/image" Target="../media/image623.png"/><Relationship Id="rId154" Type="http://schemas.openxmlformats.org/officeDocument/2006/relationships/customXml" Target="../ink/ink627.xml"/><Relationship Id="rId175" Type="http://schemas.openxmlformats.org/officeDocument/2006/relationships/image" Target="../media/image644.png"/><Relationship Id="rId196" Type="http://schemas.openxmlformats.org/officeDocument/2006/relationships/customXml" Target="../ink/ink648.xml"/><Relationship Id="rId200" Type="http://schemas.openxmlformats.org/officeDocument/2006/relationships/customXml" Target="../ink/ink650.xml"/><Relationship Id="rId16" Type="http://schemas.openxmlformats.org/officeDocument/2006/relationships/customXml" Target="../ink/ink558.xml"/><Relationship Id="rId221" Type="http://schemas.openxmlformats.org/officeDocument/2006/relationships/image" Target="../media/image667.png"/><Relationship Id="rId242" Type="http://schemas.openxmlformats.org/officeDocument/2006/relationships/customXml" Target="../ink/ink671.xml"/><Relationship Id="rId37" Type="http://schemas.openxmlformats.org/officeDocument/2006/relationships/image" Target="../media/image575.png"/><Relationship Id="rId58" Type="http://schemas.openxmlformats.org/officeDocument/2006/relationships/customXml" Target="../ink/ink579.xml"/><Relationship Id="rId79" Type="http://schemas.openxmlformats.org/officeDocument/2006/relationships/image" Target="../media/image596.png"/><Relationship Id="rId102" Type="http://schemas.openxmlformats.org/officeDocument/2006/relationships/customXml" Target="../ink/ink601.xml"/><Relationship Id="rId123" Type="http://schemas.openxmlformats.org/officeDocument/2006/relationships/image" Target="../media/image618.png"/><Relationship Id="rId144" Type="http://schemas.openxmlformats.org/officeDocument/2006/relationships/customXml" Target="../ink/ink622.xml"/><Relationship Id="rId90" Type="http://schemas.openxmlformats.org/officeDocument/2006/relationships/customXml" Target="../ink/ink595.xml"/><Relationship Id="rId165" Type="http://schemas.openxmlformats.org/officeDocument/2006/relationships/image" Target="../media/image639.png"/><Relationship Id="rId186" Type="http://schemas.openxmlformats.org/officeDocument/2006/relationships/customXml" Target="../ink/ink643.xml"/><Relationship Id="rId211" Type="http://schemas.openxmlformats.org/officeDocument/2006/relationships/image" Target="../media/image662.png"/><Relationship Id="rId232" Type="http://schemas.openxmlformats.org/officeDocument/2006/relationships/customXml" Target="../ink/ink666.xml"/><Relationship Id="rId253" Type="http://schemas.openxmlformats.org/officeDocument/2006/relationships/image" Target="../media/image683.png"/><Relationship Id="rId27" Type="http://schemas.openxmlformats.org/officeDocument/2006/relationships/image" Target="../media/image570.png"/><Relationship Id="rId48" Type="http://schemas.openxmlformats.org/officeDocument/2006/relationships/customXml" Target="../ink/ink574.xml"/><Relationship Id="rId69" Type="http://schemas.openxmlformats.org/officeDocument/2006/relationships/image" Target="../media/image591.png"/><Relationship Id="rId113" Type="http://schemas.openxmlformats.org/officeDocument/2006/relationships/image" Target="../media/image613.png"/><Relationship Id="rId134" Type="http://schemas.openxmlformats.org/officeDocument/2006/relationships/customXml" Target="../ink/ink617.xml"/><Relationship Id="rId80" Type="http://schemas.openxmlformats.org/officeDocument/2006/relationships/customXml" Target="../ink/ink590.xml"/><Relationship Id="rId155" Type="http://schemas.openxmlformats.org/officeDocument/2006/relationships/image" Target="../media/image634.png"/><Relationship Id="rId176" Type="http://schemas.openxmlformats.org/officeDocument/2006/relationships/customXml" Target="../ink/ink638.xml"/><Relationship Id="rId197" Type="http://schemas.openxmlformats.org/officeDocument/2006/relationships/image" Target="../media/image655.png"/><Relationship Id="rId201" Type="http://schemas.openxmlformats.org/officeDocument/2006/relationships/image" Target="../media/image657.png"/><Relationship Id="rId222" Type="http://schemas.openxmlformats.org/officeDocument/2006/relationships/customXml" Target="../ink/ink661.xml"/><Relationship Id="rId243" Type="http://schemas.openxmlformats.org/officeDocument/2006/relationships/image" Target="../media/image678.png"/><Relationship Id="rId17" Type="http://schemas.openxmlformats.org/officeDocument/2006/relationships/image" Target="../media/image565.png"/><Relationship Id="rId38" Type="http://schemas.openxmlformats.org/officeDocument/2006/relationships/customXml" Target="../ink/ink569.xml"/><Relationship Id="rId59" Type="http://schemas.openxmlformats.org/officeDocument/2006/relationships/image" Target="../media/image586.png"/><Relationship Id="rId103" Type="http://schemas.openxmlformats.org/officeDocument/2006/relationships/image" Target="../media/image608.png"/><Relationship Id="rId124" Type="http://schemas.openxmlformats.org/officeDocument/2006/relationships/customXml" Target="../ink/ink612.xml"/><Relationship Id="rId70" Type="http://schemas.openxmlformats.org/officeDocument/2006/relationships/customXml" Target="../ink/ink585.xml"/><Relationship Id="rId91" Type="http://schemas.openxmlformats.org/officeDocument/2006/relationships/image" Target="../media/image602.png"/><Relationship Id="rId145" Type="http://schemas.openxmlformats.org/officeDocument/2006/relationships/image" Target="../media/image629.png"/><Relationship Id="rId166" Type="http://schemas.openxmlformats.org/officeDocument/2006/relationships/customXml" Target="../ink/ink633.xml"/><Relationship Id="rId187" Type="http://schemas.openxmlformats.org/officeDocument/2006/relationships/image" Target="../media/image650.png"/><Relationship Id="rId1" Type="http://schemas.openxmlformats.org/officeDocument/2006/relationships/slideLayout" Target="../slideLayouts/slideLayout7.xml"/><Relationship Id="rId212" Type="http://schemas.openxmlformats.org/officeDocument/2006/relationships/customXml" Target="../ink/ink656.xml"/><Relationship Id="rId233" Type="http://schemas.openxmlformats.org/officeDocument/2006/relationships/image" Target="../media/image673.png"/><Relationship Id="rId254" Type="http://schemas.openxmlformats.org/officeDocument/2006/relationships/customXml" Target="../ink/ink677.xml"/><Relationship Id="rId28" Type="http://schemas.openxmlformats.org/officeDocument/2006/relationships/customXml" Target="../ink/ink564.xml"/><Relationship Id="rId49" Type="http://schemas.openxmlformats.org/officeDocument/2006/relationships/image" Target="../media/image581.png"/><Relationship Id="rId114" Type="http://schemas.openxmlformats.org/officeDocument/2006/relationships/customXml" Target="../ink/ink607.xml"/><Relationship Id="rId60" Type="http://schemas.openxmlformats.org/officeDocument/2006/relationships/customXml" Target="../ink/ink580.xml"/><Relationship Id="rId81" Type="http://schemas.openxmlformats.org/officeDocument/2006/relationships/image" Target="../media/image597.png"/><Relationship Id="rId135" Type="http://schemas.openxmlformats.org/officeDocument/2006/relationships/image" Target="../media/image624.png"/><Relationship Id="rId156" Type="http://schemas.openxmlformats.org/officeDocument/2006/relationships/customXml" Target="../ink/ink628.xml"/><Relationship Id="rId177" Type="http://schemas.openxmlformats.org/officeDocument/2006/relationships/image" Target="../media/image645.png"/><Relationship Id="rId198" Type="http://schemas.openxmlformats.org/officeDocument/2006/relationships/customXml" Target="../ink/ink649.xml"/><Relationship Id="rId202" Type="http://schemas.openxmlformats.org/officeDocument/2006/relationships/customXml" Target="../ink/ink651.xml"/><Relationship Id="rId223" Type="http://schemas.openxmlformats.org/officeDocument/2006/relationships/image" Target="../media/image668.png"/><Relationship Id="rId244" Type="http://schemas.openxmlformats.org/officeDocument/2006/relationships/customXml" Target="../ink/ink672.xml"/><Relationship Id="rId18" Type="http://schemas.openxmlformats.org/officeDocument/2006/relationships/customXml" Target="../ink/ink559.xml"/><Relationship Id="rId39" Type="http://schemas.openxmlformats.org/officeDocument/2006/relationships/image" Target="../media/image576.png"/><Relationship Id="rId50" Type="http://schemas.openxmlformats.org/officeDocument/2006/relationships/customXml" Target="../ink/ink575.xml"/><Relationship Id="rId104" Type="http://schemas.openxmlformats.org/officeDocument/2006/relationships/customXml" Target="../ink/ink602.xml"/><Relationship Id="rId125" Type="http://schemas.openxmlformats.org/officeDocument/2006/relationships/image" Target="../media/image619.png"/><Relationship Id="rId146" Type="http://schemas.openxmlformats.org/officeDocument/2006/relationships/customXml" Target="../ink/ink623.xml"/><Relationship Id="rId167" Type="http://schemas.openxmlformats.org/officeDocument/2006/relationships/image" Target="../media/image640.png"/><Relationship Id="rId188" Type="http://schemas.openxmlformats.org/officeDocument/2006/relationships/customXml" Target="../ink/ink644.xml"/><Relationship Id="rId71" Type="http://schemas.openxmlformats.org/officeDocument/2006/relationships/image" Target="../media/image592.png"/><Relationship Id="rId92" Type="http://schemas.openxmlformats.org/officeDocument/2006/relationships/customXml" Target="../ink/ink596.xml"/><Relationship Id="rId213" Type="http://schemas.openxmlformats.org/officeDocument/2006/relationships/image" Target="../media/image663.png"/><Relationship Id="rId234" Type="http://schemas.openxmlformats.org/officeDocument/2006/relationships/customXml" Target="../ink/ink667.xml"/><Relationship Id="rId2" Type="http://schemas.openxmlformats.org/officeDocument/2006/relationships/customXml" Target="../ink/ink551.xml"/><Relationship Id="rId29" Type="http://schemas.openxmlformats.org/officeDocument/2006/relationships/image" Target="../media/image571.png"/><Relationship Id="rId255" Type="http://schemas.openxmlformats.org/officeDocument/2006/relationships/image" Target="../media/image684.png"/><Relationship Id="rId40" Type="http://schemas.openxmlformats.org/officeDocument/2006/relationships/customXml" Target="../ink/ink570.xml"/><Relationship Id="rId115" Type="http://schemas.openxmlformats.org/officeDocument/2006/relationships/image" Target="../media/image614.png"/><Relationship Id="rId136" Type="http://schemas.openxmlformats.org/officeDocument/2006/relationships/customXml" Target="../ink/ink618.xml"/><Relationship Id="rId157" Type="http://schemas.openxmlformats.org/officeDocument/2006/relationships/image" Target="../media/image635.png"/><Relationship Id="rId178" Type="http://schemas.openxmlformats.org/officeDocument/2006/relationships/customXml" Target="../ink/ink639.xml"/><Relationship Id="rId61" Type="http://schemas.openxmlformats.org/officeDocument/2006/relationships/image" Target="../media/image587.png"/><Relationship Id="rId82" Type="http://schemas.openxmlformats.org/officeDocument/2006/relationships/customXml" Target="../ink/ink591.xml"/><Relationship Id="rId199" Type="http://schemas.openxmlformats.org/officeDocument/2006/relationships/image" Target="../media/image656.png"/><Relationship Id="rId203" Type="http://schemas.openxmlformats.org/officeDocument/2006/relationships/image" Target="../media/image658.png"/><Relationship Id="rId19" Type="http://schemas.openxmlformats.org/officeDocument/2006/relationships/image" Target="../media/image566.png"/><Relationship Id="rId224" Type="http://schemas.openxmlformats.org/officeDocument/2006/relationships/customXml" Target="../ink/ink662.xml"/><Relationship Id="rId245" Type="http://schemas.openxmlformats.org/officeDocument/2006/relationships/image" Target="../media/image679.png"/><Relationship Id="rId30" Type="http://schemas.openxmlformats.org/officeDocument/2006/relationships/customXml" Target="../ink/ink565.xml"/><Relationship Id="rId105" Type="http://schemas.openxmlformats.org/officeDocument/2006/relationships/image" Target="../media/image609.png"/><Relationship Id="rId126" Type="http://schemas.openxmlformats.org/officeDocument/2006/relationships/customXml" Target="../ink/ink613.xml"/><Relationship Id="rId147" Type="http://schemas.openxmlformats.org/officeDocument/2006/relationships/image" Target="../media/image630.png"/><Relationship Id="rId168" Type="http://schemas.openxmlformats.org/officeDocument/2006/relationships/customXml" Target="../ink/ink634.xml"/><Relationship Id="rId51" Type="http://schemas.openxmlformats.org/officeDocument/2006/relationships/image" Target="../media/image582.png"/><Relationship Id="rId72" Type="http://schemas.openxmlformats.org/officeDocument/2006/relationships/customXml" Target="../ink/ink586.xml"/><Relationship Id="rId93" Type="http://schemas.openxmlformats.org/officeDocument/2006/relationships/image" Target="../media/image603.png"/><Relationship Id="rId189" Type="http://schemas.openxmlformats.org/officeDocument/2006/relationships/image" Target="../media/image651.png"/><Relationship Id="rId3" Type="http://schemas.openxmlformats.org/officeDocument/2006/relationships/image" Target="../media/image558.png"/><Relationship Id="rId214" Type="http://schemas.openxmlformats.org/officeDocument/2006/relationships/customXml" Target="../ink/ink657.xml"/><Relationship Id="rId235" Type="http://schemas.openxmlformats.org/officeDocument/2006/relationships/image" Target="../media/image674.png"/><Relationship Id="rId256" Type="http://schemas.openxmlformats.org/officeDocument/2006/relationships/customXml" Target="../ink/ink678.xml"/><Relationship Id="rId116" Type="http://schemas.openxmlformats.org/officeDocument/2006/relationships/customXml" Target="../ink/ink608.xml"/><Relationship Id="rId137" Type="http://schemas.openxmlformats.org/officeDocument/2006/relationships/image" Target="../media/image625.png"/><Relationship Id="rId158" Type="http://schemas.openxmlformats.org/officeDocument/2006/relationships/customXml" Target="../ink/ink629.xml"/><Relationship Id="rId20" Type="http://schemas.openxmlformats.org/officeDocument/2006/relationships/customXml" Target="../ink/ink560.xml"/><Relationship Id="rId41" Type="http://schemas.openxmlformats.org/officeDocument/2006/relationships/image" Target="../media/image577.png"/><Relationship Id="rId62" Type="http://schemas.openxmlformats.org/officeDocument/2006/relationships/customXml" Target="../ink/ink581.xml"/><Relationship Id="rId83" Type="http://schemas.openxmlformats.org/officeDocument/2006/relationships/image" Target="../media/image598.png"/><Relationship Id="rId179" Type="http://schemas.openxmlformats.org/officeDocument/2006/relationships/image" Target="../media/image646.png"/><Relationship Id="rId190" Type="http://schemas.openxmlformats.org/officeDocument/2006/relationships/customXml" Target="../ink/ink645.xml"/><Relationship Id="rId204" Type="http://schemas.openxmlformats.org/officeDocument/2006/relationships/customXml" Target="../ink/ink652.xml"/><Relationship Id="rId225" Type="http://schemas.openxmlformats.org/officeDocument/2006/relationships/image" Target="../media/image669.png"/><Relationship Id="rId246" Type="http://schemas.openxmlformats.org/officeDocument/2006/relationships/customXml" Target="../ink/ink673.xml"/><Relationship Id="rId106" Type="http://schemas.openxmlformats.org/officeDocument/2006/relationships/customXml" Target="../ink/ink603.xml"/><Relationship Id="rId127" Type="http://schemas.openxmlformats.org/officeDocument/2006/relationships/image" Target="../media/image620.png"/><Relationship Id="rId10" Type="http://schemas.openxmlformats.org/officeDocument/2006/relationships/customXml" Target="../ink/ink555.xml"/><Relationship Id="rId31" Type="http://schemas.openxmlformats.org/officeDocument/2006/relationships/image" Target="../media/image572.png"/><Relationship Id="rId52" Type="http://schemas.openxmlformats.org/officeDocument/2006/relationships/customXml" Target="../ink/ink576.xml"/><Relationship Id="rId73" Type="http://schemas.openxmlformats.org/officeDocument/2006/relationships/image" Target="../media/image593.png"/><Relationship Id="rId94" Type="http://schemas.openxmlformats.org/officeDocument/2006/relationships/customXml" Target="../ink/ink597.xml"/><Relationship Id="rId148" Type="http://schemas.openxmlformats.org/officeDocument/2006/relationships/customXml" Target="../ink/ink624.xml"/><Relationship Id="rId169" Type="http://schemas.openxmlformats.org/officeDocument/2006/relationships/image" Target="../media/image641.png"/><Relationship Id="rId4" Type="http://schemas.openxmlformats.org/officeDocument/2006/relationships/customXml" Target="../ink/ink552.xml"/><Relationship Id="rId180" Type="http://schemas.openxmlformats.org/officeDocument/2006/relationships/customXml" Target="../ink/ink640.xml"/><Relationship Id="rId215" Type="http://schemas.openxmlformats.org/officeDocument/2006/relationships/image" Target="../media/image664.png"/><Relationship Id="rId236" Type="http://schemas.openxmlformats.org/officeDocument/2006/relationships/customXml" Target="../ink/ink668.xml"/><Relationship Id="rId257" Type="http://schemas.openxmlformats.org/officeDocument/2006/relationships/image" Target="../media/image685.png"/><Relationship Id="rId42" Type="http://schemas.openxmlformats.org/officeDocument/2006/relationships/customXml" Target="../ink/ink571.xml"/><Relationship Id="rId84" Type="http://schemas.openxmlformats.org/officeDocument/2006/relationships/customXml" Target="../ink/ink592.xml"/><Relationship Id="rId138" Type="http://schemas.openxmlformats.org/officeDocument/2006/relationships/customXml" Target="../ink/ink619.xml"/></Relationships>
</file>

<file path=ppt/slides/_rels/slide32.xml.rels><?xml version="1.0" encoding="UTF-8" standalone="yes"?>
<Relationships xmlns="http://schemas.openxmlformats.org/package/2006/relationships"><Relationship Id="rId13" Type="http://schemas.openxmlformats.org/officeDocument/2006/relationships/image" Target="../media/image693.png"/><Relationship Id="rId18" Type="http://schemas.openxmlformats.org/officeDocument/2006/relationships/customXml" Target="../ink/ink689.xml"/><Relationship Id="rId26" Type="http://schemas.openxmlformats.org/officeDocument/2006/relationships/customXml" Target="../ink/ink693.xml"/><Relationship Id="rId39" Type="http://schemas.openxmlformats.org/officeDocument/2006/relationships/image" Target="../media/image706.png"/><Relationship Id="rId21" Type="http://schemas.openxmlformats.org/officeDocument/2006/relationships/image" Target="../media/image697.png"/><Relationship Id="rId34" Type="http://schemas.openxmlformats.org/officeDocument/2006/relationships/customXml" Target="../ink/ink697.xml"/><Relationship Id="rId42" Type="http://schemas.openxmlformats.org/officeDocument/2006/relationships/customXml" Target="../ink/ink701.xml"/><Relationship Id="rId47" Type="http://schemas.openxmlformats.org/officeDocument/2006/relationships/image" Target="../media/image710.png"/><Relationship Id="rId50" Type="http://schemas.openxmlformats.org/officeDocument/2006/relationships/customXml" Target="../ink/ink705.xml"/><Relationship Id="rId7" Type="http://schemas.openxmlformats.org/officeDocument/2006/relationships/image" Target="../media/image690.png"/><Relationship Id="rId2" Type="http://schemas.openxmlformats.org/officeDocument/2006/relationships/customXml" Target="../ink/ink681.xml"/><Relationship Id="rId16" Type="http://schemas.openxmlformats.org/officeDocument/2006/relationships/customXml" Target="../ink/ink688.xml"/><Relationship Id="rId29" Type="http://schemas.openxmlformats.org/officeDocument/2006/relationships/image" Target="../media/image701.png"/><Relationship Id="rId11" Type="http://schemas.openxmlformats.org/officeDocument/2006/relationships/image" Target="../media/image692.png"/><Relationship Id="rId24" Type="http://schemas.openxmlformats.org/officeDocument/2006/relationships/customXml" Target="../ink/ink692.xml"/><Relationship Id="rId32" Type="http://schemas.openxmlformats.org/officeDocument/2006/relationships/customXml" Target="../ink/ink696.xml"/><Relationship Id="rId37" Type="http://schemas.openxmlformats.org/officeDocument/2006/relationships/image" Target="../media/image705.png"/><Relationship Id="rId40" Type="http://schemas.openxmlformats.org/officeDocument/2006/relationships/customXml" Target="../ink/ink700.xml"/><Relationship Id="rId45" Type="http://schemas.openxmlformats.org/officeDocument/2006/relationships/image" Target="../media/image709.png"/><Relationship Id="rId5" Type="http://schemas.openxmlformats.org/officeDocument/2006/relationships/image" Target="../media/image689.png"/><Relationship Id="rId15" Type="http://schemas.openxmlformats.org/officeDocument/2006/relationships/image" Target="../media/image694.png"/><Relationship Id="rId23" Type="http://schemas.openxmlformats.org/officeDocument/2006/relationships/image" Target="../media/image698.png"/><Relationship Id="rId28" Type="http://schemas.openxmlformats.org/officeDocument/2006/relationships/customXml" Target="../ink/ink694.xml"/><Relationship Id="rId36" Type="http://schemas.openxmlformats.org/officeDocument/2006/relationships/customXml" Target="../ink/ink698.xml"/><Relationship Id="rId49" Type="http://schemas.openxmlformats.org/officeDocument/2006/relationships/image" Target="../media/image711.png"/><Relationship Id="rId10" Type="http://schemas.openxmlformats.org/officeDocument/2006/relationships/customXml" Target="../ink/ink685.xml"/><Relationship Id="rId19" Type="http://schemas.openxmlformats.org/officeDocument/2006/relationships/image" Target="../media/image696.png"/><Relationship Id="rId31" Type="http://schemas.openxmlformats.org/officeDocument/2006/relationships/image" Target="../media/image702.png"/><Relationship Id="rId44" Type="http://schemas.openxmlformats.org/officeDocument/2006/relationships/customXml" Target="../ink/ink702.xml"/><Relationship Id="rId4" Type="http://schemas.openxmlformats.org/officeDocument/2006/relationships/customXml" Target="../ink/ink682.xml"/><Relationship Id="rId9" Type="http://schemas.openxmlformats.org/officeDocument/2006/relationships/image" Target="../media/image691.png"/><Relationship Id="rId14" Type="http://schemas.openxmlformats.org/officeDocument/2006/relationships/customXml" Target="../ink/ink687.xml"/><Relationship Id="rId22" Type="http://schemas.openxmlformats.org/officeDocument/2006/relationships/customXml" Target="../ink/ink691.xml"/><Relationship Id="rId27" Type="http://schemas.openxmlformats.org/officeDocument/2006/relationships/image" Target="../media/image700.png"/><Relationship Id="rId30" Type="http://schemas.openxmlformats.org/officeDocument/2006/relationships/customXml" Target="../ink/ink695.xml"/><Relationship Id="rId35" Type="http://schemas.openxmlformats.org/officeDocument/2006/relationships/image" Target="../media/image704.png"/><Relationship Id="rId43" Type="http://schemas.openxmlformats.org/officeDocument/2006/relationships/image" Target="../media/image708.png"/><Relationship Id="rId48" Type="http://schemas.openxmlformats.org/officeDocument/2006/relationships/customXml" Target="../ink/ink704.xml"/><Relationship Id="rId8" Type="http://schemas.openxmlformats.org/officeDocument/2006/relationships/customXml" Target="../ink/ink684.xml"/><Relationship Id="rId3" Type="http://schemas.openxmlformats.org/officeDocument/2006/relationships/image" Target="../media/image688.png"/><Relationship Id="rId12" Type="http://schemas.openxmlformats.org/officeDocument/2006/relationships/customXml" Target="../ink/ink686.xml"/><Relationship Id="rId17" Type="http://schemas.openxmlformats.org/officeDocument/2006/relationships/image" Target="../media/image695.png"/><Relationship Id="rId25" Type="http://schemas.openxmlformats.org/officeDocument/2006/relationships/image" Target="../media/image699.png"/><Relationship Id="rId33" Type="http://schemas.openxmlformats.org/officeDocument/2006/relationships/image" Target="../media/image703.png"/><Relationship Id="rId38" Type="http://schemas.openxmlformats.org/officeDocument/2006/relationships/customXml" Target="../ink/ink699.xml"/><Relationship Id="rId46" Type="http://schemas.openxmlformats.org/officeDocument/2006/relationships/customXml" Target="../ink/ink703.xml"/><Relationship Id="rId20" Type="http://schemas.openxmlformats.org/officeDocument/2006/relationships/customXml" Target="../ink/ink690.xml"/><Relationship Id="rId41" Type="http://schemas.openxmlformats.org/officeDocument/2006/relationships/image" Target="../media/image707.png"/><Relationship Id="rId1" Type="http://schemas.openxmlformats.org/officeDocument/2006/relationships/slideLayout" Target="../slideLayouts/slideLayout7.xml"/><Relationship Id="rId6" Type="http://schemas.openxmlformats.org/officeDocument/2006/relationships/customXml" Target="../ink/ink683.xml"/></Relationships>
</file>

<file path=ppt/slides/_rels/slide33.xml.rels><?xml version="1.0" encoding="UTF-8" standalone="yes"?>
<Relationships xmlns="http://schemas.openxmlformats.org/package/2006/relationships"><Relationship Id="rId117" Type="http://schemas.openxmlformats.org/officeDocument/2006/relationships/image" Target="../media/image770.png"/><Relationship Id="rId21" Type="http://schemas.openxmlformats.org/officeDocument/2006/relationships/image" Target="../media/image721.png"/><Relationship Id="rId42" Type="http://schemas.openxmlformats.org/officeDocument/2006/relationships/customXml" Target="../ink/ink726.xml"/><Relationship Id="rId63" Type="http://schemas.openxmlformats.org/officeDocument/2006/relationships/image" Target="../media/image743.png"/><Relationship Id="rId84" Type="http://schemas.openxmlformats.org/officeDocument/2006/relationships/customXml" Target="../ink/ink747.xml"/><Relationship Id="rId138" Type="http://schemas.openxmlformats.org/officeDocument/2006/relationships/customXml" Target="../ink/ink774.xml"/><Relationship Id="rId159" Type="http://schemas.openxmlformats.org/officeDocument/2006/relationships/image" Target="../media/image791.png"/><Relationship Id="rId170" Type="http://schemas.openxmlformats.org/officeDocument/2006/relationships/customXml" Target="../ink/ink790.xml"/><Relationship Id="rId191" Type="http://schemas.openxmlformats.org/officeDocument/2006/relationships/image" Target="../media/image807.png"/><Relationship Id="rId205" Type="http://schemas.openxmlformats.org/officeDocument/2006/relationships/image" Target="../media/image814.png"/><Relationship Id="rId107" Type="http://schemas.openxmlformats.org/officeDocument/2006/relationships/image" Target="../media/image765.png"/><Relationship Id="rId11" Type="http://schemas.openxmlformats.org/officeDocument/2006/relationships/image" Target="../media/image716.png"/><Relationship Id="rId32" Type="http://schemas.openxmlformats.org/officeDocument/2006/relationships/customXml" Target="../ink/ink721.xml"/><Relationship Id="rId53" Type="http://schemas.openxmlformats.org/officeDocument/2006/relationships/image" Target="../media/image737.png"/><Relationship Id="rId74" Type="http://schemas.openxmlformats.org/officeDocument/2006/relationships/customXml" Target="../ink/ink742.xml"/><Relationship Id="rId128" Type="http://schemas.openxmlformats.org/officeDocument/2006/relationships/customXml" Target="../ink/ink769.xml"/><Relationship Id="rId149" Type="http://schemas.openxmlformats.org/officeDocument/2006/relationships/image" Target="../media/image786.png"/><Relationship Id="rId5" Type="http://schemas.openxmlformats.org/officeDocument/2006/relationships/image" Target="../media/image713.png"/><Relationship Id="rId95" Type="http://schemas.openxmlformats.org/officeDocument/2006/relationships/image" Target="../media/image759.png"/><Relationship Id="rId160" Type="http://schemas.openxmlformats.org/officeDocument/2006/relationships/customXml" Target="../ink/ink785.xml"/><Relationship Id="rId181" Type="http://schemas.openxmlformats.org/officeDocument/2006/relationships/image" Target="../media/image802.png"/><Relationship Id="rId22" Type="http://schemas.openxmlformats.org/officeDocument/2006/relationships/customXml" Target="../ink/ink716.xml"/><Relationship Id="rId43" Type="http://schemas.openxmlformats.org/officeDocument/2006/relationships/image" Target="../media/image732.png"/><Relationship Id="rId64" Type="http://schemas.openxmlformats.org/officeDocument/2006/relationships/customXml" Target="../ink/ink737.xml"/><Relationship Id="rId118" Type="http://schemas.openxmlformats.org/officeDocument/2006/relationships/customXml" Target="../ink/ink764.xml"/><Relationship Id="rId139" Type="http://schemas.openxmlformats.org/officeDocument/2006/relationships/image" Target="../media/image781.png"/><Relationship Id="rId85" Type="http://schemas.openxmlformats.org/officeDocument/2006/relationships/image" Target="../media/image754.png"/><Relationship Id="rId150" Type="http://schemas.openxmlformats.org/officeDocument/2006/relationships/customXml" Target="../ink/ink780.xml"/><Relationship Id="rId171" Type="http://schemas.openxmlformats.org/officeDocument/2006/relationships/image" Target="../media/image797.png"/><Relationship Id="rId192" Type="http://schemas.openxmlformats.org/officeDocument/2006/relationships/customXml" Target="../ink/ink801.xml"/><Relationship Id="rId12" Type="http://schemas.openxmlformats.org/officeDocument/2006/relationships/customXml" Target="../ink/ink711.xml"/><Relationship Id="rId33" Type="http://schemas.openxmlformats.org/officeDocument/2006/relationships/image" Target="../media/image727.png"/><Relationship Id="rId108" Type="http://schemas.openxmlformats.org/officeDocument/2006/relationships/customXml" Target="../ink/ink759.xml"/><Relationship Id="rId129" Type="http://schemas.openxmlformats.org/officeDocument/2006/relationships/image" Target="../media/image776.png"/><Relationship Id="rId54" Type="http://schemas.openxmlformats.org/officeDocument/2006/relationships/customXml" Target="../ink/ink732.xml"/><Relationship Id="rId75" Type="http://schemas.openxmlformats.org/officeDocument/2006/relationships/image" Target="../media/image749.png"/><Relationship Id="rId96" Type="http://schemas.openxmlformats.org/officeDocument/2006/relationships/customXml" Target="../ink/ink753.xml"/><Relationship Id="rId140" Type="http://schemas.openxmlformats.org/officeDocument/2006/relationships/customXml" Target="../ink/ink775.xml"/><Relationship Id="rId161" Type="http://schemas.openxmlformats.org/officeDocument/2006/relationships/image" Target="../media/image792.png"/><Relationship Id="rId182" Type="http://schemas.openxmlformats.org/officeDocument/2006/relationships/customXml" Target="../ink/ink796.xml"/><Relationship Id="rId6" Type="http://schemas.openxmlformats.org/officeDocument/2006/relationships/customXml" Target="../ink/ink708.xml"/><Relationship Id="rId23" Type="http://schemas.openxmlformats.org/officeDocument/2006/relationships/image" Target="../media/image722.png"/><Relationship Id="rId119" Type="http://schemas.openxmlformats.org/officeDocument/2006/relationships/image" Target="../media/image771.png"/><Relationship Id="rId44" Type="http://schemas.openxmlformats.org/officeDocument/2006/relationships/customXml" Target="../ink/ink727.xml"/><Relationship Id="rId65" Type="http://schemas.openxmlformats.org/officeDocument/2006/relationships/image" Target="../media/image744.png"/><Relationship Id="rId86" Type="http://schemas.openxmlformats.org/officeDocument/2006/relationships/customXml" Target="../ink/ink748.xml"/><Relationship Id="rId130" Type="http://schemas.openxmlformats.org/officeDocument/2006/relationships/customXml" Target="../ink/ink770.xml"/><Relationship Id="rId151" Type="http://schemas.openxmlformats.org/officeDocument/2006/relationships/image" Target="../media/image787.png"/><Relationship Id="rId172" Type="http://schemas.openxmlformats.org/officeDocument/2006/relationships/customXml" Target="../ink/ink791.xml"/><Relationship Id="rId193" Type="http://schemas.openxmlformats.org/officeDocument/2006/relationships/image" Target="../media/image808.png"/><Relationship Id="rId13" Type="http://schemas.openxmlformats.org/officeDocument/2006/relationships/image" Target="../media/image717.png"/><Relationship Id="rId109" Type="http://schemas.openxmlformats.org/officeDocument/2006/relationships/image" Target="../media/image766.png"/><Relationship Id="rId34" Type="http://schemas.openxmlformats.org/officeDocument/2006/relationships/customXml" Target="../ink/ink722.xml"/><Relationship Id="rId55" Type="http://schemas.openxmlformats.org/officeDocument/2006/relationships/image" Target="../media/image738.png"/><Relationship Id="rId76" Type="http://schemas.openxmlformats.org/officeDocument/2006/relationships/customXml" Target="../ink/ink743.xml"/><Relationship Id="rId97" Type="http://schemas.openxmlformats.org/officeDocument/2006/relationships/image" Target="../media/image760.png"/><Relationship Id="rId120" Type="http://schemas.openxmlformats.org/officeDocument/2006/relationships/customXml" Target="../ink/ink765.xml"/><Relationship Id="rId141" Type="http://schemas.openxmlformats.org/officeDocument/2006/relationships/image" Target="../media/image782.png"/><Relationship Id="rId7" Type="http://schemas.openxmlformats.org/officeDocument/2006/relationships/image" Target="../media/image714.png"/><Relationship Id="rId162" Type="http://schemas.openxmlformats.org/officeDocument/2006/relationships/customXml" Target="../ink/ink786.xml"/><Relationship Id="rId183" Type="http://schemas.openxmlformats.org/officeDocument/2006/relationships/image" Target="../media/image803.png"/><Relationship Id="rId24" Type="http://schemas.openxmlformats.org/officeDocument/2006/relationships/customXml" Target="../ink/ink717.xml"/><Relationship Id="rId40" Type="http://schemas.openxmlformats.org/officeDocument/2006/relationships/customXml" Target="../ink/ink725.xml"/><Relationship Id="rId45" Type="http://schemas.openxmlformats.org/officeDocument/2006/relationships/image" Target="../media/image733.png"/><Relationship Id="rId66" Type="http://schemas.openxmlformats.org/officeDocument/2006/relationships/customXml" Target="../ink/ink738.xml"/><Relationship Id="rId87" Type="http://schemas.openxmlformats.org/officeDocument/2006/relationships/image" Target="../media/image755.png"/><Relationship Id="rId110" Type="http://schemas.openxmlformats.org/officeDocument/2006/relationships/customXml" Target="../ink/ink760.xml"/><Relationship Id="rId115" Type="http://schemas.openxmlformats.org/officeDocument/2006/relationships/image" Target="../media/image769.png"/><Relationship Id="rId131" Type="http://schemas.openxmlformats.org/officeDocument/2006/relationships/image" Target="../media/image777.png"/><Relationship Id="rId136" Type="http://schemas.openxmlformats.org/officeDocument/2006/relationships/customXml" Target="../ink/ink773.xml"/><Relationship Id="rId157" Type="http://schemas.openxmlformats.org/officeDocument/2006/relationships/image" Target="../media/image790.png"/><Relationship Id="rId178" Type="http://schemas.openxmlformats.org/officeDocument/2006/relationships/customXml" Target="../ink/ink794.xml"/><Relationship Id="rId61" Type="http://schemas.openxmlformats.org/officeDocument/2006/relationships/image" Target="../media/image742.png"/><Relationship Id="rId82" Type="http://schemas.openxmlformats.org/officeDocument/2006/relationships/customXml" Target="../ink/ink746.xml"/><Relationship Id="rId152" Type="http://schemas.openxmlformats.org/officeDocument/2006/relationships/customXml" Target="../ink/ink781.xml"/><Relationship Id="rId173" Type="http://schemas.openxmlformats.org/officeDocument/2006/relationships/image" Target="../media/image798.png"/><Relationship Id="rId194" Type="http://schemas.openxmlformats.org/officeDocument/2006/relationships/customXml" Target="../ink/ink802.xml"/><Relationship Id="rId199" Type="http://schemas.openxmlformats.org/officeDocument/2006/relationships/image" Target="../media/image811.png"/><Relationship Id="rId203" Type="http://schemas.openxmlformats.org/officeDocument/2006/relationships/image" Target="../media/image813.png"/><Relationship Id="rId19" Type="http://schemas.openxmlformats.org/officeDocument/2006/relationships/image" Target="../media/image720.png"/><Relationship Id="rId14" Type="http://schemas.openxmlformats.org/officeDocument/2006/relationships/customXml" Target="../ink/ink712.xml"/><Relationship Id="rId30" Type="http://schemas.openxmlformats.org/officeDocument/2006/relationships/customXml" Target="../ink/ink720.xml"/><Relationship Id="rId35" Type="http://schemas.openxmlformats.org/officeDocument/2006/relationships/image" Target="../media/image728.png"/><Relationship Id="rId56" Type="http://schemas.openxmlformats.org/officeDocument/2006/relationships/customXml" Target="../ink/ink733.xml"/><Relationship Id="rId77" Type="http://schemas.openxmlformats.org/officeDocument/2006/relationships/image" Target="../media/image750.png"/><Relationship Id="rId100" Type="http://schemas.openxmlformats.org/officeDocument/2006/relationships/customXml" Target="../ink/ink755.xml"/><Relationship Id="rId105" Type="http://schemas.openxmlformats.org/officeDocument/2006/relationships/image" Target="../media/image764.png"/><Relationship Id="rId126" Type="http://schemas.openxmlformats.org/officeDocument/2006/relationships/customXml" Target="../ink/ink768.xml"/><Relationship Id="rId147" Type="http://schemas.openxmlformats.org/officeDocument/2006/relationships/image" Target="../media/image785.png"/><Relationship Id="rId168" Type="http://schemas.openxmlformats.org/officeDocument/2006/relationships/customXml" Target="../ink/ink789.xml"/><Relationship Id="rId8" Type="http://schemas.openxmlformats.org/officeDocument/2006/relationships/customXml" Target="../ink/ink709.xml"/><Relationship Id="rId51" Type="http://schemas.openxmlformats.org/officeDocument/2006/relationships/image" Target="../media/image736.png"/><Relationship Id="rId72" Type="http://schemas.openxmlformats.org/officeDocument/2006/relationships/customXml" Target="../ink/ink741.xml"/><Relationship Id="rId93" Type="http://schemas.openxmlformats.org/officeDocument/2006/relationships/image" Target="../media/image758.png"/><Relationship Id="rId98" Type="http://schemas.openxmlformats.org/officeDocument/2006/relationships/customXml" Target="../ink/ink754.xml"/><Relationship Id="rId121" Type="http://schemas.openxmlformats.org/officeDocument/2006/relationships/image" Target="../media/image772.png"/><Relationship Id="rId142" Type="http://schemas.openxmlformats.org/officeDocument/2006/relationships/customXml" Target="../ink/ink776.xml"/><Relationship Id="rId163" Type="http://schemas.openxmlformats.org/officeDocument/2006/relationships/image" Target="../media/image793.png"/><Relationship Id="rId184" Type="http://schemas.openxmlformats.org/officeDocument/2006/relationships/customXml" Target="../ink/ink797.xml"/><Relationship Id="rId189" Type="http://schemas.openxmlformats.org/officeDocument/2006/relationships/image" Target="../media/image806.png"/><Relationship Id="rId3" Type="http://schemas.openxmlformats.org/officeDocument/2006/relationships/image" Target="../media/image712.png"/><Relationship Id="rId25" Type="http://schemas.openxmlformats.org/officeDocument/2006/relationships/image" Target="../media/image723.png"/><Relationship Id="rId46" Type="http://schemas.openxmlformats.org/officeDocument/2006/relationships/customXml" Target="../ink/ink728.xml"/><Relationship Id="rId67" Type="http://schemas.openxmlformats.org/officeDocument/2006/relationships/image" Target="../media/image745.png"/><Relationship Id="rId116" Type="http://schemas.openxmlformats.org/officeDocument/2006/relationships/customXml" Target="../ink/ink763.xml"/><Relationship Id="rId137" Type="http://schemas.openxmlformats.org/officeDocument/2006/relationships/image" Target="../media/image780.png"/><Relationship Id="rId158" Type="http://schemas.openxmlformats.org/officeDocument/2006/relationships/customXml" Target="../ink/ink784.xml"/><Relationship Id="rId20" Type="http://schemas.openxmlformats.org/officeDocument/2006/relationships/customXml" Target="../ink/ink715.xml"/><Relationship Id="rId41" Type="http://schemas.openxmlformats.org/officeDocument/2006/relationships/image" Target="../media/image731.png"/><Relationship Id="rId62" Type="http://schemas.openxmlformats.org/officeDocument/2006/relationships/customXml" Target="../ink/ink736.xml"/><Relationship Id="rId83" Type="http://schemas.openxmlformats.org/officeDocument/2006/relationships/image" Target="../media/image753.png"/><Relationship Id="rId88" Type="http://schemas.openxmlformats.org/officeDocument/2006/relationships/customXml" Target="../ink/ink749.xml"/><Relationship Id="rId111" Type="http://schemas.openxmlformats.org/officeDocument/2006/relationships/image" Target="../media/image767.png"/><Relationship Id="rId132" Type="http://schemas.openxmlformats.org/officeDocument/2006/relationships/customXml" Target="../ink/ink771.xml"/><Relationship Id="rId153" Type="http://schemas.openxmlformats.org/officeDocument/2006/relationships/image" Target="../media/image788.png"/><Relationship Id="rId174" Type="http://schemas.openxmlformats.org/officeDocument/2006/relationships/customXml" Target="../ink/ink792.xml"/><Relationship Id="rId179" Type="http://schemas.openxmlformats.org/officeDocument/2006/relationships/image" Target="../media/image801.png"/><Relationship Id="rId195" Type="http://schemas.openxmlformats.org/officeDocument/2006/relationships/image" Target="../media/image809.png"/><Relationship Id="rId190" Type="http://schemas.openxmlformats.org/officeDocument/2006/relationships/customXml" Target="../ink/ink800.xml"/><Relationship Id="rId204" Type="http://schemas.openxmlformats.org/officeDocument/2006/relationships/customXml" Target="../ink/ink807.xml"/><Relationship Id="rId15" Type="http://schemas.openxmlformats.org/officeDocument/2006/relationships/image" Target="../media/image718.png"/><Relationship Id="rId36" Type="http://schemas.openxmlformats.org/officeDocument/2006/relationships/customXml" Target="../ink/ink723.xml"/><Relationship Id="rId57" Type="http://schemas.openxmlformats.org/officeDocument/2006/relationships/image" Target="../media/image739.png"/><Relationship Id="rId106" Type="http://schemas.openxmlformats.org/officeDocument/2006/relationships/customXml" Target="../ink/ink758.xml"/><Relationship Id="rId127" Type="http://schemas.openxmlformats.org/officeDocument/2006/relationships/image" Target="../media/image775.png"/><Relationship Id="rId10" Type="http://schemas.openxmlformats.org/officeDocument/2006/relationships/customXml" Target="../ink/ink710.xml"/><Relationship Id="rId31" Type="http://schemas.openxmlformats.org/officeDocument/2006/relationships/image" Target="../media/image726.png"/><Relationship Id="rId52" Type="http://schemas.openxmlformats.org/officeDocument/2006/relationships/customXml" Target="../ink/ink731.xml"/><Relationship Id="rId73" Type="http://schemas.openxmlformats.org/officeDocument/2006/relationships/image" Target="../media/image748.png"/><Relationship Id="rId78" Type="http://schemas.openxmlformats.org/officeDocument/2006/relationships/customXml" Target="../ink/ink744.xml"/><Relationship Id="rId94" Type="http://schemas.openxmlformats.org/officeDocument/2006/relationships/customXml" Target="../ink/ink752.xml"/><Relationship Id="rId99" Type="http://schemas.openxmlformats.org/officeDocument/2006/relationships/image" Target="../media/image761.png"/><Relationship Id="rId101" Type="http://schemas.openxmlformats.org/officeDocument/2006/relationships/image" Target="../media/image762.png"/><Relationship Id="rId122" Type="http://schemas.openxmlformats.org/officeDocument/2006/relationships/customXml" Target="../ink/ink766.xml"/><Relationship Id="rId143" Type="http://schemas.openxmlformats.org/officeDocument/2006/relationships/image" Target="../media/image783.png"/><Relationship Id="rId148" Type="http://schemas.openxmlformats.org/officeDocument/2006/relationships/customXml" Target="../ink/ink779.xml"/><Relationship Id="rId164" Type="http://schemas.openxmlformats.org/officeDocument/2006/relationships/customXml" Target="../ink/ink787.xml"/><Relationship Id="rId169" Type="http://schemas.openxmlformats.org/officeDocument/2006/relationships/image" Target="../media/image796.png"/><Relationship Id="rId185" Type="http://schemas.openxmlformats.org/officeDocument/2006/relationships/image" Target="../media/image804.png"/><Relationship Id="rId4" Type="http://schemas.openxmlformats.org/officeDocument/2006/relationships/customXml" Target="../ink/ink707.xml"/><Relationship Id="rId9" Type="http://schemas.openxmlformats.org/officeDocument/2006/relationships/image" Target="../media/image715.png"/><Relationship Id="rId180" Type="http://schemas.openxmlformats.org/officeDocument/2006/relationships/customXml" Target="../ink/ink795.xml"/><Relationship Id="rId26" Type="http://schemas.openxmlformats.org/officeDocument/2006/relationships/customXml" Target="../ink/ink718.xml"/><Relationship Id="rId47" Type="http://schemas.openxmlformats.org/officeDocument/2006/relationships/image" Target="../media/image734.png"/><Relationship Id="rId68" Type="http://schemas.openxmlformats.org/officeDocument/2006/relationships/customXml" Target="../ink/ink739.xml"/><Relationship Id="rId89" Type="http://schemas.openxmlformats.org/officeDocument/2006/relationships/image" Target="../media/image756.png"/><Relationship Id="rId112" Type="http://schemas.openxmlformats.org/officeDocument/2006/relationships/customXml" Target="../ink/ink761.xml"/><Relationship Id="rId133" Type="http://schemas.openxmlformats.org/officeDocument/2006/relationships/image" Target="../media/image778.png"/><Relationship Id="rId154" Type="http://schemas.openxmlformats.org/officeDocument/2006/relationships/customXml" Target="../ink/ink782.xml"/><Relationship Id="rId175" Type="http://schemas.openxmlformats.org/officeDocument/2006/relationships/image" Target="../media/image799.png"/><Relationship Id="rId196" Type="http://schemas.openxmlformats.org/officeDocument/2006/relationships/customXml" Target="../ink/ink803.xml"/><Relationship Id="rId200" Type="http://schemas.openxmlformats.org/officeDocument/2006/relationships/customXml" Target="../ink/ink805.xml"/><Relationship Id="rId16" Type="http://schemas.openxmlformats.org/officeDocument/2006/relationships/customXml" Target="../ink/ink713.xml"/><Relationship Id="rId37" Type="http://schemas.openxmlformats.org/officeDocument/2006/relationships/image" Target="../media/image729.png"/><Relationship Id="rId58" Type="http://schemas.openxmlformats.org/officeDocument/2006/relationships/customXml" Target="../ink/ink734.xml"/><Relationship Id="rId79" Type="http://schemas.openxmlformats.org/officeDocument/2006/relationships/image" Target="../media/image751.png"/><Relationship Id="rId102" Type="http://schemas.openxmlformats.org/officeDocument/2006/relationships/customXml" Target="../ink/ink756.xml"/><Relationship Id="rId123" Type="http://schemas.openxmlformats.org/officeDocument/2006/relationships/image" Target="../media/image773.png"/><Relationship Id="rId144" Type="http://schemas.openxmlformats.org/officeDocument/2006/relationships/customXml" Target="../ink/ink777.xml"/><Relationship Id="rId90" Type="http://schemas.openxmlformats.org/officeDocument/2006/relationships/customXml" Target="../ink/ink750.xml"/><Relationship Id="rId165" Type="http://schemas.openxmlformats.org/officeDocument/2006/relationships/image" Target="../media/image794.png"/><Relationship Id="rId186" Type="http://schemas.openxmlformats.org/officeDocument/2006/relationships/customXml" Target="../ink/ink798.xml"/><Relationship Id="rId27" Type="http://schemas.openxmlformats.org/officeDocument/2006/relationships/image" Target="../media/image724.png"/><Relationship Id="rId48" Type="http://schemas.openxmlformats.org/officeDocument/2006/relationships/customXml" Target="../ink/ink729.xml"/><Relationship Id="rId69" Type="http://schemas.openxmlformats.org/officeDocument/2006/relationships/image" Target="../media/image746.png"/><Relationship Id="rId113" Type="http://schemas.openxmlformats.org/officeDocument/2006/relationships/image" Target="../media/image768.png"/><Relationship Id="rId134" Type="http://schemas.openxmlformats.org/officeDocument/2006/relationships/customXml" Target="../ink/ink772.xml"/><Relationship Id="rId80" Type="http://schemas.openxmlformats.org/officeDocument/2006/relationships/customXml" Target="../ink/ink745.xml"/><Relationship Id="rId155" Type="http://schemas.openxmlformats.org/officeDocument/2006/relationships/image" Target="../media/image789.png"/><Relationship Id="rId176" Type="http://schemas.openxmlformats.org/officeDocument/2006/relationships/customXml" Target="../ink/ink793.xml"/><Relationship Id="rId197" Type="http://schemas.openxmlformats.org/officeDocument/2006/relationships/image" Target="../media/image810.png"/><Relationship Id="rId201" Type="http://schemas.openxmlformats.org/officeDocument/2006/relationships/image" Target="../media/image812.png"/><Relationship Id="rId17" Type="http://schemas.openxmlformats.org/officeDocument/2006/relationships/image" Target="../media/image719.png"/><Relationship Id="rId38" Type="http://schemas.openxmlformats.org/officeDocument/2006/relationships/customXml" Target="../ink/ink724.xml"/><Relationship Id="rId59" Type="http://schemas.openxmlformats.org/officeDocument/2006/relationships/image" Target="../media/image741.png"/><Relationship Id="rId103" Type="http://schemas.openxmlformats.org/officeDocument/2006/relationships/image" Target="../media/image763.png"/><Relationship Id="rId124" Type="http://schemas.openxmlformats.org/officeDocument/2006/relationships/customXml" Target="../ink/ink767.xml"/><Relationship Id="rId70" Type="http://schemas.openxmlformats.org/officeDocument/2006/relationships/customXml" Target="../ink/ink740.xml"/><Relationship Id="rId91" Type="http://schemas.openxmlformats.org/officeDocument/2006/relationships/image" Target="../media/image757.png"/><Relationship Id="rId145" Type="http://schemas.openxmlformats.org/officeDocument/2006/relationships/image" Target="../media/image784.png"/><Relationship Id="rId166" Type="http://schemas.openxmlformats.org/officeDocument/2006/relationships/customXml" Target="../ink/ink788.xml"/><Relationship Id="rId187" Type="http://schemas.openxmlformats.org/officeDocument/2006/relationships/image" Target="../media/image805.png"/><Relationship Id="rId1" Type="http://schemas.openxmlformats.org/officeDocument/2006/relationships/slideLayout" Target="../slideLayouts/slideLayout7.xml"/><Relationship Id="rId28" Type="http://schemas.openxmlformats.org/officeDocument/2006/relationships/customXml" Target="../ink/ink719.xml"/><Relationship Id="rId49" Type="http://schemas.openxmlformats.org/officeDocument/2006/relationships/image" Target="../media/image735.png"/><Relationship Id="rId114" Type="http://schemas.openxmlformats.org/officeDocument/2006/relationships/customXml" Target="../ink/ink762.xml"/><Relationship Id="rId60" Type="http://schemas.openxmlformats.org/officeDocument/2006/relationships/customXml" Target="../ink/ink735.xml"/><Relationship Id="rId81" Type="http://schemas.openxmlformats.org/officeDocument/2006/relationships/image" Target="../media/image752.png"/><Relationship Id="rId135" Type="http://schemas.openxmlformats.org/officeDocument/2006/relationships/image" Target="../media/image779.png"/><Relationship Id="rId156" Type="http://schemas.openxmlformats.org/officeDocument/2006/relationships/customXml" Target="../ink/ink783.xml"/><Relationship Id="rId177" Type="http://schemas.openxmlformats.org/officeDocument/2006/relationships/image" Target="../media/image800.png"/><Relationship Id="rId198" Type="http://schemas.openxmlformats.org/officeDocument/2006/relationships/customXml" Target="../ink/ink804.xml"/><Relationship Id="rId202" Type="http://schemas.openxmlformats.org/officeDocument/2006/relationships/customXml" Target="../ink/ink806.xml"/><Relationship Id="rId18" Type="http://schemas.openxmlformats.org/officeDocument/2006/relationships/customXml" Target="../ink/ink714.xml"/><Relationship Id="rId39" Type="http://schemas.openxmlformats.org/officeDocument/2006/relationships/image" Target="../media/image730.png"/><Relationship Id="rId50" Type="http://schemas.openxmlformats.org/officeDocument/2006/relationships/customXml" Target="../ink/ink730.xml"/><Relationship Id="rId104" Type="http://schemas.openxmlformats.org/officeDocument/2006/relationships/customXml" Target="../ink/ink757.xml"/><Relationship Id="rId125" Type="http://schemas.openxmlformats.org/officeDocument/2006/relationships/image" Target="../media/image774.png"/><Relationship Id="rId146" Type="http://schemas.openxmlformats.org/officeDocument/2006/relationships/customXml" Target="../ink/ink778.xml"/><Relationship Id="rId167" Type="http://schemas.openxmlformats.org/officeDocument/2006/relationships/image" Target="../media/image795.png"/><Relationship Id="rId188" Type="http://schemas.openxmlformats.org/officeDocument/2006/relationships/customXml" Target="../ink/ink799.xml"/><Relationship Id="rId71" Type="http://schemas.openxmlformats.org/officeDocument/2006/relationships/image" Target="../media/image747.png"/><Relationship Id="rId92" Type="http://schemas.openxmlformats.org/officeDocument/2006/relationships/customXml" Target="../ink/ink751.xml"/><Relationship Id="rId2" Type="http://schemas.openxmlformats.org/officeDocument/2006/relationships/customXml" Target="../ink/ink706.xml"/><Relationship Id="rId29" Type="http://schemas.openxmlformats.org/officeDocument/2006/relationships/image" Target="../media/image725.png"/></Relationships>
</file>

<file path=ppt/slides/_rels/slide34.xml.rels><?xml version="1.0" encoding="UTF-8" standalone="yes"?>
<Relationships xmlns="http://schemas.openxmlformats.org/package/2006/relationships"><Relationship Id="rId117" Type="http://schemas.openxmlformats.org/officeDocument/2006/relationships/customXml" Target="../ink/ink866.xml"/><Relationship Id="rId21" Type="http://schemas.openxmlformats.org/officeDocument/2006/relationships/image" Target="../media/image824.png"/><Relationship Id="rId42" Type="http://schemas.openxmlformats.org/officeDocument/2006/relationships/customXml" Target="../ink/ink828.xml"/><Relationship Id="rId63" Type="http://schemas.openxmlformats.org/officeDocument/2006/relationships/image" Target="../media/image845.png"/><Relationship Id="rId84" Type="http://schemas.openxmlformats.org/officeDocument/2006/relationships/customXml" Target="../ink/ink849.xml"/><Relationship Id="rId138" Type="http://schemas.openxmlformats.org/officeDocument/2006/relationships/image" Target="../media/image884.png"/><Relationship Id="rId159" Type="http://schemas.openxmlformats.org/officeDocument/2006/relationships/customXml" Target="../ink/ink887.xml"/><Relationship Id="rId170" Type="http://schemas.openxmlformats.org/officeDocument/2006/relationships/image" Target="../media/image900.png"/><Relationship Id="rId107" Type="http://schemas.openxmlformats.org/officeDocument/2006/relationships/customXml" Target="../ink/ink861.xml"/><Relationship Id="rId11" Type="http://schemas.openxmlformats.org/officeDocument/2006/relationships/image" Target="../media/image819.png"/><Relationship Id="rId32" Type="http://schemas.openxmlformats.org/officeDocument/2006/relationships/customXml" Target="../ink/ink823.xml"/><Relationship Id="rId53" Type="http://schemas.openxmlformats.org/officeDocument/2006/relationships/image" Target="../media/image840.png"/><Relationship Id="rId74" Type="http://schemas.openxmlformats.org/officeDocument/2006/relationships/customXml" Target="../ink/ink844.xml"/><Relationship Id="rId128" Type="http://schemas.openxmlformats.org/officeDocument/2006/relationships/image" Target="../media/image879.png"/><Relationship Id="rId149" Type="http://schemas.openxmlformats.org/officeDocument/2006/relationships/customXml" Target="../ink/ink882.xml"/><Relationship Id="rId5" Type="http://schemas.openxmlformats.org/officeDocument/2006/relationships/image" Target="../media/image816.png"/><Relationship Id="rId95" Type="http://schemas.openxmlformats.org/officeDocument/2006/relationships/customXml" Target="../ink/ink855.xml"/><Relationship Id="rId160" Type="http://schemas.openxmlformats.org/officeDocument/2006/relationships/image" Target="../media/image895.png"/><Relationship Id="rId22" Type="http://schemas.openxmlformats.org/officeDocument/2006/relationships/customXml" Target="../ink/ink818.xml"/><Relationship Id="rId43" Type="http://schemas.openxmlformats.org/officeDocument/2006/relationships/image" Target="../media/image835.png"/><Relationship Id="rId64" Type="http://schemas.openxmlformats.org/officeDocument/2006/relationships/customXml" Target="../ink/ink839.xml"/><Relationship Id="rId118" Type="http://schemas.openxmlformats.org/officeDocument/2006/relationships/image" Target="../media/image873.png"/><Relationship Id="rId139" Type="http://schemas.openxmlformats.org/officeDocument/2006/relationships/customXml" Target="../ink/ink877.xml"/><Relationship Id="rId85" Type="http://schemas.openxmlformats.org/officeDocument/2006/relationships/image" Target="../media/image856.png"/><Relationship Id="rId150" Type="http://schemas.openxmlformats.org/officeDocument/2006/relationships/image" Target="../media/image890.png"/><Relationship Id="rId171" Type="http://schemas.openxmlformats.org/officeDocument/2006/relationships/customXml" Target="../ink/ink893.xml"/><Relationship Id="rId12" Type="http://schemas.openxmlformats.org/officeDocument/2006/relationships/customXml" Target="../ink/ink813.xml"/><Relationship Id="rId33" Type="http://schemas.openxmlformats.org/officeDocument/2006/relationships/image" Target="../media/image830.png"/><Relationship Id="rId108" Type="http://schemas.openxmlformats.org/officeDocument/2006/relationships/image" Target="../media/image867.png"/><Relationship Id="rId129" Type="http://schemas.openxmlformats.org/officeDocument/2006/relationships/customXml" Target="../ink/ink872.xml"/><Relationship Id="rId54" Type="http://schemas.openxmlformats.org/officeDocument/2006/relationships/customXml" Target="../ink/ink834.xml"/><Relationship Id="rId75" Type="http://schemas.openxmlformats.org/officeDocument/2006/relationships/image" Target="../media/image851.png"/><Relationship Id="rId96" Type="http://schemas.openxmlformats.org/officeDocument/2006/relationships/image" Target="../media/image861.png"/><Relationship Id="rId140" Type="http://schemas.openxmlformats.org/officeDocument/2006/relationships/image" Target="../media/image885.png"/><Relationship Id="rId161" Type="http://schemas.openxmlformats.org/officeDocument/2006/relationships/customXml" Target="../ink/ink888.xml"/><Relationship Id="rId1" Type="http://schemas.openxmlformats.org/officeDocument/2006/relationships/slideLayout" Target="../slideLayouts/slideLayout7.xml"/><Relationship Id="rId6" Type="http://schemas.openxmlformats.org/officeDocument/2006/relationships/customXml" Target="../ink/ink810.xml"/><Relationship Id="rId23" Type="http://schemas.openxmlformats.org/officeDocument/2006/relationships/image" Target="../media/image825.png"/><Relationship Id="rId28" Type="http://schemas.openxmlformats.org/officeDocument/2006/relationships/customXml" Target="../ink/ink821.xml"/><Relationship Id="rId49" Type="http://schemas.openxmlformats.org/officeDocument/2006/relationships/image" Target="../media/image838.png"/><Relationship Id="rId114" Type="http://schemas.openxmlformats.org/officeDocument/2006/relationships/image" Target="../media/image870.png"/><Relationship Id="rId119" Type="http://schemas.openxmlformats.org/officeDocument/2006/relationships/customXml" Target="../ink/ink867.xml"/><Relationship Id="rId44" Type="http://schemas.openxmlformats.org/officeDocument/2006/relationships/customXml" Target="../ink/ink829.xml"/><Relationship Id="rId60" Type="http://schemas.openxmlformats.org/officeDocument/2006/relationships/customXml" Target="../ink/ink837.xml"/><Relationship Id="rId65" Type="http://schemas.openxmlformats.org/officeDocument/2006/relationships/image" Target="../media/image846.png"/><Relationship Id="rId81" Type="http://schemas.openxmlformats.org/officeDocument/2006/relationships/image" Target="../media/image854.png"/><Relationship Id="rId86" Type="http://schemas.openxmlformats.org/officeDocument/2006/relationships/customXml" Target="../ink/ink850.xml"/><Relationship Id="rId130" Type="http://schemas.openxmlformats.org/officeDocument/2006/relationships/image" Target="../media/image880.png"/><Relationship Id="rId135" Type="http://schemas.openxmlformats.org/officeDocument/2006/relationships/customXml" Target="../ink/ink875.xml"/><Relationship Id="rId151" Type="http://schemas.openxmlformats.org/officeDocument/2006/relationships/customXml" Target="../ink/ink883.xml"/><Relationship Id="rId156" Type="http://schemas.openxmlformats.org/officeDocument/2006/relationships/image" Target="../media/image893.png"/><Relationship Id="rId172" Type="http://schemas.openxmlformats.org/officeDocument/2006/relationships/image" Target="../media/image901.png"/><Relationship Id="rId13" Type="http://schemas.openxmlformats.org/officeDocument/2006/relationships/image" Target="../media/image820.png"/><Relationship Id="rId18" Type="http://schemas.openxmlformats.org/officeDocument/2006/relationships/customXml" Target="../ink/ink816.xml"/><Relationship Id="rId39" Type="http://schemas.openxmlformats.org/officeDocument/2006/relationships/image" Target="../media/image833.png"/><Relationship Id="rId109" Type="http://schemas.openxmlformats.org/officeDocument/2006/relationships/customXml" Target="../ink/ink862.xml"/><Relationship Id="rId34" Type="http://schemas.openxmlformats.org/officeDocument/2006/relationships/customXml" Target="../ink/ink824.xml"/><Relationship Id="rId50" Type="http://schemas.openxmlformats.org/officeDocument/2006/relationships/customXml" Target="../ink/ink832.xml"/><Relationship Id="rId55" Type="http://schemas.openxmlformats.org/officeDocument/2006/relationships/image" Target="../media/image841.png"/><Relationship Id="rId76" Type="http://schemas.openxmlformats.org/officeDocument/2006/relationships/customXml" Target="../ink/ink845.xml"/><Relationship Id="rId97" Type="http://schemas.openxmlformats.org/officeDocument/2006/relationships/customXml" Target="../ink/ink856.xml"/><Relationship Id="rId104" Type="http://schemas.openxmlformats.org/officeDocument/2006/relationships/image" Target="../media/image865.png"/><Relationship Id="rId120" Type="http://schemas.openxmlformats.org/officeDocument/2006/relationships/image" Target="../media/image874.png"/><Relationship Id="rId125" Type="http://schemas.openxmlformats.org/officeDocument/2006/relationships/customXml" Target="../ink/ink870.xml"/><Relationship Id="rId141" Type="http://schemas.openxmlformats.org/officeDocument/2006/relationships/customXml" Target="../ink/ink878.xml"/><Relationship Id="rId146" Type="http://schemas.openxmlformats.org/officeDocument/2006/relationships/image" Target="../media/image888.png"/><Relationship Id="rId167" Type="http://schemas.openxmlformats.org/officeDocument/2006/relationships/customXml" Target="../ink/ink891.xml"/><Relationship Id="rId7" Type="http://schemas.openxmlformats.org/officeDocument/2006/relationships/image" Target="../media/image817.png"/><Relationship Id="rId71" Type="http://schemas.openxmlformats.org/officeDocument/2006/relationships/image" Target="../media/image849.png"/><Relationship Id="rId92" Type="http://schemas.openxmlformats.org/officeDocument/2006/relationships/image" Target="../media/image859.png"/><Relationship Id="rId162" Type="http://schemas.openxmlformats.org/officeDocument/2006/relationships/image" Target="../media/image896.png"/><Relationship Id="rId2" Type="http://schemas.openxmlformats.org/officeDocument/2006/relationships/customXml" Target="../ink/ink808.xml"/><Relationship Id="rId29" Type="http://schemas.openxmlformats.org/officeDocument/2006/relationships/image" Target="../media/image828.png"/><Relationship Id="rId24" Type="http://schemas.openxmlformats.org/officeDocument/2006/relationships/customXml" Target="../ink/ink819.xml"/><Relationship Id="rId40" Type="http://schemas.openxmlformats.org/officeDocument/2006/relationships/customXml" Target="../ink/ink827.xml"/><Relationship Id="rId45" Type="http://schemas.openxmlformats.org/officeDocument/2006/relationships/image" Target="../media/image836.png"/><Relationship Id="rId66" Type="http://schemas.openxmlformats.org/officeDocument/2006/relationships/customXml" Target="../ink/ink840.xml"/><Relationship Id="rId87" Type="http://schemas.openxmlformats.org/officeDocument/2006/relationships/image" Target="../media/image857.png"/><Relationship Id="rId110" Type="http://schemas.openxmlformats.org/officeDocument/2006/relationships/image" Target="../media/image868.png"/><Relationship Id="rId115" Type="http://schemas.openxmlformats.org/officeDocument/2006/relationships/customXml" Target="../ink/ink865.xml"/><Relationship Id="rId131" Type="http://schemas.openxmlformats.org/officeDocument/2006/relationships/customXml" Target="../ink/ink873.xml"/><Relationship Id="rId136" Type="http://schemas.openxmlformats.org/officeDocument/2006/relationships/image" Target="../media/image883.png"/><Relationship Id="rId157" Type="http://schemas.openxmlformats.org/officeDocument/2006/relationships/customXml" Target="../ink/ink886.xml"/><Relationship Id="rId61" Type="http://schemas.openxmlformats.org/officeDocument/2006/relationships/image" Target="../media/image844.png"/><Relationship Id="rId82" Type="http://schemas.openxmlformats.org/officeDocument/2006/relationships/customXml" Target="../ink/ink848.xml"/><Relationship Id="rId152" Type="http://schemas.openxmlformats.org/officeDocument/2006/relationships/image" Target="../media/image891.png"/><Relationship Id="rId173" Type="http://schemas.openxmlformats.org/officeDocument/2006/relationships/customXml" Target="../ink/ink894.xml"/><Relationship Id="rId19" Type="http://schemas.openxmlformats.org/officeDocument/2006/relationships/image" Target="../media/image823.png"/><Relationship Id="rId14" Type="http://schemas.openxmlformats.org/officeDocument/2006/relationships/customXml" Target="../ink/ink814.xml"/><Relationship Id="rId30" Type="http://schemas.openxmlformats.org/officeDocument/2006/relationships/customXml" Target="../ink/ink822.xml"/><Relationship Id="rId35" Type="http://schemas.openxmlformats.org/officeDocument/2006/relationships/image" Target="../media/image831.png"/><Relationship Id="rId56" Type="http://schemas.openxmlformats.org/officeDocument/2006/relationships/customXml" Target="../ink/ink835.xml"/><Relationship Id="rId77" Type="http://schemas.openxmlformats.org/officeDocument/2006/relationships/image" Target="../media/image852.png"/><Relationship Id="rId100" Type="http://schemas.openxmlformats.org/officeDocument/2006/relationships/image" Target="../media/image863.png"/><Relationship Id="rId105" Type="http://schemas.openxmlformats.org/officeDocument/2006/relationships/customXml" Target="../ink/ink860.xml"/><Relationship Id="rId126" Type="http://schemas.openxmlformats.org/officeDocument/2006/relationships/image" Target="../media/image878.png"/><Relationship Id="rId147" Type="http://schemas.openxmlformats.org/officeDocument/2006/relationships/customXml" Target="../ink/ink881.xml"/><Relationship Id="rId168" Type="http://schemas.openxmlformats.org/officeDocument/2006/relationships/image" Target="../media/image899.png"/><Relationship Id="rId8" Type="http://schemas.openxmlformats.org/officeDocument/2006/relationships/customXml" Target="../ink/ink811.xml"/><Relationship Id="rId51" Type="http://schemas.openxmlformats.org/officeDocument/2006/relationships/image" Target="../media/image839.png"/><Relationship Id="rId72" Type="http://schemas.openxmlformats.org/officeDocument/2006/relationships/customXml" Target="../ink/ink843.xml"/><Relationship Id="rId93" Type="http://schemas.openxmlformats.org/officeDocument/2006/relationships/customXml" Target="../ink/ink854.xml"/><Relationship Id="rId98" Type="http://schemas.openxmlformats.org/officeDocument/2006/relationships/image" Target="../media/image862.png"/><Relationship Id="rId121" Type="http://schemas.openxmlformats.org/officeDocument/2006/relationships/customXml" Target="../ink/ink868.xml"/><Relationship Id="rId142" Type="http://schemas.openxmlformats.org/officeDocument/2006/relationships/image" Target="../media/image886.png"/><Relationship Id="rId163" Type="http://schemas.openxmlformats.org/officeDocument/2006/relationships/customXml" Target="../ink/ink889.xml"/><Relationship Id="rId3" Type="http://schemas.openxmlformats.org/officeDocument/2006/relationships/image" Target="../media/image815.png"/><Relationship Id="rId25" Type="http://schemas.openxmlformats.org/officeDocument/2006/relationships/image" Target="../media/image826.png"/><Relationship Id="rId46" Type="http://schemas.openxmlformats.org/officeDocument/2006/relationships/customXml" Target="../ink/ink830.xml"/><Relationship Id="rId67" Type="http://schemas.openxmlformats.org/officeDocument/2006/relationships/image" Target="../media/image847.png"/><Relationship Id="rId116" Type="http://schemas.openxmlformats.org/officeDocument/2006/relationships/image" Target="../media/image871.png"/><Relationship Id="rId137" Type="http://schemas.openxmlformats.org/officeDocument/2006/relationships/customXml" Target="../ink/ink876.xml"/><Relationship Id="rId158" Type="http://schemas.openxmlformats.org/officeDocument/2006/relationships/image" Target="../media/image894.png"/><Relationship Id="rId20" Type="http://schemas.openxmlformats.org/officeDocument/2006/relationships/customXml" Target="../ink/ink817.xml"/><Relationship Id="rId41" Type="http://schemas.openxmlformats.org/officeDocument/2006/relationships/image" Target="../media/image834.png"/><Relationship Id="rId62" Type="http://schemas.openxmlformats.org/officeDocument/2006/relationships/customXml" Target="../ink/ink838.xml"/><Relationship Id="rId83" Type="http://schemas.openxmlformats.org/officeDocument/2006/relationships/image" Target="../media/image855.png"/><Relationship Id="rId88" Type="http://schemas.openxmlformats.org/officeDocument/2006/relationships/customXml" Target="../ink/ink851.xml"/><Relationship Id="rId111" Type="http://schemas.openxmlformats.org/officeDocument/2006/relationships/customXml" Target="../ink/ink863.xml"/><Relationship Id="rId132" Type="http://schemas.openxmlformats.org/officeDocument/2006/relationships/image" Target="../media/image881.png"/><Relationship Id="rId153" Type="http://schemas.openxmlformats.org/officeDocument/2006/relationships/customXml" Target="../ink/ink884.xml"/><Relationship Id="rId174" Type="http://schemas.openxmlformats.org/officeDocument/2006/relationships/image" Target="../media/image902.png"/><Relationship Id="rId15" Type="http://schemas.openxmlformats.org/officeDocument/2006/relationships/image" Target="../media/image821.png"/><Relationship Id="rId36" Type="http://schemas.openxmlformats.org/officeDocument/2006/relationships/customXml" Target="../ink/ink825.xml"/><Relationship Id="rId57" Type="http://schemas.openxmlformats.org/officeDocument/2006/relationships/image" Target="../media/image842.png"/><Relationship Id="rId106" Type="http://schemas.openxmlformats.org/officeDocument/2006/relationships/image" Target="../media/image866.png"/><Relationship Id="rId127" Type="http://schemas.openxmlformats.org/officeDocument/2006/relationships/customXml" Target="../ink/ink871.xml"/><Relationship Id="rId10" Type="http://schemas.openxmlformats.org/officeDocument/2006/relationships/customXml" Target="../ink/ink812.xml"/><Relationship Id="rId31" Type="http://schemas.openxmlformats.org/officeDocument/2006/relationships/image" Target="../media/image829.png"/><Relationship Id="rId52" Type="http://schemas.openxmlformats.org/officeDocument/2006/relationships/customXml" Target="../ink/ink833.xml"/><Relationship Id="rId73" Type="http://schemas.openxmlformats.org/officeDocument/2006/relationships/image" Target="../media/image850.png"/><Relationship Id="rId78" Type="http://schemas.openxmlformats.org/officeDocument/2006/relationships/customXml" Target="../ink/ink846.xml"/><Relationship Id="rId94" Type="http://schemas.openxmlformats.org/officeDocument/2006/relationships/image" Target="../media/image860.png"/><Relationship Id="rId99" Type="http://schemas.openxmlformats.org/officeDocument/2006/relationships/customXml" Target="../ink/ink857.xml"/><Relationship Id="rId101" Type="http://schemas.openxmlformats.org/officeDocument/2006/relationships/customXml" Target="../ink/ink858.xml"/><Relationship Id="rId122" Type="http://schemas.openxmlformats.org/officeDocument/2006/relationships/image" Target="../media/image876.png"/><Relationship Id="rId143" Type="http://schemas.openxmlformats.org/officeDocument/2006/relationships/customXml" Target="../ink/ink879.xml"/><Relationship Id="rId148" Type="http://schemas.openxmlformats.org/officeDocument/2006/relationships/image" Target="../media/image889.png"/><Relationship Id="rId164" Type="http://schemas.openxmlformats.org/officeDocument/2006/relationships/image" Target="../media/image897.png"/><Relationship Id="rId169" Type="http://schemas.openxmlformats.org/officeDocument/2006/relationships/customXml" Target="../ink/ink892.xml"/><Relationship Id="rId4" Type="http://schemas.openxmlformats.org/officeDocument/2006/relationships/customXml" Target="../ink/ink809.xml"/><Relationship Id="rId9" Type="http://schemas.openxmlformats.org/officeDocument/2006/relationships/image" Target="../media/image818.png"/><Relationship Id="rId26" Type="http://schemas.openxmlformats.org/officeDocument/2006/relationships/customXml" Target="../ink/ink820.xml"/><Relationship Id="rId47" Type="http://schemas.openxmlformats.org/officeDocument/2006/relationships/image" Target="../media/image837.png"/><Relationship Id="rId68" Type="http://schemas.openxmlformats.org/officeDocument/2006/relationships/customXml" Target="../ink/ink841.xml"/><Relationship Id="rId89" Type="http://schemas.openxmlformats.org/officeDocument/2006/relationships/customXml" Target="../ink/ink852.xml"/><Relationship Id="rId112" Type="http://schemas.openxmlformats.org/officeDocument/2006/relationships/image" Target="../media/image869.png"/><Relationship Id="rId133" Type="http://schemas.openxmlformats.org/officeDocument/2006/relationships/customXml" Target="../ink/ink874.xml"/><Relationship Id="rId154" Type="http://schemas.openxmlformats.org/officeDocument/2006/relationships/image" Target="../media/image892.png"/><Relationship Id="rId175" Type="http://schemas.openxmlformats.org/officeDocument/2006/relationships/customXml" Target="../ink/ink895.xml"/><Relationship Id="rId16" Type="http://schemas.openxmlformats.org/officeDocument/2006/relationships/customXml" Target="../ink/ink815.xml"/><Relationship Id="rId37" Type="http://schemas.openxmlformats.org/officeDocument/2006/relationships/image" Target="../media/image832.png"/><Relationship Id="rId58" Type="http://schemas.openxmlformats.org/officeDocument/2006/relationships/customXml" Target="../ink/ink836.xml"/><Relationship Id="rId79" Type="http://schemas.openxmlformats.org/officeDocument/2006/relationships/image" Target="../media/image853.png"/><Relationship Id="rId102" Type="http://schemas.openxmlformats.org/officeDocument/2006/relationships/image" Target="../media/image864.png"/><Relationship Id="rId123" Type="http://schemas.openxmlformats.org/officeDocument/2006/relationships/customXml" Target="../ink/ink869.xml"/><Relationship Id="rId144" Type="http://schemas.openxmlformats.org/officeDocument/2006/relationships/image" Target="../media/image887.png"/><Relationship Id="rId90" Type="http://schemas.openxmlformats.org/officeDocument/2006/relationships/image" Target="../media/image858.png"/><Relationship Id="rId165" Type="http://schemas.openxmlformats.org/officeDocument/2006/relationships/customXml" Target="../ink/ink890.xml"/><Relationship Id="rId27" Type="http://schemas.openxmlformats.org/officeDocument/2006/relationships/image" Target="../media/image827.png"/><Relationship Id="rId48" Type="http://schemas.openxmlformats.org/officeDocument/2006/relationships/customXml" Target="../ink/ink831.xml"/><Relationship Id="rId69" Type="http://schemas.openxmlformats.org/officeDocument/2006/relationships/image" Target="../media/image848.png"/><Relationship Id="rId113" Type="http://schemas.openxmlformats.org/officeDocument/2006/relationships/customXml" Target="../ink/ink864.xml"/><Relationship Id="rId134" Type="http://schemas.openxmlformats.org/officeDocument/2006/relationships/image" Target="../media/image882.png"/><Relationship Id="rId80" Type="http://schemas.openxmlformats.org/officeDocument/2006/relationships/customXml" Target="../ink/ink847.xml"/><Relationship Id="rId155" Type="http://schemas.openxmlformats.org/officeDocument/2006/relationships/customXml" Target="../ink/ink885.xml"/><Relationship Id="rId176" Type="http://schemas.openxmlformats.org/officeDocument/2006/relationships/image" Target="../media/image903.png"/><Relationship Id="rId17" Type="http://schemas.openxmlformats.org/officeDocument/2006/relationships/image" Target="../media/image822.png"/><Relationship Id="rId38" Type="http://schemas.openxmlformats.org/officeDocument/2006/relationships/customXml" Target="../ink/ink826.xml"/><Relationship Id="rId59" Type="http://schemas.openxmlformats.org/officeDocument/2006/relationships/image" Target="../media/image843.png"/><Relationship Id="rId103" Type="http://schemas.openxmlformats.org/officeDocument/2006/relationships/customXml" Target="../ink/ink859.xml"/><Relationship Id="rId124" Type="http://schemas.openxmlformats.org/officeDocument/2006/relationships/image" Target="../media/image877.png"/><Relationship Id="rId70" Type="http://schemas.openxmlformats.org/officeDocument/2006/relationships/customXml" Target="../ink/ink842.xml"/><Relationship Id="rId91" Type="http://schemas.openxmlformats.org/officeDocument/2006/relationships/customXml" Target="../ink/ink853.xml"/><Relationship Id="rId145" Type="http://schemas.openxmlformats.org/officeDocument/2006/relationships/customXml" Target="../ink/ink880.xml"/><Relationship Id="rId166" Type="http://schemas.openxmlformats.org/officeDocument/2006/relationships/image" Target="../media/image898.png"/></Relationships>
</file>

<file path=ppt/slides/_rels/slide35.xml.rels><?xml version="1.0" encoding="UTF-8" standalone="yes"?>
<Relationships xmlns="http://schemas.openxmlformats.org/package/2006/relationships"><Relationship Id="rId13" Type="http://schemas.openxmlformats.org/officeDocument/2006/relationships/customXml" Target="../ink/ink901.xml"/><Relationship Id="rId18" Type="http://schemas.openxmlformats.org/officeDocument/2006/relationships/image" Target="../media/image912.png"/><Relationship Id="rId26" Type="http://schemas.openxmlformats.org/officeDocument/2006/relationships/image" Target="../media/image916.png"/><Relationship Id="rId39" Type="http://schemas.openxmlformats.org/officeDocument/2006/relationships/customXml" Target="../ink/ink914.xml"/><Relationship Id="rId21" Type="http://schemas.openxmlformats.org/officeDocument/2006/relationships/customXml" Target="../ink/ink905.xml"/><Relationship Id="rId34" Type="http://schemas.openxmlformats.org/officeDocument/2006/relationships/image" Target="../media/image920.png"/><Relationship Id="rId42" Type="http://schemas.openxmlformats.org/officeDocument/2006/relationships/image" Target="../media/image924.png"/><Relationship Id="rId47" Type="http://schemas.openxmlformats.org/officeDocument/2006/relationships/customXml" Target="../ink/ink918.xml"/><Relationship Id="rId50" Type="http://schemas.openxmlformats.org/officeDocument/2006/relationships/image" Target="../media/image928.png"/><Relationship Id="rId7" Type="http://schemas.openxmlformats.org/officeDocument/2006/relationships/customXml" Target="../ink/ink898.xml"/><Relationship Id="rId2" Type="http://schemas.openxmlformats.org/officeDocument/2006/relationships/image" Target="../media/image904.png"/><Relationship Id="rId16" Type="http://schemas.openxmlformats.org/officeDocument/2006/relationships/image" Target="../media/image911.png"/><Relationship Id="rId29" Type="http://schemas.openxmlformats.org/officeDocument/2006/relationships/customXml" Target="../ink/ink909.xml"/><Relationship Id="rId11" Type="http://schemas.openxmlformats.org/officeDocument/2006/relationships/customXml" Target="../ink/ink900.xml"/><Relationship Id="rId24" Type="http://schemas.openxmlformats.org/officeDocument/2006/relationships/image" Target="../media/image915.png"/><Relationship Id="rId32" Type="http://schemas.openxmlformats.org/officeDocument/2006/relationships/image" Target="../media/image919.png"/><Relationship Id="rId37" Type="http://schemas.openxmlformats.org/officeDocument/2006/relationships/customXml" Target="../ink/ink913.xml"/><Relationship Id="rId40" Type="http://schemas.openxmlformats.org/officeDocument/2006/relationships/image" Target="../media/image923.png"/><Relationship Id="rId45" Type="http://schemas.openxmlformats.org/officeDocument/2006/relationships/customXml" Target="../ink/ink917.xml"/><Relationship Id="rId5" Type="http://schemas.openxmlformats.org/officeDocument/2006/relationships/customXml" Target="../ink/ink897.xml"/><Relationship Id="rId15" Type="http://schemas.openxmlformats.org/officeDocument/2006/relationships/customXml" Target="../ink/ink902.xml"/><Relationship Id="rId23" Type="http://schemas.openxmlformats.org/officeDocument/2006/relationships/customXml" Target="../ink/ink906.xml"/><Relationship Id="rId28" Type="http://schemas.openxmlformats.org/officeDocument/2006/relationships/image" Target="../media/image917.png"/><Relationship Id="rId36" Type="http://schemas.openxmlformats.org/officeDocument/2006/relationships/image" Target="../media/image921.png"/><Relationship Id="rId49" Type="http://schemas.openxmlformats.org/officeDocument/2006/relationships/customXml" Target="../ink/ink919.xml"/><Relationship Id="rId10" Type="http://schemas.openxmlformats.org/officeDocument/2006/relationships/image" Target="../media/image908.png"/><Relationship Id="rId19" Type="http://schemas.openxmlformats.org/officeDocument/2006/relationships/customXml" Target="../ink/ink904.xml"/><Relationship Id="rId31" Type="http://schemas.openxmlformats.org/officeDocument/2006/relationships/customXml" Target="../ink/ink910.xml"/><Relationship Id="rId44" Type="http://schemas.openxmlformats.org/officeDocument/2006/relationships/image" Target="../media/image925.png"/><Relationship Id="rId52" Type="http://schemas.openxmlformats.org/officeDocument/2006/relationships/image" Target="../media/image929.png"/><Relationship Id="rId4" Type="http://schemas.openxmlformats.org/officeDocument/2006/relationships/image" Target="../media/image905.png"/><Relationship Id="rId9" Type="http://schemas.openxmlformats.org/officeDocument/2006/relationships/customXml" Target="../ink/ink899.xml"/><Relationship Id="rId14" Type="http://schemas.openxmlformats.org/officeDocument/2006/relationships/image" Target="../media/image910.png"/><Relationship Id="rId22" Type="http://schemas.openxmlformats.org/officeDocument/2006/relationships/image" Target="../media/image914.png"/><Relationship Id="rId27" Type="http://schemas.openxmlformats.org/officeDocument/2006/relationships/customXml" Target="../ink/ink908.xml"/><Relationship Id="rId30" Type="http://schemas.openxmlformats.org/officeDocument/2006/relationships/image" Target="../media/image918.png"/><Relationship Id="rId35" Type="http://schemas.openxmlformats.org/officeDocument/2006/relationships/customXml" Target="../ink/ink912.xml"/><Relationship Id="rId43" Type="http://schemas.openxmlformats.org/officeDocument/2006/relationships/customXml" Target="../ink/ink916.xml"/><Relationship Id="rId48" Type="http://schemas.openxmlformats.org/officeDocument/2006/relationships/image" Target="../media/image927.png"/><Relationship Id="rId8" Type="http://schemas.openxmlformats.org/officeDocument/2006/relationships/image" Target="../media/image907.png"/><Relationship Id="rId51" Type="http://schemas.openxmlformats.org/officeDocument/2006/relationships/customXml" Target="../ink/ink920.xml"/><Relationship Id="rId3" Type="http://schemas.openxmlformats.org/officeDocument/2006/relationships/customXml" Target="../ink/ink896.xml"/><Relationship Id="rId12" Type="http://schemas.openxmlformats.org/officeDocument/2006/relationships/image" Target="../media/image909.png"/><Relationship Id="rId17" Type="http://schemas.openxmlformats.org/officeDocument/2006/relationships/customXml" Target="../ink/ink903.xml"/><Relationship Id="rId25" Type="http://schemas.openxmlformats.org/officeDocument/2006/relationships/customXml" Target="../ink/ink907.xml"/><Relationship Id="rId33" Type="http://schemas.openxmlformats.org/officeDocument/2006/relationships/customXml" Target="../ink/ink911.xml"/><Relationship Id="rId38" Type="http://schemas.openxmlformats.org/officeDocument/2006/relationships/image" Target="../media/image922.png"/><Relationship Id="rId46" Type="http://schemas.openxmlformats.org/officeDocument/2006/relationships/image" Target="../media/image926.png"/><Relationship Id="rId20" Type="http://schemas.openxmlformats.org/officeDocument/2006/relationships/image" Target="../media/image913.png"/><Relationship Id="rId41" Type="http://schemas.openxmlformats.org/officeDocument/2006/relationships/customXml" Target="../ink/ink915.xml"/><Relationship Id="rId1" Type="http://schemas.openxmlformats.org/officeDocument/2006/relationships/slideLayout" Target="../slideLayouts/slideLayout7.xml"/><Relationship Id="rId6" Type="http://schemas.openxmlformats.org/officeDocument/2006/relationships/image" Target="../media/image906.png"/></Relationships>
</file>

<file path=ppt/slides/_rels/slide36.xml.rels><?xml version="1.0" encoding="UTF-8" standalone="yes"?>
<Relationships xmlns="http://schemas.openxmlformats.org/package/2006/relationships"><Relationship Id="rId13" Type="http://schemas.openxmlformats.org/officeDocument/2006/relationships/customXml" Target="../ink/ink926.xml"/><Relationship Id="rId18" Type="http://schemas.openxmlformats.org/officeDocument/2006/relationships/image" Target="../media/image938.png"/><Relationship Id="rId26" Type="http://schemas.openxmlformats.org/officeDocument/2006/relationships/image" Target="../media/image942.png"/><Relationship Id="rId39" Type="http://schemas.openxmlformats.org/officeDocument/2006/relationships/customXml" Target="../ink/ink939.xml"/><Relationship Id="rId21" Type="http://schemas.openxmlformats.org/officeDocument/2006/relationships/customXml" Target="../ink/ink930.xml"/><Relationship Id="rId34" Type="http://schemas.openxmlformats.org/officeDocument/2006/relationships/image" Target="../media/image946.png"/><Relationship Id="rId42" Type="http://schemas.openxmlformats.org/officeDocument/2006/relationships/image" Target="../media/image950.png"/><Relationship Id="rId47" Type="http://schemas.openxmlformats.org/officeDocument/2006/relationships/customXml" Target="../ink/ink943.xml"/><Relationship Id="rId7" Type="http://schemas.openxmlformats.org/officeDocument/2006/relationships/customXml" Target="../ink/ink923.xml"/><Relationship Id="rId2" Type="http://schemas.openxmlformats.org/officeDocument/2006/relationships/image" Target="../media/image930.png"/><Relationship Id="rId16" Type="http://schemas.openxmlformats.org/officeDocument/2006/relationships/image" Target="../media/image937.png"/><Relationship Id="rId29" Type="http://schemas.openxmlformats.org/officeDocument/2006/relationships/customXml" Target="../ink/ink934.xml"/><Relationship Id="rId1" Type="http://schemas.openxmlformats.org/officeDocument/2006/relationships/slideLayout" Target="../slideLayouts/slideLayout7.xml"/><Relationship Id="rId6" Type="http://schemas.openxmlformats.org/officeDocument/2006/relationships/image" Target="../media/image932.png"/><Relationship Id="rId11" Type="http://schemas.openxmlformats.org/officeDocument/2006/relationships/customXml" Target="../ink/ink925.xml"/><Relationship Id="rId24" Type="http://schemas.openxmlformats.org/officeDocument/2006/relationships/image" Target="../media/image941.png"/><Relationship Id="rId32" Type="http://schemas.openxmlformats.org/officeDocument/2006/relationships/image" Target="../media/image945.png"/><Relationship Id="rId37" Type="http://schemas.openxmlformats.org/officeDocument/2006/relationships/customXml" Target="../ink/ink938.xml"/><Relationship Id="rId40" Type="http://schemas.openxmlformats.org/officeDocument/2006/relationships/image" Target="../media/image949.png"/><Relationship Id="rId45" Type="http://schemas.openxmlformats.org/officeDocument/2006/relationships/customXml" Target="../ink/ink942.xml"/><Relationship Id="rId5" Type="http://schemas.openxmlformats.org/officeDocument/2006/relationships/customXml" Target="../ink/ink922.xml"/><Relationship Id="rId15" Type="http://schemas.openxmlformats.org/officeDocument/2006/relationships/customXml" Target="../ink/ink927.xml"/><Relationship Id="rId23" Type="http://schemas.openxmlformats.org/officeDocument/2006/relationships/customXml" Target="../ink/ink931.xml"/><Relationship Id="rId28" Type="http://schemas.openxmlformats.org/officeDocument/2006/relationships/image" Target="../media/image943.png"/><Relationship Id="rId36" Type="http://schemas.openxmlformats.org/officeDocument/2006/relationships/image" Target="../media/image947.png"/><Relationship Id="rId10" Type="http://schemas.openxmlformats.org/officeDocument/2006/relationships/image" Target="../media/image934.png"/><Relationship Id="rId19" Type="http://schemas.openxmlformats.org/officeDocument/2006/relationships/customXml" Target="../ink/ink929.xml"/><Relationship Id="rId31" Type="http://schemas.openxmlformats.org/officeDocument/2006/relationships/customXml" Target="../ink/ink935.xml"/><Relationship Id="rId44" Type="http://schemas.openxmlformats.org/officeDocument/2006/relationships/image" Target="../media/image951.png"/><Relationship Id="rId4" Type="http://schemas.openxmlformats.org/officeDocument/2006/relationships/image" Target="../media/image931.png"/><Relationship Id="rId9" Type="http://schemas.openxmlformats.org/officeDocument/2006/relationships/customXml" Target="../ink/ink924.xml"/><Relationship Id="rId14" Type="http://schemas.openxmlformats.org/officeDocument/2006/relationships/image" Target="../media/image936.png"/><Relationship Id="rId22" Type="http://schemas.openxmlformats.org/officeDocument/2006/relationships/image" Target="../media/image940.png"/><Relationship Id="rId27" Type="http://schemas.openxmlformats.org/officeDocument/2006/relationships/customXml" Target="../ink/ink933.xml"/><Relationship Id="rId30" Type="http://schemas.openxmlformats.org/officeDocument/2006/relationships/image" Target="../media/image944.png"/><Relationship Id="rId35" Type="http://schemas.openxmlformats.org/officeDocument/2006/relationships/customXml" Target="../ink/ink937.xml"/><Relationship Id="rId43" Type="http://schemas.openxmlformats.org/officeDocument/2006/relationships/customXml" Target="../ink/ink941.xml"/><Relationship Id="rId48" Type="http://schemas.openxmlformats.org/officeDocument/2006/relationships/image" Target="../media/image953.png"/><Relationship Id="rId8" Type="http://schemas.openxmlformats.org/officeDocument/2006/relationships/image" Target="../media/image933.png"/><Relationship Id="rId3" Type="http://schemas.openxmlformats.org/officeDocument/2006/relationships/customXml" Target="../ink/ink921.xml"/><Relationship Id="rId12" Type="http://schemas.openxmlformats.org/officeDocument/2006/relationships/image" Target="../media/image935.png"/><Relationship Id="rId17" Type="http://schemas.openxmlformats.org/officeDocument/2006/relationships/customXml" Target="../ink/ink928.xml"/><Relationship Id="rId25" Type="http://schemas.openxmlformats.org/officeDocument/2006/relationships/customXml" Target="../ink/ink932.xml"/><Relationship Id="rId33" Type="http://schemas.openxmlformats.org/officeDocument/2006/relationships/customXml" Target="../ink/ink936.xml"/><Relationship Id="rId38" Type="http://schemas.openxmlformats.org/officeDocument/2006/relationships/image" Target="../media/image948.png"/><Relationship Id="rId46" Type="http://schemas.openxmlformats.org/officeDocument/2006/relationships/image" Target="../media/image952.png"/><Relationship Id="rId20" Type="http://schemas.openxmlformats.org/officeDocument/2006/relationships/image" Target="../media/image939.png"/><Relationship Id="rId41" Type="http://schemas.openxmlformats.org/officeDocument/2006/relationships/customXml" Target="../ink/ink940.xml"/></Relationships>
</file>

<file path=ppt/slides/_rels/slide37.xml.rels><?xml version="1.0" encoding="UTF-8" standalone="yes"?>
<Relationships xmlns="http://schemas.openxmlformats.org/package/2006/relationships"><Relationship Id="rId2" Type="http://schemas.openxmlformats.org/officeDocument/2006/relationships/image" Target="../media/image9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6" Type="http://schemas.openxmlformats.org/officeDocument/2006/relationships/customXml" Target="../ink/ink956.xml"/><Relationship Id="rId21" Type="http://schemas.openxmlformats.org/officeDocument/2006/relationships/image" Target="../media/image964.png"/><Relationship Id="rId42" Type="http://schemas.openxmlformats.org/officeDocument/2006/relationships/customXml" Target="../ink/ink964.xml"/><Relationship Id="rId47" Type="http://schemas.openxmlformats.org/officeDocument/2006/relationships/image" Target="../media/image977.png"/><Relationship Id="rId63" Type="http://schemas.openxmlformats.org/officeDocument/2006/relationships/image" Target="../media/image985.png"/><Relationship Id="rId68" Type="http://schemas.openxmlformats.org/officeDocument/2006/relationships/customXml" Target="../ink/ink977.xml"/><Relationship Id="rId84" Type="http://schemas.openxmlformats.org/officeDocument/2006/relationships/customXml" Target="../ink/ink985.xml"/><Relationship Id="rId89" Type="http://schemas.openxmlformats.org/officeDocument/2006/relationships/image" Target="../media/image999.png"/><Relationship Id="rId16" Type="http://schemas.openxmlformats.org/officeDocument/2006/relationships/customXml" Target="../ink/ink951.xml"/><Relationship Id="rId11" Type="http://schemas.openxmlformats.org/officeDocument/2006/relationships/image" Target="../media/image959.png"/><Relationship Id="rId32" Type="http://schemas.openxmlformats.org/officeDocument/2006/relationships/customXml" Target="../ink/ink959.xml"/><Relationship Id="rId37" Type="http://schemas.openxmlformats.org/officeDocument/2006/relationships/image" Target="../media/image972.png"/><Relationship Id="rId53" Type="http://schemas.openxmlformats.org/officeDocument/2006/relationships/image" Target="../media/image980.png"/><Relationship Id="rId58" Type="http://schemas.openxmlformats.org/officeDocument/2006/relationships/customXml" Target="../ink/ink972.xml"/><Relationship Id="rId74" Type="http://schemas.openxmlformats.org/officeDocument/2006/relationships/customXml" Target="../ink/ink980.xml"/><Relationship Id="rId79" Type="http://schemas.openxmlformats.org/officeDocument/2006/relationships/image" Target="../media/image993.png"/><Relationship Id="rId5" Type="http://schemas.openxmlformats.org/officeDocument/2006/relationships/image" Target="../media/image956.png"/><Relationship Id="rId90" Type="http://schemas.openxmlformats.org/officeDocument/2006/relationships/customXml" Target="../ink/ink988.xml"/><Relationship Id="rId22" Type="http://schemas.openxmlformats.org/officeDocument/2006/relationships/customXml" Target="../ink/ink954.xml"/><Relationship Id="rId27" Type="http://schemas.openxmlformats.org/officeDocument/2006/relationships/image" Target="../media/image967.png"/><Relationship Id="rId43" Type="http://schemas.openxmlformats.org/officeDocument/2006/relationships/image" Target="../media/image975.png"/><Relationship Id="rId48" Type="http://schemas.openxmlformats.org/officeDocument/2006/relationships/customXml" Target="../ink/ink967.xml"/><Relationship Id="rId64" Type="http://schemas.openxmlformats.org/officeDocument/2006/relationships/customXml" Target="../ink/ink975.xml"/><Relationship Id="rId69" Type="http://schemas.openxmlformats.org/officeDocument/2006/relationships/image" Target="../media/image988.png"/><Relationship Id="rId8" Type="http://schemas.openxmlformats.org/officeDocument/2006/relationships/customXml" Target="../ink/ink947.xml"/><Relationship Id="rId51" Type="http://schemas.openxmlformats.org/officeDocument/2006/relationships/image" Target="../media/image979.png"/><Relationship Id="rId72" Type="http://schemas.openxmlformats.org/officeDocument/2006/relationships/customXml" Target="../ink/ink979.xml"/><Relationship Id="rId80" Type="http://schemas.openxmlformats.org/officeDocument/2006/relationships/customXml" Target="../ink/ink983.xml"/><Relationship Id="rId85" Type="http://schemas.openxmlformats.org/officeDocument/2006/relationships/image" Target="../media/image997.png"/><Relationship Id="rId93" Type="http://schemas.openxmlformats.org/officeDocument/2006/relationships/image" Target="../media/image1001.png"/><Relationship Id="rId3" Type="http://schemas.openxmlformats.org/officeDocument/2006/relationships/image" Target="../media/image955.png"/><Relationship Id="rId12" Type="http://schemas.openxmlformats.org/officeDocument/2006/relationships/customXml" Target="../ink/ink949.xml"/><Relationship Id="rId17" Type="http://schemas.openxmlformats.org/officeDocument/2006/relationships/image" Target="../media/image962.png"/><Relationship Id="rId25" Type="http://schemas.openxmlformats.org/officeDocument/2006/relationships/image" Target="../media/image966.png"/><Relationship Id="rId33" Type="http://schemas.openxmlformats.org/officeDocument/2006/relationships/image" Target="../media/image970.png"/><Relationship Id="rId38" Type="http://schemas.openxmlformats.org/officeDocument/2006/relationships/customXml" Target="../ink/ink962.xml"/><Relationship Id="rId46" Type="http://schemas.openxmlformats.org/officeDocument/2006/relationships/customXml" Target="../ink/ink966.xml"/><Relationship Id="rId59" Type="http://schemas.openxmlformats.org/officeDocument/2006/relationships/image" Target="../media/image983.png"/><Relationship Id="rId67" Type="http://schemas.openxmlformats.org/officeDocument/2006/relationships/image" Target="../media/image987.png"/><Relationship Id="rId20" Type="http://schemas.openxmlformats.org/officeDocument/2006/relationships/customXml" Target="../ink/ink953.xml"/><Relationship Id="rId41" Type="http://schemas.openxmlformats.org/officeDocument/2006/relationships/image" Target="../media/image974.png"/><Relationship Id="rId54" Type="http://schemas.openxmlformats.org/officeDocument/2006/relationships/customXml" Target="../ink/ink970.xml"/><Relationship Id="rId62" Type="http://schemas.openxmlformats.org/officeDocument/2006/relationships/customXml" Target="../ink/ink974.xml"/><Relationship Id="rId70" Type="http://schemas.openxmlformats.org/officeDocument/2006/relationships/customXml" Target="../ink/ink978.xml"/><Relationship Id="rId75" Type="http://schemas.openxmlformats.org/officeDocument/2006/relationships/image" Target="../media/image991.png"/><Relationship Id="rId83" Type="http://schemas.openxmlformats.org/officeDocument/2006/relationships/image" Target="../media/image996.png"/><Relationship Id="rId88" Type="http://schemas.openxmlformats.org/officeDocument/2006/relationships/customXml" Target="../ink/ink987.xml"/><Relationship Id="rId91" Type="http://schemas.openxmlformats.org/officeDocument/2006/relationships/image" Target="../media/image1000.png"/><Relationship Id="rId1" Type="http://schemas.openxmlformats.org/officeDocument/2006/relationships/slideLayout" Target="../slideLayouts/slideLayout7.xml"/><Relationship Id="rId6" Type="http://schemas.openxmlformats.org/officeDocument/2006/relationships/customXml" Target="../ink/ink946.xml"/><Relationship Id="rId15" Type="http://schemas.openxmlformats.org/officeDocument/2006/relationships/image" Target="../media/image961.png"/><Relationship Id="rId23" Type="http://schemas.openxmlformats.org/officeDocument/2006/relationships/image" Target="../media/image965.png"/><Relationship Id="rId28" Type="http://schemas.openxmlformats.org/officeDocument/2006/relationships/customXml" Target="../ink/ink957.xml"/><Relationship Id="rId36" Type="http://schemas.openxmlformats.org/officeDocument/2006/relationships/customXml" Target="../ink/ink961.xml"/><Relationship Id="rId49" Type="http://schemas.openxmlformats.org/officeDocument/2006/relationships/image" Target="../media/image978.png"/><Relationship Id="rId57" Type="http://schemas.openxmlformats.org/officeDocument/2006/relationships/image" Target="../media/image982.png"/><Relationship Id="rId10" Type="http://schemas.openxmlformats.org/officeDocument/2006/relationships/customXml" Target="../ink/ink948.xml"/><Relationship Id="rId31" Type="http://schemas.openxmlformats.org/officeDocument/2006/relationships/image" Target="../media/image969.png"/><Relationship Id="rId44" Type="http://schemas.openxmlformats.org/officeDocument/2006/relationships/customXml" Target="../ink/ink965.xml"/><Relationship Id="rId52" Type="http://schemas.openxmlformats.org/officeDocument/2006/relationships/customXml" Target="../ink/ink969.xml"/><Relationship Id="rId60" Type="http://schemas.openxmlformats.org/officeDocument/2006/relationships/customXml" Target="../ink/ink973.xml"/><Relationship Id="rId65" Type="http://schemas.openxmlformats.org/officeDocument/2006/relationships/image" Target="../media/image986.png"/><Relationship Id="rId73" Type="http://schemas.openxmlformats.org/officeDocument/2006/relationships/image" Target="../media/image990.png"/><Relationship Id="rId78" Type="http://schemas.openxmlformats.org/officeDocument/2006/relationships/customXml" Target="../ink/ink982.xml"/><Relationship Id="rId81" Type="http://schemas.openxmlformats.org/officeDocument/2006/relationships/image" Target="../media/image995.png"/><Relationship Id="rId86" Type="http://schemas.openxmlformats.org/officeDocument/2006/relationships/customXml" Target="../ink/ink986.xml"/><Relationship Id="rId4" Type="http://schemas.openxmlformats.org/officeDocument/2006/relationships/customXml" Target="../ink/ink945.xml"/><Relationship Id="rId9" Type="http://schemas.openxmlformats.org/officeDocument/2006/relationships/image" Target="../media/image958.png"/><Relationship Id="rId13" Type="http://schemas.openxmlformats.org/officeDocument/2006/relationships/image" Target="../media/image960.png"/><Relationship Id="rId18" Type="http://schemas.openxmlformats.org/officeDocument/2006/relationships/customXml" Target="../ink/ink952.xml"/><Relationship Id="rId39" Type="http://schemas.openxmlformats.org/officeDocument/2006/relationships/image" Target="../media/image973.png"/><Relationship Id="rId34" Type="http://schemas.openxmlformats.org/officeDocument/2006/relationships/customXml" Target="../ink/ink960.xml"/><Relationship Id="rId50" Type="http://schemas.openxmlformats.org/officeDocument/2006/relationships/customXml" Target="../ink/ink968.xml"/><Relationship Id="rId55" Type="http://schemas.openxmlformats.org/officeDocument/2006/relationships/image" Target="../media/image981.png"/><Relationship Id="rId76" Type="http://schemas.openxmlformats.org/officeDocument/2006/relationships/customXml" Target="../ink/ink981.xml"/><Relationship Id="rId7" Type="http://schemas.openxmlformats.org/officeDocument/2006/relationships/image" Target="../media/image957.png"/><Relationship Id="rId71" Type="http://schemas.openxmlformats.org/officeDocument/2006/relationships/image" Target="../media/image989.png"/><Relationship Id="rId92" Type="http://schemas.openxmlformats.org/officeDocument/2006/relationships/customXml" Target="../ink/ink989.xml"/><Relationship Id="rId2" Type="http://schemas.openxmlformats.org/officeDocument/2006/relationships/customXml" Target="../ink/ink944.xml"/><Relationship Id="rId29" Type="http://schemas.openxmlformats.org/officeDocument/2006/relationships/image" Target="../media/image968.png"/><Relationship Id="rId24" Type="http://schemas.openxmlformats.org/officeDocument/2006/relationships/customXml" Target="../ink/ink955.xml"/><Relationship Id="rId40" Type="http://schemas.openxmlformats.org/officeDocument/2006/relationships/customXml" Target="../ink/ink963.xml"/><Relationship Id="rId45" Type="http://schemas.openxmlformats.org/officeDocument/2006/relationships/image" Target="../media/image976.png"/><Relationship Id="rId66" Type="http://schemas.openxmlformats.org/officeDocument/2006/relationships/customXml" Target="../ink/ink976.xml"/><Relationship Id="rId87" Type="http://schemas.openxmlformats.org/officeDocument/2006/relationships/image" Target="../media/image998.png"/><Relationship Id="rId61" Type="http://schemas.openxmlformats.org/officeDocument/2006/relationships/image" Target="../media/image984.png"/><Relationship Id="rId82" Type="http://schemas.openxmlformats.org/officeDocument/2006/relationships/customXml" Target="../ink/ink984.xml"/><Relationship Id="rId19" Type="http://schemas.openxmlformats.org/officeDocument/2006/relationships/image" Target="../media/image963.png"/><Relationship Id="rId14" Type="http://schemas.openxmlformats.org/officeDocument/2006/relationships/customXml" Target="../ink/ink950.xml"/><Relationship Id="rId30" Type="http://schemas.openxmlformats.org/officeDocument/2006/relationships/customXml" Target="../ink/ink958.xml"/><Relationship Id="rId35" Type="http://schemas.openxmlformats.org/officeDocument/2006/relationships/image" Target="../media/image971.png"/><Relationship Id="rId56" Type="http://schemas.openxmlformats.org/officeDocument/2006/relationships/customXml" Target="../ink/ink971.xml"/><Relationship Id="rId77" Type="http://schemas.openxmlformats.org/officeDocument/2006/relationships/image" Target="../media/image992.png"/></Relationships>
</file>

<file path=ppt/slides/_rels/slide39.xml.rels><?xml version="1.0" encoding="UTF-8" standalone="yes"?>
<Relationships xmlns="http://schemas.openxmlformats.org/package/2006/relationships"><Relationship Id="rId8" Type="http://schemas.openxmlformats.org/officeDocument/2006/relationships/image" Target="../media/image1005.png"/><Relationship Id="rId13" Type="http://schemas.openxmlformats.org/officeDocument/2006/relationships/customXml" Target="../ink/ink995.xml"/><Relationship Id="rId18" Type="http://schemas.openxmlformats.org/officeDocument/2006/relationships/image" Target="../media/image1010.png"/><Relationship Id="rId3" Type="http://schemas.openxmlformats.org/officeDocument/2006/relationships/customXml" Target="../ink/ink990.xml"/><Relationship Id="rId7" Type="http://schemas.openxmlformats.org/officeDocument/2006/relationships/customXml" Target="../ink/ink992.xml"/><Relationship Id="rId12" Type="http://schemas.openxmlformats.org/officeDocument/2006/relationships/image" Target="../media/image1007.png"/><Relationship Id="rId17" Type="http://schemas.openxmlformats.org/officeDocument/2006/relationships/customXml" Target="../ink/ink997.xml"/><Relationship Id="rId2" Type="http://schemas.openxmlformats.org/officeDocument/2006/relationships/image" Target="../media/image1002.png"/><Relationship Id="rId16" Type="http://schemas.openxmlformats.org/officeDocument/2006/relationships/image" Target="../media/image1009.png"/><Relationship Id="rId1" Type="http://schemas.openxmlformats.org/officeDocument/2006/relationships/slideLayout" Target="../slideLayouts/slideLayout7.xml"/><Relationship Id="rId6" Type="http://schemas.openxmlformats.org/officeDocument/2006/relationships/image" Target="../media/image1004.png"/><Relationship Id="rId11" Type="http://schemas.openxmlformats.org/officeDocument/2006/relationships/customXml" Target="../ink/ink994.xml"/><Relationship Id="rId5" Type="http://schemas.openxmlformats.org/officeDocument/2006/relationships/customXml" Target="../ink/ink991.xml"/><Relationship Id="rId15" Type="http://schemas.openxmlformats.org/officeDocument/2006/relationships/customXml" Target="../ink/ink996.xml"/><Relationship Id="rId10" Type="http://schemas.openxmlformats.org/officeDocument/2006/relationships/image" Target="../media/image1006.png"/><Relationship Id="rId4" Type="http://schemas.openxmlformats.org/officeDocument/2006/relationships/image" Target="../media/image1003.png"/><Relationship Id="rId9" Type="http://schemas.openxmlformats.org/officeDocument/2006/relationships/customXml" Target="../ink/ink993.xml"/><Relationship Id="rId14" Type="http://schemas.openxmlformats.org/officeDocument/2006/relationships/image" Target="../media/image10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17" Type="http://schemas.openxmlformats.org/officeDocument/2006/relationships/image" Target="../media/image1068.png"/><Relationship Id="rId21" Type="http://schemas.openxmlformats.org/officeDocument/2006/relationships/image" Target="../media/image1020.png"/><Relationship Id="rId42" Type="http://schemas.openxmlformats.org/officeDocument/2006/relationships/customXml" Target="../ink/ink1018.xml"/><Relationship Id="rId63" Type="http://schemas.openxmlformats.org/officeDocument/2006/relationships/image" Target="../media/image1041.png"/><Relationship Id="rId84" Type="http://schemas.openxmlformats.org/officeDocument/2006/relationships/customXml" Target="../ink/ink1039.xml"/><Relationship Id="rId138" Type="http://schemas.openxmlformats.org/officeDocument/2006/relationships/customXml" Target="../ink/ink1066.xml"/><Relationship Id="rId159" Type="http://schemas.openxmlformats.org/officeDocument/2006/relationships/image" Target="../media/image1089.png"/><Relationship Id="rId170" Type="http://schemas.openxmlformats.org/officeDocument/2006/relationships/customXml" Target="../ink/ink1082.xml"/><Relationship Id="rId191" Type="http://schemas.openxmlformats.org/officeDocument/2006/relationships/image" Target="../media/image1105.png"/><Relationship Id="rId205" Type="http://schemas.openxmlformats.org/officeDocument/2006/relationships/image" Target="../media/image1112.png"/><Relationship Id="rId107" Type="http://schemas.openxmlformats.org/officeDocument/2006/relationships/image" Target="../media/image1063.png"/><Relationship Id="rId11" Type="http://schemas.openxmlformats.org/officeDocument/2006/relationships/image" Target="../media/image1015.png"/><Relationship Id="rId32" Type="http://schemas.openxmlformats.org/officeDocument/2006/relationships/customXml" Target="../ink/ink1013.xml"/><Relationship Id="rId53" Type="http://schemas.openxmlformats.org/officeDocument/2006/relationships/image" Target="../media/image1036.png"/><Relationship Id="rId74" Type="http://schemas.openxmlformats.org/officeDocument/2006/relationships/customXml" Target="../ink/ink1034.xml"/><Relationship Id="rId128" Type="http://schemas.openxmlformats.org/officeDocument/2006/relationships/customXml" Target="../ink/ink1061.xml"/><Relationship Id="rId149" Type="http://schemas.openxmlformats.org/officeDocument/2006/relationships/image" Target="../media/image1084.png"/><Relationship Id="rId5" Type="http://schemas.openxmlformats.org/officeDocument/2006/relationships/image" Target="../media/image1012.png"/><Relationship Id="rId95" Type="http://schemas.openxmlformats.org/officeDocument/2006/relationships/image" Target="../media/image1057.png"/><Relationship Id="rId160" Type="http://schemas.openxmlformats.org/officeDocument/2006/relationships/customXml" Target="../ink/ink1077.xml"/><Relationship Id="rId181" Type="http://schemas.openxmlformats.org/officeDocument/2006/relationships/image" Target="../media/image1100.png"/><Relationship Id="rId22" Type="http://schemas.openxmlformats.org/officeDocument/2006/relationships/customXml" Target="../ink/ink1008.xml"/><Relationship Id="rId43" Type="http://schemas.openxmlformats.org/officeDocument/2006/relationships/image" Target="../media/image1031.png"/><Relationship Id="rId64" Type="http://schemas.openxmlformats.org/officeDocument/2006/relationships/customXml" Target="../ink/ink1029.xml"/><Relationship Id="rId118" Type="http://schemas.openxmlformats.org/officeDocument/2006/relationships/customXml" Target="../ink/ink1056.xml"/><Relationship Id="rId139" Type="http://schemas.openxmlformats.org/officeDocument/2006/relationships/image" Target="../media/image1079.png"/><Relationship Id="rId85" Type="http://schemas.openxmlformats.org/officeDocument/2006/relationships/image" Target="../media/image1052.png"/><Relationship Id="rId150" Type="http://schemas.openxmlformats.org/officeDocument/2006/relationships/customXml" Target="../ink/ink1072.xml"/><Relationship Id="rId171" Type="http://schemas.openxmlformats.org/officeDocument/2006/relationships/image" Target="../media/image226.png"/><Relationship Id="rId192" Type="http://schemas.openxmlformats.org/officeDocument/2006/relationships/customXml" Target="../ink/ink1093.xml"/><Relationship Id="rId206" Type="http://schemas.openxmlformats.org/officeDocument/2006/relationships/customXml" Target="../ink/ink1100.xml"/><Relationship Id="rId12" Type="http://schemas.openxmlformats.org/officeDocument/2006/relationships/customXml" Target="../ink/ink1003.xml"/><Relationship Id="rId33" Type="http://schemas.openxmlformats.org/officeDocument/2006/relationships/image" Target="../media/image1026.png"/><Relationship Id="rId108" Type="http://schemas.openxmlformats.org/officeDocument/2006/relationships/customXml" Target="../ink/ink1051.xml"/><Relationship Id="rId129" Type="http://schemas.openxmlformats.org/officeDocument/2006/relationships/image" Target="../media/image1074.png"/><Relationship Id="rId54" Type="http://schemas.openxmlformats.org/officeDocument/2006/relationships/customXml" Target="../ink/ink1024.xml"/><Relationship Id="rId75" Type="http://schemas.openxmlformats.org/officeDocument/2006/relationships/image" Target="../media/image1047.png"/><Relationship Id="rId96" Type="http://schemas.openxmlformats.org/officeDocument/2006/relationships/customXml" Target="../ink/ink1045.xml"/><Relationship Id="rId140" Type="http://schemas.openxmlformats.org/officeDocument/2006/relationships/customXml" Target="../ink/ink1067.xml"/><Relationship Id="rId161" Type="http://schemas.openxmlformats.org/officeDocument/2006/relationships/image" Target="../media/image1090.png"/><Relationship Id="rId182" Type="http://schemas.openxmlformats.org/officeDocument/2006/relationships/customXml" Target="../ink/ink1088.xml"/><Relationship Id="rId6" Type="http://schemas.openxmlformats.org/officeDocument/2006/relationships/customXml" Target="../ink/ink1000.xml"/><Relationship Id="rId23" Type="http://schemas.openxmlformats.org/officeDocument/2006/relationships/image" Target="../media/image1021.png"/><Relationship Id="rId119" Type="http://schemas.openxmlformats.org/officeDocument/2006/relationships/image" Target="../media/image1069.png"/><Relationship Id="rId44" Type="http://schemas.openxmlformats.org/officeDocument/2006/relationships/customXml" Target="../ink/ink1019.xml"/><Relationship Id="rId65" Type="http://schemas.openxmlformats.org/officeDocument/2006/relationships/image" Target="../media/image1042.png"/><Relationship Id="rId86" Type="http://schemas.openxmlformats.org/officeDocument/2006/relationships/customXml" Target="../ink/ink1040.xml"/><Relationship Id="rId130" Type="http://schemas.openxmlformats.org/officeDocument/2006/relationships/customXml" Target="../ink/ink1062.xml"/><Relationship Id="rId151" Type="http://schemas.openxmlformats.org/officeDocument/2006/relationships/image" Target="../media/image1085.png"/><Relationship Id="rId172" Type="http://schemas.openxmlformats.org/officeDocument/2006/relationships/customXml" Target="../ink/ink1083.xml"/><Relationship Id="rId193" Type="http://schemas.openxmlformats.org/officeDocument/2006/relationships/image" Target="../media/image1106.png"/><Relationship Id="rId207" Type="http://schemas.openxmlformats.org/officeDocument/2006/relationships/image" Target="../media/image1113.png"/><Relationship Id="rId13" Type="http://schemas.openxmlformats.org/officeDocument/2006/relationships/image" Target="../media/image1016.png"/><Relationship Id="rId109" Type="http://schemas.openxmlformats.org/officeDocument/2006/relationships/image" Target="../media/image1064.png"/><Relationship Id="rId34" Type="http://schemas.openxmlformats.org/officeDocument/2006/relationships/customXml" Target="../ink/ink1014.xml"/><Relationship Id="rId55" Type="http://schemas.openxmlformats.org/officeDocument/2006/relationships/image" Target="../media/image1037.png"/><Relationship Id="rId76" Type="http://schemas.openxmlformats.org/officeDocument/2006/relationships/customXml" Target="../ink/ink1035.xml"/><Relationship Id="rId97" Type="http://schemas.openxmlformats.org/officeDocument/2006/relationships/image" Target="../media/image1058.png"/><Relationship Id="rId120" Type="http://schemas.openxmlformats.org/officeDocument/2006/relationships/customXml" Target="../ink/ink1057.xml"/><Relationship Id="rId141" Type="http://schemas.openxmlformats.org/officeDocument/2006/relationships/image" Target="../media/image1080.png"/><Relationship Id="rId7" Type="http://schemas.openxmlformats.org/officeDocument/2006/relationships/image" Target="../media/image1013.png"/><Relationship Id="rId162" Type="http://schemas.openxmlformats.org/officeDocument/2006/relationships/customXml" Target="../ink/ink1078.xml"/><Relationship Id="rId183" Type="http://schemas.openxmlformats.org/officeDocument/2006/relationships/image" Target="../media/image1101.png"/><Relationship Id="rId24" Type="http://schemas.openxmlformats.org/officeDocument/2006/relationships/customXml" Target="../ink/ink1009.xml"/><Relationship Id="rId40" Type="http://schemas.openxmlformats.org/officeDocument/2006/relationships/customXml" Target="../ink/ink1017.xml"/><Relationship Id="rId45" Type="http://schemas.openxmlformats.org/officeDocument/2006/relationships/image" Target="../media/image1032.png"/><Relationship Id="rId66" Type="http://schemas.openxmlformats.org/officeDocument/2006/relationships/customXml" Target="../ink/ink1030.xml"/><Relationship Id="rId87" Type="http://schemas.openxmlformats.org/officeDocument/2006/relationships/image" Target="../media/image1053.png"/><Relationship Id="rId110" Type="http://schemas.openxmlformats.org/officeDocument/2006/relationships/customXml" Target="../ink/ink1052.xml"/><Relationship Id="rId115" Type="http://schemas.openxmlformats.org/officeDocument/2006/relationships/image" Target="../media/image1067.png"/><Relationship Id="rId131" Type="http://schemas.openxmlformats.org/officeDocument/2006/relationships/image" Target="../media/image1075.png"/><Relationship Id="rId136" Type="http://schemas.openxmlformats.org/officeDocument/2006/relationships/customXml" Target="../ink/ink1065.xml"/><Relationship Id="rId157" Type="http://schemas.openxmlformats.org/officeDocument/2006/relationships/image" Target="../media/image1088.png"/><Relationship Id="rId178" Type="http://schemas.openxmlformats.org/officeDocument/2006/relationships/customXml" Target="../ink/ink1086.xml"/><Relationship Id="rId61" Type="http://schemas.openxmlformats.org/officeDocument/2006/relationships/image" Target="../media/image1040.png"/><Relationship Id="rId82" Type="http://schemas.openxmlformats.org/officeDocument/2006/relationships/customXml" Target="../ink/ink1038.xml"/><Relationship Id="rId152" Type="http://schemas.openxmlformats.org/officeDocument/2006/relationships/customXml" Target="../ink/ink1073.xml"/><Relationship Id="rId173" Type="http://schemas.openxmlformats.org/officeDocument/2006/relationships/image" Target="../media/image1095.png"/><Relationship Id="rId194" Type="http://schemas.openxmlformats.org/officeDocument/2006/relationships/customXml" Target="../ink/ink1094.xml"/><Relationship Id="rId199" Type="http://schemas.openxmlformats.org/officeDocument/2006/relationships/image" Target="../media/image1109.png"/><Relationship Id="rId203" Type="http://schemas.openxmlformats.org/officeDocument/2006/relationships/image" Target="../media/image1111.png"/><Relationship Id="rId19" Type="http://schemas.openxmlformats.org/officeDocument/2006/relationships/image" Target="../media/image1019.png"/><Relationship Id="rId14" Type="http://schemas.openxmlformats.org/officeDocument/2006/relationships/customXml" Target="../ink/ink1004.xml"/><Relationship Id="rId30" Type="http://schemas.openxmlformats.org/officeDocument/2006/relationships/customXml" Target="../ink/ink1012.xml"/><Relationship Id="rId35" Type="http://schemas.openxmlformats.org/officeDocument/2006/relationships/image" Target="../media/image1027.png"/><Relationship Id="rId56" Type="http://schemas.openxmlformats.org/officeDocument/2006/relationships/customXml" Target="../ink/ink1025.xml"/><Relationship Id="rId77" Type="http://schemas.openxmlformats.org/officeDocument/2006/relationships/image" Target="../media/image1048.png"/><Relationship Id="rId100" Type="http://schemas.openxmlformats.org/officeDocument/2006/relationships/customXml" Target="../ink/ink1047.xml"/><Relationship Id="rId105" Type="http://schemas.openxmlformats.org/officeDocument/2006/relationships/image" Target="../media/image1062.png"/><Relationship Id="rId126" Type="http://schemas.openxmlformats.org/officeDocument/2006/relationships/customXml" Target="../ink/ink1060.xml"/><Relationship Id="rId147" Type="http://schemas.openxmlformats.org/officeDocument/2006/relationships/image" Target="../media/image1083.png"/><Relationship Id="rId168" Type="http://schemas.openxmlformats.org/officeDocument/2006/relationships/customXml" Target="../ink/ink1081.xml"/><Relationship Id="rId8" Type="http://schemas.openxmlformats.org/officeDocument/2006/relationships/customXml" Target="../ink/ink1001.xml"/><Relationship Id="rId51" Type="http://schemas.openxmlformats.org/officeDocument/2006/relationships/image" Target="../media/image1035.png"/><Relationship Id="rId72" Type="http://schemas.openxmlformats.org/officeDocument/2006/relationships/customXml" Target="../ink/ink1033.xml"/><Relationship Id="rId93" Type="http://schemas.openxmlformats.org/officeDocument/2006/relationships/image" Target="../media/image1056.png"/><Relationship Id="rId98" Type="http://schemas.openxmlformats.org/officeDocument/2006/relationships/customXml" Target="../ink/ink1046.xml"/><Relationship Id="rId121" Type="http://schemas.openxmlformats.org/officeDocument/2006/relationships/image" Target="../media/image1070.png"/><Relationship Id="rId142" Type="http://schemas.openxmlformats.org/officeDocument/2006/relationships/customXml" Target="../ink/ink1068.xml"/><Relationship Id="rId163" Type="http://schemas.openxmlformats.org/officeDocument/2006/relationships/image" Target="../media/image1091.png"/><Relationship Id="rId184" Type="http://schemas.openxmlformats.org/officeDocument/2006/relationships/customXml" Target="../ink/ink1089.xml"/><Relationship Id="rId189" Type="http://schemas.openxmlformats.org/officeDocument/2006/relationships/image" Target="../media/image1104.png"/><Relationship Id="rId3" Type="http://schemas.openxmlformats.org/officeDocument/2006/relationships/image" Target="../media/image1011.png"/><Relationship Id="rId25" Type="http://schemas.openxmlformats.org/officeDocument/2006/relationships/image" Target="../media/image1022.png"/><Relationship Id="rId46" Type="http://schemas.openxmlformats.org/officeDocument/2006/relationships/customXml" Target="../ink/ink1020.xml"/><Relationship Id="rId67" Type="http://schemas.openxmlformats.org/officeDocument/2006/relationships/image" Target="../media/image1043.png"/><Relationship Id="rId116" Type="http://schemas.openxmlformats.org/officeDocument/2006/relationships/customXml" Target="../ink/ink1055.xml"/><Relationship Id="rId137" Type="http://schemas.openxmlformats.org/officeDocument/2006/relationships/image" Target="../media/image1078.png"/><Relationship Id="rId158" Type="http://schemas.openxmlformats.org/officeDocument/2006/relationships/customXml" Target="../ink/ink1076.xml"/><Relationship Id="rId20" Type="http://schemas.openxmlformats.org/officeDocument/2006/relationships/customXml" Target="../ink/ink1007.xml"/><Relationship Id="rId41" Type="http://schemas.openxmlformats.org/officeDocument/2006/relationships/image" Target="../media/image1030.png"/><Relationship Id="rId62" Type="http://schemas.openxmlformats.org/officeDocument/2006/relationships/customXml" Target="../ink/ink1028.xml"/><Relationship Id="rId83" Type="http://schemas.openxmlformats.org/officeDocument/2006/relationships/image" Target="../media/image1051.png"/><Relationship Id="rId88" Type="http://schemas.openxmlformats.org/officeDocument/2006/relationships/customXml" Target="../ink/ink1041.xml"/><Relationship Id="rId111" Type="http://schemas.openxmlformats.org/officeDocument/2006/relationships/image" Target="../media/image1065.png"/><Relationship Id="rId132" Type="http://schemas.openxmlformats.org/officeDocument/2006/relationships/customXml" Target="../ink/ink1063.xml"/><Relationship Id="rId153" Type="http://schemas.openxmlformats.org/officeDocument/2006/relationships/image" Target="../media/image1086.png"/><Relationship Id="rId174" Type="http://schemas.openxmlformats.org/officeDocument/2006/relationships/customXml" Target="../ink/ink1084.xml"/><Relationship Id="rId179" Type="http://schemas.openxmlformats.org/officeDocument/2006/relationships/image" Target="../media/image1099.png"/><Relationship Id="rId195" Type="http://schemas.openxmlformats.org/officeDocument/2006/relationships/image" Target="../media/image1107.png"/><Relationship Id="rId190" Type="http://schemas.openxmlformats.org/officeDocument/2006/relationships/customXml" Target="../ink/ink1092.xml"/><Relationship Id="rId204" Type="http://schemas.openxmlformats.org/officeDocument/2006/relationships/customXml" Target="../ink/ink1099.xml"/><Relationship Id="rId15" Type="http://schemas.openxmlformats.org/officeDocument/2006/relationships/image" Target="../media/image1017.png"/><Relationship Id="rId36" Type="http://schemas.openxmlformats.org/officeDocument/2006/relationships/customXml" Target="../ink/ink1015.xml"/><Relationship Id="rId57" Type="http://schemas.openxmlformats.org/officeDocument/2006/relationships/image" Target="../media/image1038.png"/><Relationship Id="rId106" Type="http://schemas.openxmlformats.org/officeDocument/2006/relationships/customXml" Target="../ink/ink1050.xml"/><Relationship Id="rId127" Type="http://schemas.openxmlformats.org/officeDocument/2006/relationships/image" Target="../media/image1073.png"/><Relationship Id="rId10" Type="http://schemas.openxmlformats.org/officeDocument/2006/relationships/customXml" Target="../ink/ink1002.xml"/><Relationship Id="rId31" Type="http://schemas.openxmlformats.org/officeDocument/2006/relationships/image" Target="../media/image1025.png"/><Relationship Id="rId52" Type="http://schemas.openxmlformats.org/officeDocument/2006/relationships/customXml" Target="../ink/ink1023.xml"/><Relationship Id="rId73" Type="http://schemas.openxmlformats.org/officeDocument/2006/relationships/image" Target="../media/image1046.png"/><Relationship Id="rId78" Type="http://schemas.openxmlformats.org/officeDocument/2006/relationships/customXml" Target="../ink/ink1036.xml"/><Relationship Id="rId94" Type="http://schemas.openxmlformats.org/officeDocument/2006/relationships/customXml" Target="../ink/ink1044.xml"/><Relationship Id="rId99" Type="http://schemas.openxmlformats.org/officeDocument/2006/relationships/image" Target="../media/image1059.png"/><Relationship Id="rId101" Type="http://schemas.openxmlformats.org/officeDocument/2006/relationships/image" Target="../media/image1060.png"/><Relationship Id="rId122" Type="http://schemas.openxmlformats.org/officeDocument/2006/relationships/customXml" Target="../ink/ink1058.xml"/><Relationship Id="rId143" Type="http://schemas.openxmlformats.org/officeDocument/2006/relationships/image" Target="../media/image1081.png"/><Relationship Id="rId148" Type="http://schemas.openxmlformats.org/officeDocument/2006/relationships/customXml" Target="../ink/ink1071.xml"/><Relationship Id="rId164" Type="http://schemas.openxmlformats.org/officeDocument/2006/relationships/customXml" Target="../ink/ink1079.xml"/><Relationship Id="rId169" Type="http://schemas.openxmlformats.org/officeDocument/2006/relationships/image" Target="../media/image1094.png"/><Relationship Id="rId185" Type="http://schemas.openxmlformats.org/officeDocument/2006/relationships/image" Target="../media/image1102.png"/><Relationship Id="rId4" Type="http://schemas.openxmlformats.org/officeDocument/2006/relationships/customXml" Target="../ink/ink999.xml"/><Relationship Id="rId9" Type="http://schemas.openxmlformats.org/officeDocument/2006/relationships/image" Target="../media/image1014.png"/><Relationship Id="rId180" Type="http://schemas.openxmlformats.org/officeDocument/2006/relationships/customXml" Target="../ink/ink1087.xml"/><Relationship Id="rId26" Type="http://schemas.openxmlformats.org/officeDocument/2006/relationships/customXml" Target="../ink/ink1010.xml"/><Relationship Id="rId47" Type="http://schemas.openxmlformats.org/officeDocument/2006/relationships/image" Target="../media/image1033.png"/><Relationship Id="rId68" Type="http://schemas.openxmlformats.org/officeDocument/2006/relationships/customXml" Target="../ink/ink1031.xml"/><Relationship Id="rId89" Type="http://schemas.openxmlformats.org/officeDocument/2006/relationships/image" Target="../media/image1054.png"/><Relationship Id="rId112" Type="http://schemas.openxmlformats.org/officeDocument/2006/relationships/customXml" Target="../ink/ink1053.xml"/><Relationship Id="rId133" Type="http://schemas.openxmlformats.org/officeDocument/2006/relationships/image" Target="../media/image1076.png"/><Relationship Id="rId154" Type="http://schemas.openxmlformats.org/officeDocument/2006/relationships/customXml" Target="../ink/ink1074.xml"/><Relationship Id="rId175" Type="http://schemas.openxmlformats.org/officeDocument/2006/relationships/image" Target="../media/image1096.png"/><Relationship Id="rId196" Type="http://schemas.openxmlformats.org/officeDocument/2006/relationships/customXml" Target="../ink/ink1095.xml"/><Relationship Id="rId200" Type="http://schemas.openxmlformats.org/officeDocument/2006/relationships/customXml" Target="../ink/ink1097.xml"/><Relationship Id="rId16" Type="http://schemas.openxmlformats.org/officeDocument/2006/relationships/customXml" Target="../ink/ink1005.xml"/><Relationship Id="rId37" Type="http://schemas.openxmlformats.org/officeDocument/2006/relationships/image" Target="../media/image1028.png"/><Relationship Id="rId58" Type="http://schemas.openxmlformats.org/officeDocument/2006/relationships/customXml" Target="../ink/ink1026.xml"/><Relationship Id="rId79" Type="http://schemas.openxmlformats.org/officeDocument/2006/relationships/image" Target="../media/image1049.png"/><Relationship Id="rId102" Type="http://schemas.openxmlformats.org/officeDocument/2006/relationships/customXml" Target="../ink/ink1048.xml"/><Relationship Id="rId123" Type="http://schemas.openxmlformats.org/officeDocument/2006/relationships/image" Target="../media/image1071.png"/><Relationship Id="rId144" Type="http://schemas.openxmlformats.org/officeDocument/2006/relationships/customXml" Target="../ink/ink1069.xml"/><Relationship Id="rId90" Type="http://schemas.openxmlformats.org/officeDocument/2006/relationships/customXml" Target="../ink/ink1042.xml"/><Relationship Id="rId165" Type="http://schemas.openxmlformats.org/officeDocument/2006/relationships/image" Target="../media/image1092.png"/><Relationship Id="rId186" Type="http://schemas.openxmlformats.org/officeDocument/2006/relationships/customXml" Target="../ink/ink1090.xml"/><Relationship Id="rId27" Type="http://schemas.openxmlformats.org/officeDocument/2006/relationships/image" Target="../media/image1023.png"/><Relationship Id="rId48" Type="http://schemas.openxmlformats.org/officeDocument/2006/relationships/customXml" Target="../ink/ink1021.xml"/><Relationship Id="rId69" Type="http://schemas.openxmlformats.org/officeDocument/2006/relationships/image" Target="../media/image1044.png"/><Relationship Id="rId113" Type="http://schemas.openxmlformats.org/officeDocument/2006/relationships/image" Target="../media/image1066.png"/><Relationship Id="rId134" Type="http://schemas.openxmlformats.org/officeDocument/2006/relationships/customXml" Target="../ink/ink1064.xml"/><Relationship Id="rId80" Type="http://schemas.openxmlformats.org/officeDocument/2006/relationships/customXml" Target="../ink/ink1037.xml"/><Relationship Id="rId155" Type="http://schemas.openxmlformats.org/officeDocument/2006/relationships/image" Target="../media/image1087.png"/><Relationship Id="rId176" Type="http://schemas.openxmlformats.org/officeDocument/2006/relationships/customXml" Target="../ink/ink1085.xml"/><Relationship Id="rId197" Type="http://schemas.openxmlformats.org/officeDocument/2006/relationships/image" Target="../media/image1108.png"/><Relationship Id="rId201" Type="http://schemas.openxmlformats.org/officeDocument/2006/relationships/image" Target="../media/image1110.png"/><Relationship Id="rId17" Type="http://schemas.openxmlformats.org/officeDocument/2006/relationships/image" Target="../media/image1018.png"/><Relationship Id="rId38" Type="http://schemas.openxmlformats.org/officeDocument/2006/relationships/customXml" Target="../ink/ink1016.xml"/><Relationship Id="rId59" Type="http://schemas.openxmlformats.org/officeDocument/2006/relationships/image" Target="../media/image1039.png"/><Relationship Id="rId103" Type="http://schemas.openxmlformats.org/officeDocument/2006/relationships/image" Target="../media/image1061.png"/><Relationship Id="rId124" Type="http://schemas.openxmlformats.org/officeDocument/2006/relationships/customXml" Target="../ink/ink1059.xml"/><Relationship Id="rId70" Type="http://schemas.openxmlformats.org/officeDocument/2006/relationships/customXml" Target="../ink/ink1032.xml"/><Relationship Id="rId91" Type="http://schemas.openxmlformats.org/officeDocument/2006/relationships/image" Target="../media/image1055.png"/><Relationship Id="rId145" Type="http://schemas.openxmlformats.org/officeDocument/2006/relationships/image" Target="../media/image1082.png"/><Relationship Id="rId166" Type="http://schemas.openxmlformats.org/officeDocument/2006/relationships/customXml" Target="../ink/ink1080.xml"/><Relationship Id="rId187" Type="http://schemas.openxmlformats.org/officeDocument/2006/relationships/image" Target="../media/image1103.png"/><Relationship Id="rId1" Type="http://schemas.openxmlformats.org/officeDocument/2006/relationships/slideLayout" Target="../slideLayouts/slideLayout7.xml"/><Relationship Id="rId28" Type="http://schemas.openxmlformats.org/officeDocument/2006/relationships/customXml" Target="../ink/ink1011.xml"/><Relationship Id="rId49" Type="http://schemas.openxmlformats.org/officeDocument/2006/relationships/image" Target="../media/image1034.png"/><Relationship Id="rId114" Type="http://schemas.openxmlformats.org/officeDocument/2006/relationships/customXml" Target="../ink/ink1054.xml"/><Relationship Id="rId60" Type="http://schemas.openxmlformats.org/officeDocument/2006/relationships/customXml" Target="../ink/ink1027.xml"/><Relationship Id="rId81" Type="http://schemas.openxmlformats.org/officeDocument/2006/relationships/image" Target="../media/image1050.png"/><Relationship Id="rId135" Type="http://schemas.openxmlformats.org/officeDocument/2006/relationships/image" Target="../media/image1077.png"/><Relationship Id="rId156" Type="http://schemas.openxmlformats.org/officeDocument/2006/relationships/customXml" Target="../ink/ink1075.xml"/><Relationship Id="rId177" Type="http://schemas.openxmlformats.org/officeDocument/2006/relationships/image" Target="../media/image1098.png"/><Relationship Id="rId198" Type="http://schemas.openxmlformats.org/officeDocument/2006/relationships/customXml" Target="../ink/ink1096.xml"/><Relationship Id="rId202" Type="http://schemas.openxmlformats.org/officeDocument/2006/relationships/customXml" Target="../ink/ink1098.xml"/><Relationship Id="rId18" Type="http://schemas.openxmlformats.org/officeDocument/2006/relationships/customXml" Target="../ink/ink1006.xml"/><Relationship Id="rId39" Type="http://schemas.openxmlformats.org/officeDocument/2006/relationships/image" Target="../media/image1029.png"/><Relationship Id="rId50" Type="http://schemas.openxmlformats.org/officeDocument/2006/relationships/customXml" Target="../ink/ink1022.xml"/><Relationship Id="rId104" Type="http://schemas.openxmlformats.org/officeDocument/2006/relationships/customXml" Target="../ink/ink1049.xml"/><Relationship Id="rId125" Type="http://schemas.openxmlformats.org/officeDocument/2006/relationships/image" Target="../media/image1072.png"/><Relationship Id="rId146" Type="http://schemas.openxmlformats.org/officeDocument/2006/relationships/customXml" Target="../ink/ink1070.xml"/><Relationship Id="rId167" Type="http://schemas.openxmlformats.org/officeDocument/2006/relationships/image" Target="../media/image1093.png"/><Relationship Id="rId188" Type="http://schemas.openxmlformats.org/officeDocument/2006/relationships/customXml" Target="../ink/ink1091.xml"/><Relationship Id="rId71" Type="http://schemas.openxmlformats.org/officeDocument/2006/relationships/image" Target="../media/image1045.png"/><Relationship Id="rId92" Type="http://schemas.openxmlformats.org/officeDocument/2006/relationships/customXml" Target="../ink/ink1043.xml"/><Relationship Id="rId2" Type="http://schemas.openxmlformats.org/officeDocument/2006/relationships/customXml" Target="../ink/ink998.xml"/><Relationship Id="rId29" Type="http://schemas.openxmlformats.org/officeDocument/2006/relationships/image" Target="../media/image1024.png"/></Relationships>
</file>

<file path=ppt/slides/_rels/slide41.xml.rels><?xml version="1.0" encoding="UTF-8" standalone="yes"?>
<Relationships xmlns="http://schemas.openxmlformats.org/package/2006/relationships"><Relationship Id="rId13" Type="http://schemas.openxmlformats.org/officeDocument/2006/relationships/customXml" Target="../ink/ink1106.xml"/><Relationship Id="rId18" Type="http://schemas.openxmlformats.org/officeDocument/2006/relationships/image" Target="../media/image1122.png"/><Relationship Id="rId26" Type="http://schemas.openxmlformats.org/officeDocument/2006/relationships/image" Target="../media/image1126.png"/><Relationship Id="rId39" Type="http://schemas.openxmlformats.org/officeDocument/2006/relationships/customXml" Target="../ink/ink1119.xml"/><Relationship Id="rId21" Type="http://schemas.openxmlformats.org/officeDocument/2006/relationships/customXml" Target="../ink/ink1110.xml"/><Relationship Id="rId34" Type="http://schemas.openxmlformats.org/officeDocument/2006/relationships/image" Target="../media/image1130.png"/><Relationship Id="rId42" Type="http://schemas.openxmlformats.org/officeDocument/2006/relationships/image" Target="../media/image1134.png"/><Relationship Id="rId47" Type="http://schemas.openxmlformats.org/officeDocument/2006/relationships/customXml" Target="../ink/ink1123.xml"/><Relationship Id="rId7" Type="http://schemas.openxmlformats.org/officeDocument/2006/relationships/customXml" Target="../ink/ink1103.xml"/><Relationship Id="rId2" Type="http://schemas.openxmlformats.org/officeDocument/2006/relationships/image" Target="../media/image1114.png"/><Relationship Id="rId16" Type="http://schemas.openxmlformats.org/officeDocument/2006/relationships/image" Target="../media/image1121.png"/><Relationship Id="rId29" Type="http://schemas.openxmlformats.org/officeDocument/2006/relationships/customXml" Target="../ink/ink1114.xml"/><Relationship Id="rId1" Type="http://schemas.openxmlformats.org/officeDocument/2006/relationships/slideLayout" Target="../slideLayouts/slideLayout7.xml"/><Relationship Id="rId6" Type="http://schemas.openxmlformats.org/officeDocument/2006/relationships/image" Target="../media/image1116.png"/><Relationship Id="rId11" Type="http://schemas.openxmlformats.org/officeDocument/2006/relationships/customXml" Target="../ink/ink1105.xml"/><Relationship Id="rId24" Type="http://schemas.openxmlformats.org/officeDocument/2006/relationships/image" Target="../media/image1125.png"/><Relationship Id="rId32" Type="http://schemas.openxmlformats.org/officeDocument/2006/relationships/image" Target="../media/image1129.png"/><Relationship Id="rId37" Type="http://schemas.openxmlformats.org/officeDocument/2006/relationships/customXml" Target="../ink/ink1118.xml"/><Relationship Id="rId40" Type="http://schemas.openxmlformats.org/officeDocument/2006/relationships/image" Target="../media/image1133.png"/><Relationship Id="rId45" Type="http://schemas.openxmlformats.org/officeDocument/2006/relationships/customXml" Target="../ink/ink1122.xml"/><Relationship Id="rId5" Type="http://schemas.openxmlformats.org/officeDocument/2006/relationships/customXml" Target="../ink/ink1102.xml"/><Relationship Id="rId15" Type="http://schemas.openxmlformats.org/officeDocument/2006/relationships/customXml" Target="../ink/ink1107.xml"/><Relationship Id="rId23" Type="http://schemas.openxmlformats.org/officeDocument/2006/relationships/customXml" Target="../ink/ink1111.xml"/><Relationship Id="rId28" Type="http://schemas.openxmlformats.org/officeDocument/2006/relationships/image" Target="../media/image1127.png"/><Relationship Id="rId36" Type="http://schemas.openxmlformats.org/officeDocument/2006/relationships/image" Target="../media/image1131.png"/><Relationship Id="rId10" Type="http://schemas.openxmlformats.org/officeDocument/2006/relationships/image" Target="../media/image1118.png"/><Relationship Id="rId19" Type="http://schemas.openxmlformats.org/officeDocument/2006/relationships/customXml" Target="../ink/ink1109.xml"/><Relationship Id="rId31" Type="http://schemas.openxmlformats.org/officeDocument/2006/relationships/customXml" Target="../ink/ink1115.xml"/><Relationship Id="rId44" Type="http://schemas.openxmlformats.org/officeDocument/2006/relationships/image" Target="../media/image1135.png"/><Relationship Id="rId4" Type="http://schemas.openxmlformats.org/officeDocument/2006/relationships/image" Target="../media/image1115.png"/><Relationship Id="rId9" Type="http://schemas.openxmlformats.org/officeDocument/2006/relationships/customXml" Target="../ink/ink1104.xml"/><Relationship Id="rId14" Type="http://schemas.openxmlformats.org/officeDocument/2006/relationships/image" Target="../media/image1120.png"/><Relationship Id="rId22" Type="http://schemas.openxmlformats.org/officeDocument/2006/relationships/image" Target="../media/image1124.png"/><Relationship Id="rId27" Type="http://schemas.openxmlformats.org/officeDocument/2006/relationships/customXml" Target="../ink/ink1113.xml"/><Relationship Id="rId30" Type="http://schemas.openxmlformats.org/officeDocument/2006/relationships/image" Target="../media/image1128.png"/><Relationship Id="rId35" Type="http://schemas.openxmlformats.org/officeDocument/2006/relationships/customXml" Target="../ink/ink1117.xml"/><Relationship Id="rId43" Type="http://schemas.openxmlformats.org/officeDocument/2006/relationships/customXml" Target="../ink/ink1121.xml"/><Relationship Id="rId48" Type="http://schemas.openxmlformats.org/officeDocument/2006/relationships/image" Target="../media/image1137.png"/><Relationship Id="rId8" Type="http://schemas.openxmlformats.org/officeDocument/2006/relationships/image" Target="../media/image1117.png"/><Relationship Id="rId3" Type="http://schemas.openxmlformats.org/officeDocument/2006/relationships/customXml" Target="../ink/ink1101.xml"/><Relationship Id="rId12" Type="http://schemas.openxmlformats.org/officeDocument/2006/relationships/image" Target="../media/image1119.png"/><Relationship Id="rId17" Type="http://schemas.openxmlformats.org/officeDocument/2006/relationships/customXml" Target="../ink/ink1108.xml"/><Relationship Id="rId25" Type="http://schemas.openxmlformats.org/officeDocument/2006/relationships/customXml" Target="../ink/ink1112.xml"/><Relationship Id="rId33" Type="http://schemas.openxmlformats.org/officeDocument/2006/relationships/customXml" Target="../ink/ink1116.xml"/><Relationship Id="rId38" Type="http://schemas.openxmlformats.org/officeDocument/2006/relationships/image" Target="../media/image1132.png"/><Relationship Id="rId46" Type="http://schemas.openxmlformats.org/officeDocument/2006/relationships/image" Target="../media/image1136.png"/><Relationship Id="rId20" Type="http://schemas.openxmlformats.org/officeDocument/2006/relationships/image" Target="../media/image1123.png"/><Relationship Id="rId41" Type="http://schemas.openxmlformats.org/officeDocument/2006/relationships/customXml" Target="../ink/ink1120.xml"/></Relationships>
</file>

<file path=ppt/slides/_rels/slide42.xml.rels><?xml version="1.0" encoding="UTF-8" standalone="yes"?>
<Relationships xmlns="http://schemas.openxmlformats.org/package/2006/relationships"><Relationship Id="rId117" Type="http://schemas.openxmlformats.org/officeDocument/2006/relationships/customXml" Target="../ink/ink1181.xml"/><Relationship Id="rId21" Type="http://schemas.openxmlformats.org/officeDocument/2006/relationships/customXml" Target="../ink/ink1133.xml"/><Relationship Id="rId42" Type="http://schemas.openxmlformats.org/officeDocument/2006/relationships/image" Target="../media/image1159.png"/><Relationship Id="rId63" Type="http://schemas.openxmlformats.org/officeDocument/2006/relationships/customXml" Target="../ink/ink1154.xml"/><Relationship Id="rId84" Type="http://schemas.openxmlformats.org/officeDocument/2006/relationships/image" Target="../media/image1180.png"/><Relationship Id="rId138" Type="http://schemas.openxmlformats.org/officeDocument/2006/relationships/image" Target="../media/image1207.png"/><Relationship Id="rId107" Type="http://schemas.openxmlformats.org/officeDocument/2006/relationships/customXml" Target="../ink/ink1176.xml"/><Relationship Id="rId11" Type="http://schemas.openxmlformats.org/officeDocument/2006/relationships/customXml" Target="../ink/ink1128.xml"/><Relationship Id="rId32" Type="http://schemas.openxmlformats.org/officeDocument/2006/relationships/image" Target="../media/image1154.png"/><Relationship Id="rId53" Type="http://schemas.openxmlformats.org/officeDocument/2006/relationships/customXml" Target="../ink/ink1149.xml"/><Relationship Id="rId74" Type="http://schemas.openxmlformats.org/officeDocument/2006/relationships/image" Target="../media/image1175.png"/><Relationship Id="rId128" Type="http://schemas.openxmlformats.org/officeDocument/2006/relationships/image" Target="../media/image1202.png"/><Relationship Id="rId149" Type="http://schemas.openxmlformats.org/officeDocument/2006/relationships/customXml" Target="../ink/ink1197.xml"/><Relationship Id="rId5" Type="http://schemas.openxmlformats.org/officeDocument/2006/relationships/customXml" Target="../ink/ink1125.xml"/><Relationship Id="rId95" Type="http://schemas.openxmlformats.org/officeDocument/2006/relationships/customXml" Target="../ink/ink1170.xml"/><Relationship Id="rId22" Type="http://schemas.openxmlformats.org/officeDocument/2006/relationships/image" Target="../media/image1148.png"/><Relationship Id="rId27" Type="http://schemas.openxmlformats.org/officeDocument/2006/relationships/customXml" Target="../ink/ink1136.xml"/><Relationship Id="rId43" Type="http://schemas.openxmlformats.org/officeDocument/2006/relationships/customXml" Target="../ink/ink1144.xml"/><Relationship Id="rId48" Type="http://schemas.openxmlformats.org/officeDocument/2006/relationships/image" Target="../media/image1162.png"/><Relationship Id="rId64" Type="http://schemas.openxmlformats.org/officeDocument/2006/relationships/image" Target="../media/image1170.png"/><Relationship Id="rId69" Type="http://schemas.openxmlformats.org/officeDocument/2006/relationships/customXml" Target="../ink/ink1157.xml"/><Relationship Id="rId113" Type="http://schemas.openxmlformats.org/officeDocument/2006/relationships/customXml" Target="../ink/ink1179.xml"/><Relationship Id="rId118" Type="http://schemas.openxmlformats.org/officeDocument/2006/relationships/image" Target="../media/image1197.png"/><Relationship Id="rId134" Type="http://schemas.openxmlformats.org/officeDocument/2006/relationships/image" Target="../media/image1205.png"/><Relationship Id="rId139" Type="http://schemas.openxmlformats.org/officeDocument/2006/relationships/customXml" Target="../ink/ink1192.xml"/><Relationship Id="rId80" Type="http://schemas.openxmlformats.org/officeDocument/2006/relationships/image" Target="../media/image1178.png"/><Relationship Id="rId85" Type="http://schemas.openxmlformats.org/officeDocument/2006/relationships/customXml" Target="../ink/ink1165.xml"/><Relationship Id="rId150" Type="http://schemas.openxmlformats.org/officeDocument/2006/relationships/image" Target="../media/image1213.png"/><Relationship Id="rId12" Type="http://schemas.openxmlformats.org/officeDocument/2006/relationships/image" Target="../media/image1143.png"/><Relationship Id="rId17" Type="http://schemas.openxmlformats.org/officeDocument/2006/relationships/customXml" Target="../ink/ink1131.xml"/><Relationship Id="rId33" Type="http://schemas.openxmlformats.org/officeDocument/2006/relationships/customXml" Target="../ink/ink1139.xml"/><Relationship Id="rId38" Type="http://schemas.openxmlformats.org/officeDocument/2006/relationships/image" Target="../media/image1157.png"/><Relationship Id="rId59" Type="http://schemas.openxmlformats.org/officeDocument/2006/relationships/customXml" Target="../ink/ink1152.xml"/><Relationship Id="rId103" Type="http://schemas.openxmlformats.org/officeDocument/2006/relationships/customXml" Target="../ink/ink1174.xml"/><Relationship Id="rId108" Type="http://schemas.openxmlformats.org/officeDocument/2006/relationships/image" Target="../media/image1192.png"/><Relationship Id="rId124" Type="http://schemas.openxmlformats.org/officeDocument/2006/relationships/image" Target="../media/image1200.png"/><Relationship Id="rId129" Type="http://schemas.openxmlformats.org/officeDocument/2006/relationships/customXml" Target="../ink/ink1187.xml"/><Relationship Id="rId54" Type="http://schemas.openxmlformats.org/officeDocument/2006/relationships/image" Target="../media/image1165.png"/><Relationship Id="rId70" Type="http://schemas.openxmlformats.org/officeDocument/2006/relationships/image" Target="../media/image1173.png"/><Relationship Id="rId75" Type="http://schemas.openxmlformats.org/officeDocument/2006/relationships/customXml" Target="../ink/ink1160.xml"/><Relationship Id="rId91" Type="http://schemas.openxmlformats.org/officeDocument/2006/relationships/customXml" Target="../ink/ink1168.xml"/><Relationship Id="rId96" Type="http://schemas.openxmlformats.org/officeDocument/2006/relationships/image" Target="../media/image1186.png"/><Relationship Id="rId140" Type="http://schemas.openxmlformats.org/officeDocument/2006/relationships/image" Target="../media/image1208.png"/><Relationship Id="rId145" Type="http://schemas.openxmlformats.org/officeDocument/2006/relationships/customXml" Target="../ink/ink1195.xml"/><Relationship Id="rId1" Type="http://schemas.openxmlformats.org/officeDocument/2006/relationships/slideLayout" Target="../slideLayouts/slideLayout7.xml"/><Relationship Id="rId6" Type="http://schemas.openxmlformats.org/officeDocument/2006/relationships/image" Target="../media/image1140.png"/><Relationship Id="rId23" Type="http://schemas.openxmlformats.org/officeDocument/2006/relationships/customXml" Target="../ink/ink1134.xml"/><Relationship Id="rId28" Type="http://schemas.openxmlformats.org/officeDocument/2006/relationships/image" Target="../media/image1151.png"/><Relationship Id="rId49" Type="http://schemas.openxmlformats.org/officeDocument/2006/relationships/customXml" Target="../ink/ink1147.xml"/><Relationship Id="rId114" Type="http://schemas.openxmlformats.org/officeDocument/2006/relationships/image" Target="../media/image1195.png"/><Relationship Id="rId119" Type="http://schemas.openxmlformats.org/officeDocument/2006/relationships/customXml" Target="../ink/ink1182.xml"/><Relationship Id="rId44" Type="http://schemas.openxmlformats.org/officeDocument/2006/relationships/image" Target="../media/image1160.png"/><Relationship Id="rId60" Type="http://schemas.openxmlformats.org/officeDocument/2006/relationships/image" Target="../media/image1168.png"/><Relationship Id="rId65" Type="http://schemas.openxmlformats.org/officeDocument/2006/relationships/customXml" Target="../ink/ink1155.xml"/><Relationship Id="rId81" Type="http://schemas.openxmlformats.org/officeDocument/2006/relationships/customXml" Target="../ink/ink1163.xml"/><Relationship Id="rId86" Type="http://schemas.openxmlformats.org/officeDocument/2006/relationships/image" Target="../media/image1181.png"/><Relationship Id="rId130" Type="http://schemas.openxmlformats.org/officeDocument/2006/relationships/image" Target="../media/image1203.png"/><Relationship Id="rId135" Type="http://schemas.openxmlformats.org/officeDocument/2006/relationships/customXml" Target="../ink/ink1190.xml"/><Relationship Id="rId13" Type="http://schemas.openxmlformats.org/officeDocument/2006/relationships/customXml" Target="../ink/ink1129.xml"/><Relationship Id="rId18" Type="http://schemas.openxmlformats.org/officeDocument/2006/relationships/image" Target="../media/image1146.png"/><Relationship Id="rId39" Type="http://schemas.openxmlformats.org/officeDocument/2006/relationships/customXml" Target="../ink/ink1142.xml"/><Relationship Id="rId109" Type="http://schemas.openxmlformats.org/officeDocument/2006/relationships/customXml" Target="../ink/ink1177.xml"/><Relationship Id="rId34" Type="http://schemas.openxmlformats.org/officeDocument/2006/relationships/image" Target="../media/image1155.png"/><Relationship Id="rId50" Type="http://schemas.openxmlformats.org/officeDocument/2006/relationships/image" Target="../media/image1163.png"/><Relationship Id="rId55" Type="http://schemas.openxmlformats.org/officeDocument/2006/relationships/customXml" Target="../ink/ink1150.xml"/><Relationship Id="rId76" Type="http://schemas.openxmlformats.org/officeDocument/2006/relationships/image" Target="../media/image1176.png"/><Relationship Id="rId97" Type="http://schemas.openxmlformats.org/officeDocument/2006/relationships/customXml" Target="../ink/ink1171.xml"/><Relationship Id="rId104" Type="http://schemas.openxmlformats.org/officeDocument/2006/relationships/image" Target="../media/image1190.png"/><Relationship Id="rId120" Type="http://schemas.openxmlformats.org/officeDocument/2006/relationships/image" Target="../media/image1198.png"/><Relationship Id="rId125" Type="http://schemas.openxmlformats.org/officeDocument/2006/relationships/customXml" Target="../ink/ink1185.xml"/><Relationship Id="rId141" Type="http://schemas.openxmlformats.org/officeDocument/2006/relationships/customXml" Target="../ink/ink1193.xml"/><Relationship Id="rId146" Type="http://schemas.openxmlformats.org/officeDocument/2006/relationships/image" Target="../media/image1211.png"/><Relationship Id="rId7" Type="http://schemas.openxmlformats.org/officeDocument/2006/relationships/customXml" Target="../ink/ink1126.xml"/><Relationship Id="rId71" Type="http://schemas.openxmlformats.org/officeDocument/2006/relationships/customXml" Target="../ink/ink1158.xml"/><Relationship Id="rId92" Type="http://schemas.openxmlformats.org/officeDocument/2006/relationships/image" Target="../media/image1184.png"/><Relationship Id="rId2" Type="http://schemas.openxmlformats.org/officeDocument/2006/relationships/image" Target="../media/image1138.png"/><Relationship Id="rId29" Type="http://schemas.openxmlformats.org/officeDocument/2006/relationships/customXml" Target="../ink/ink1137.xml"/><Relationship Id="rId24" Type="http://schemas.openxmlformats.org/officeDocument/2006/relationships/image" Target="../media/image1149.png"/><Relationship Id="rId40" Type="http://schemas.openxmlformats.org/officeDocument/2006/relationships/image" Target="../media/image1158.png"/><Relationship Id="rId45" Type="http://schemas.openxmlformats.org/officeDocument/2006/relationships/customXml" Target="../ink/ink1145.xml"/><Relationship Id="rId66" Type="http://schemas.openxmlformats.org/officeDocument/2006/relationships/image" Target="../media/image1171.png"/><Relationship Id="rId87" Type="http://schemas.openxmlformats.org/officeDocument/2006/relationships/customXml" Target="../ink/ink1166.xml"/><Relationship Id="rId110" Type="http://schemas.openxmlformats.org/officeDocument/2006/relationships/image" Target="../media/image1193.png"/><Relationship Id="rId115" Type="http://schemas.openxmlformats.org/officeDocument/2006/relationships/customXml" Target="../ink/ink1180.xml"/><Relationship Id="rId131" Type="http://schemas.openxmlformats.org/officeDocument/2006/relationships/customXml" Target="../ink/ink1188.xml"/><Relationship Id="rId136" Type="http://schemas.openxmlformats.org/officeDocument/2006/relationships/image" Target="../media/image1206.png"/><Relationship Id="rId61" Type="http://schemas.openxmlformats.org/officeDocument/2006/relationships/customXml" Target="../ink/ink1153.xml"/><Relationship Id="rId82" Type="http://schemas.openxmlformats.org/officeDocument/2006/relationships/image" Target="../media/image1179.png"/><Relationship Id="rId19" Type="http://schemas.openxmlformats.org/officeDocument/2006/relationships/customXml" Target="../ink/ink1132.xml"/><Relationship Id="rId14" Type="http://schemas.openxmlformats.org/officeDocument/2006/relationships/image" Target="../media/image1144.png"/><Relationship Id="rId30" Type="http://schemas.openxmlformats.org/officeDocument/2006/relationships/image" Target="../media/image1153.png"/><Relationship Id="rId35" Type="http://schemas.openxmlformats.org/officeDocument/2006/relationships/customXml" Target="../ink/ink1140.xml"/><Relationship Id="rId56" Type="http://schemas.openxmlformats.org/officeDocument/2006/relationships/image" Target="../media/image1166.png"/><Relationship Id="rId77" Type="http://schemas.openxmlformats.org/officeDocument/2006/relationships/customXml" Target="../ink/ink1161.xml"/><Relationship Id="rId100" Type="http://schemas.openxmlformats.org/officeDocument/2006/relationships/image" Target="../media/image1188.png"/><Relationship Id="rId105" Type="http://schemas.openxmlformats.org/officeDocument/2006/relationships/customXml" Target="../ink/ink1175.xml"/><Relationship Id="rId126" Type="http://schemas.openxmlformats.org/officeDocument/2006/relationships/image" Target="../media/image1201.png"/><Relationship Id="rId147" Type="http://schemas.openxmlformats.org/officeDocument/2006/relationships/customXml" Target="../ink/ink1196.xml"/><Relationship Id="rId8" Type="http://schemas.openxmlformats.org/officeDocument/2006/relationships/image" Target="../media/image1141.png"/><Relationship Id="rId51" Type="http://schemas.openxmlformats.org/officeDocument/2006/relationships/customXml" Target="../ink/ink1148.xml"/><Relationship Id="rId72" Type="http://schemas.openxmlformats.org/officeDocument/2006/relationships/image" Target="../media/image1174.png"/><Relationship Id="rId93" Type="http://schemas.openxmlformats.org/officeDocument/2006/relationships/customXml" Target="../ink/ink1169.xml"/><Relationship Id="rId98" Type="http://schemas.openxmlformats.org/officeDocument/2006/relationships/image" Target="../media/image1187.png"/><Relationship Id="rId121" Type="http://schemas.openxmlformats.org/officeDocument/2006/relationships/customXml" Target="../ink/ink1183.xml"/><Relationship Id="rId142" Type="http://schemas.openxmlformats.org/officeDocument/2006/relationships/image" Target="../media/image1209.png"/><Relationship Id="rId3" Type="http://schemas.openxmlformats.org/officeDocument/2006/relationships/customXml" Target="../ink/ink1124.xml"/><Relationship Id="rId25" Type="http://schemas.openxmlformats.org/officeDocument/2006/relationships/customXml" Target="../ink/ink1135.xml"/><Relationship Id="rId46" Type="http://schemas.openxmlformats.org/officeDocument/2006/relationships/image" Target="../media/image1161.png"/><Relationship Id="rId67" Type="http://schemas.openxmlformats.org/officeDocument/2006/relationships/customXml" Target="../ink/ink1156.xml"/><Relationship Id="rId116" Type="http://schemas.openxmlformats.org/officeDocument/2006/relationships/image" Target="../media/image1196.png"/><Relationship Id="rId137" Type="http://schemas.openxmlformats.org/officeDocument/2006/relationships/customXml" Target="../ink/ink1191.xml"/><Relationship Id="rId20" Type="http://schemas.openxmlformats.org/officeDocument/2006/relationships/image" Target="../media/image1147.png"/><Relationship Id="rId41" Type="http://schemas.openxmlformats.org/officeDocument/2006/relationships/customXml" Target="../ink/ink1143.xml"/><Relationship Id="rId62" Type="http://schemas.openxmlformats.org/officeDocument/2006/relationships/image" Target="../media/image1169.png"/><Relationship Id="rId83" Type="http://schemas.openxmlformats.org/officeDocument/2006/relationships/customXml" Target="../ink/ink1164.xml"/><Relationship Id="rId88" Type="http://schemas.openxmlformats.org/officeDocument/2006/relationships/image" Target="../media/image1182.png"/><Relationship Id="rId111" Type="http://schemas.openxmlformats.org/officeDocument/2006/relationships/customXml" Target="../ink/ink1178.xml"/><Relationship Id="rId132" Type="http://schemas.openxmlformats.org/officeDocument/2006/relationships/image" Target="../media/image1204.png"/><Relationship Id="rId15" Type="http://schemas.openxmlformats.org/officeDocument/2006/relationships/customXml" Target="../ink/ink1130.xml"/><Relationship Id="rId36" Type="http://schemas.openxmlformats.org/officeDocument/2006/relationships/image" Target="../media/image1156.png"/><Relationship Id="rId57" Type="http://schemas.openxmlformats.org/officeDocument/2006/relationships/customXml" Target="../ink/ink1151.xml"/><Relationship Id="rId106" Type="http://schemas.openxmlformats.org/officeDocument/2006/relationships/image" Target="../media/image1191.png"/><Relationship Id="rId127" Type="http://schemas.openxmlformats.org/officeDocument/2006/relationships/customXml" Target="../ink/ink1186.xml"/><Relationship Id="rId10" Type="http://schemas.openxmlformats.org/officeDocument/2006/relationships/image" Target="../media/image1142.png"/><Relationship Id="rId31" Type="http://schemas.openxmlformats.org/officeDocument/2006/relationships/customXml" Target="../ink/ink1138.xml"/><Relationship Id="rId52" Type="http://schemas.openxmlformats.org/officeDocument/2006/relationships/image" Target="../media/image1164.png"/><Relationship Id="rId73" Type="http://schemas.openxmlformats.org/officeDocument/2006/relationships/customXml" Target="../ink/ink1159.xml"/><Relationship Id="rId78" Type="http://schemas.openxmlformats.org/officeDocument/2006/relationships/image" Target="../media/image1177.png"/><Relationship Id="rId94" Type="http://schemas.openxmlformats.org/officeDocument/2006/relationships/image" Target="../media/image1185.png"/><Relationship Id="rId99" Type="http://schemas.openxmlformats.org/officeDocument/2006/relationships/customXml" Target="../ink/ink1172.xml"/><Relationship Id="rId101" Type="http://schemas.openxmlformats.org/officeDocument/2006/relationships/customXml" Target="../ink/ink1173.xml"/><Relationship Id="rId122" Type="http://schemas.openxmlformats.org/officeDocument/2006/relationships/image" Target="../media/image1199.png"/><Relationship Id="rId143" Type="http://schemas.openxmlformats.org/officeDocument/2006/relationships/customXml" Target="../ink/ink1194.xml"/><Relationship Id="rId148" Type="http://schemas.openxmlformats.org/officeDocument/2006/relationships/image" Target="../media/image1212.png"/><Relationship Id="rId4" Type="http://schemas.openxmlformats.org/officeDocument/2006/relationships/image" Target="../media/image1139.png"/><Relationship Id="rId9" Type="http://schemas.openxmlformats.org/officeDocument/2006/relationships/customXml" Target="../ink/ink1127.xml"/><Relationship Id="rId26" Type="http://schemas.openxmlformats.org/officeDocument/2006/relationships/image" Target="../media/image1150.png"/><Relationship Id="rId47" Type="http://schemas.openxmlformats.org/officeDocument/2006/relationships/customXml" Target="../ink/ink1146.xml"/><Relationship Id="rId68" Type="http://schemas.openxmlformats.org/officeDocument/2006/relationships/image" Target="../media/image1172.png"/><Relationship Id="rId89" Type="http://schemas.openxmlformats.org/officeDocument/2006/relationships/customXml" Target="../ink/ink1167.xml"/><Relationship Id="rId112" Type="http://schemas.openxmlformats.org/officeDocument/2006/relationships/image" Target="../media/image1194.png"/><Relationship Id="rId133" Type="http://schemas.openxmlformats.org/officeDocument/2006/relationships/customXml" Target="../ink/ink1189.xml"/><Relationship Id="rId16" Type="http://schemas.openxmlformats.org/officeDocument/2006/relationships/image" Target="../media/image1145.png"/><Relationship Id="rId37" Type="http://schemas.openxmlformats.org/officeDocument/2006/relationships/customXml" Target="../ink/ink1141.xml"/><Relationship Id="rId58" Type="http://schemas.openxmlformats.org/officeDocument/2006/relationships/image" Target="../media/image1167.png"/><Relationship Id="rId79" Type="http://schemas.openxmlformats.org/officeDocument/2006/relationships/customXml" Target="../ink/ink1162.xml"/><Relationship Id="rId102" Type="http://schemas.openxmlformats.org/officeDocument/2006/relationships/image" Target="../media/image1189.png"/><Relationship Id="rId123" Type="http://schemas.openxmlformats.org/officeDocument/2006/relationships/customXml" Target="../ink/ink1184.xml"/><Relationship Id="rId144" Type="http://schemas.openxmlformats.org/officeDocument/2006/relationships/image" Target="../media/image1210.png"/><Relationship Id="rId90" Type="http://schemas.openxmlformats.org/officeDocument/2006/relationships/image" Target="../media/image1183.png"/></Relationships>
</file>

<file path=ppt/slides/_rels/slide43.xml.rels><?xml version="1.0" encoding="UTF-8" standalone="yes"?>
<Relationships xmlns="http://schemas.openxmlformats.org/package/2006/relationships"><Relationship Id="rId117" Type="http://schemas.openxmlformats.org/officeDocument/2006/relationships/image" Target="../media/image1271.png"/><Relationship Id="rId299" Type="http://schemas.openxmlformats.org/officeDocument/2006/relationships/image" Target="../media/image1362.png"/><Relationship Id="rId21" Type="http://schemas.openxmlformats.org/officeDocument/2006/relationships/image" Target="../media/image1223.png"/><Relationship Id="rId63" Type="http://schemas.openxmlformats.org/officeDocument/2006/relationships/image" Target="../media/image1244.png"/><Relationship Id="rId159" Type="http://schemas.openxmlformats.org/officeDocument/2006/relationships/image" Target="../media/image1292.png"/><Relationship Id="rId324" Type="http://schemas.openxmlformats.org/officeDocument/2006/relationships/customXml" Target="../ink/ink1359.xml"/><Relationship Id="rId170" Type="http://schemas.openxmlformats.org/officeDocument/2006/relationships/customXml" Target="../ink/ink1282.xml"/><Relationship Id="rId226" Type="http://schemas.openxmlformats.org/officeDocument/2006/relationships/customXml" Target="../ink/ink1310.xml"/><Relationship Id="rId268" Type="http://schemas.openxmlformats.org/officeDocument/2006/relationships/customXml" Target="../ink/ink1331.xml"/><Relationship Id="rId32" Type="http://schemas.openxmlformats.org/officeDocument/2006/relationships/customXml" Target="../ink/ink1213.xml"/><Relationship Id="rId74" Type="http://schemas.openxmlformats.org/officeDocument/2006/relationships/customXml" Target="../ink/ink1234.xml"/><Relationship Id="rId128" Type="http://schemas.openxmlformats.org/officeDocument/2006/relationships/customXml" Target="../ink/ink1261.xml"/><Relationship Id="rId335" Type="http://schemas.openxmlformats.org/officeDocument/2006/relationships/image" Target="../media/image1380.png"/><Relationship Id="rId5" Type="http://schemas.openxmlformats.org/officeDocument/2006/relationships/image" Target="../media/image1215.png"/><Relationship Id="rId181" Type="http://schemas.openxmlformats.org/officeDocument/2006/relationships/image" Target="../media/image1303.png"/><Relationship Id="rId237" Type="http://schemas.openxmlformats.org/officeDocument/2006/relationships/image" Target="../media/image1331.png"/><Relationship Id="rId279" Type="http://schemas.openxmlformats.org/officeDocument/2006/relationships/image" Target="../media/image1352.png"/><Relationship Id="rId43" Type="http://schemas.openxmlformats.org/officeDocument/2006/relationships/image" Target="../media/image1234.png"/><Relationship Id="rId139" Type="http://schemas.openxmlformats.org/officeDocument/2006/relationships/image" Target="../media/image1282.png"/><Relationship Id="rId290" Type="http://schemas.openxmlformats.org/officeDocument/2006/relationships/customXml" Target="../ink/ink1342.xml"/><Relationship Id="rId304" Type="http://schemas.openxmlformats.org/officeDocument/2006/relationships/customXml" Target="../ink/ink1349.xml"/><Relationship Id="rId85" Type="http://schemas.openxmlformats.org/officeDocument/2006/relationships/image" Target="../media/image1255.png"/><Relationship Id="rId150" Type="http://schemas.openxmlformats.org/officeDocument/2006/relationships/customXml" Target="../ink/ink1272.xml"/><Relationship Id="rId192" Type="http://schemas.openxmlformats.org/officeDocument/2006/relationships/customXml" Target="../ink/ink1293.xml"/><Relationship Id="rId206" Type="http://schemas.openxmlformats.org/officeDocument/2006/relationships/customXml" Target="../ink/ink1300.xml"/><Relationship Id="rId248" Type="http://schemas.openxmlformats.org/officeDocument/2006/relationships/customXml" Target="../ink/ink1321.xml"/><Relationship Id="rId12" Type="http://schemas.openxmlformats.org/officeDocument/2006/relationships/customXml" Target="../ink/ink1203.xml"/><Relationship Id="rId108" Type="http://schemas.openxmlformats.org/officeDocument/2006/relationships/customXml" Target="../ink/ink1251.xml"/><Relationship Id="rId315" Type="http://schemas.openxmlformats.org/officeDocument/2006/relationships/image" Target="../media/image1370.png"/><Relationship Id="rId54" Type="http://schemas.openxmlformats.org/officeDocument/2006/relationships/customXml" Target="../ink/ink1224.xml"/><Relationship Id="rId96" Type="http://schemas.openxmlformats.org/officeDocument/2006/relationships/customXml" Target="../ink/ink1245.xml"/><Relationship Id="rId161" Type="http://schemas.openxmlformats.org/officeDocument/2006/relationships/image" Target="../media/image1293.png"/><Relationship Id="rId217" Type="http://schemas.openxmlformats.org/officeDocument/2006/relationships/image" Target="../media/image1321.png"/><Relationship Id="rId259" Type="http://schemas.openxmlformats.org/officeDocument/2006/relationships/image" Target="../media/image1342.png"/><Relationship Id="rId23" Type="http://schemas.openxmlformats.org/officeDocument/2006/relationships/image" Target="../media/image1224.png"/><Relationship Id="rId119" Type="http://schemas.openxmlformats.org/officeDocument/2006/relationships/image" Target="../media/image1272.png"/><Relationship Id="rId270" Type="http://schemas.openxmlformats.org/officeDocument/2006/relationships/customXml" Target="../ink/ink1332.xml"/><Relationship Id="rId326" Type="http://schemas.openxmlformats.org/officeDocument/2006/relationships/customXml" Target="../ink/ink1360.xml"/><Relationship Id="rId65" Type="http://schemas.openxmlformats.org/officeDocument/2006/relationships/image" Target="../media/image1245.png"/><Relationship Id="rId130" Type="http://schemas.openxmlformats.org/officeDocument/2006/relationships/customXml" Target="../ink/ink1262.xml"/><Relationship Id="rId172" Type="http://schemas.openxmlformats.org/officeDocument/2006/relationships/customXml" Target="../ink/ink1283.xml"/><Relationship Id="rId228" Type="http://schemas.openxmlformats.org/officeDocument/2006/relationships/customXml" Target="../ink/ink1311.xml"/><Relationship Id="rId281" Type="http://schemas.openxmlformats.org/officeDocument/2006/relationships/image" Target="../media/image1353.png"/><Relationship Id="rId337" Type="http://schemas.openxmlformats.org/officeDocument/2006/relationships/image" Target="../media/image1381.png"/><Relationship Id="rId34" Type="http://schemas.openxmlformats.org/officeDocument/2006/relationships/customXml" Target="../ink/ink1214.xml"/><Relationship Id="rId76" Type="http://schemas.openxmlformats.org/officeDocument/2006/relationships/customXml" Target="../ink/ink1235.xml"/><Relationship Id="rId141" Type="http://schemas.openxmlformats.org/officeDocument/2006/relationships/image" Target="../media/image1283.png"/><Relationship Id="rId7" Type="http://schemas.openxmlformats.org/officeDocument/2006/relationships/image" Target="../media/image1216.png"/><Relationship Id="rId183" Type="http://schemas.openxmlformats.org/officeDocument/2006/relationships/image" Target="../media/image1304.png"/><Relationship Id="rId239" Type="http://schemas.openxmlformats.org/officeDocument/2006/relationships/image" Target="../media/image1332.png"/><Relationship Id="rId250" Type="http://schemas.openxmlformats.org/officeDocument/2006/relationships/customXml" Target="../ink/ink1322.xml"/><Relationship Id="rId292" Type="http://schemas.openxmlformats.org/officeDocument/2006/relationships/customXml" Target="../ink/ink1343.xml"/><Relationship Id="rId306" Type="http://schemas.openxmlformats.org/officeDocument/2006/relationships/customXml" Target="../ink/ink1350.xml"/><Relationship Id="rId45" Type="http://schemas.openxmlformats.org/officeDocument/2006/relationships/image" Target="../media/image1235.png"/><Relationship Id="rId87" Type="http://schemas.openxmlformats.org/officeDocument/2006/relationships/image" Target="../media/image1256.png"/><Relationship Id="rId110" Type="http://schemas.openxmlformats.org/officeDocument/2006/relationships/customXml" Target="../ink/ink1252.xml"/><Relationship Id="rId152" Type="http://schemas.openxmlformats.org/officeDocument/2006/relationships/customXml" Target="../ink/ink1273.xml"/><Relationship Id="rId194" Type="http://schemas.openxmlformats.org/officeDocument/2006/relationships/customXml" Target="../ink/ink1294.xml"/><Relationship Id="rId208" Type="http://schemas.openxmlformats.org/officeDocument/2006/relationships/customXml" Target="../ink/ink1301.xml"/><Relationship Id="rId240" Type="http://schemas.openxmlformats.org/officeDocument/2006/relationships/customXml" Target="../ink/ink1317.xml"/><Relationship Id="rId261" Type="http://schemas.openxmlformats.org/officeDocument/2006/relationships/image" Target="../media/image1343.png"/><Relationship Id="rId14" Type="http://schemas.openxmlformats.org/officeDocument/2006/relationships/customXml" Target="../ink/ink1204.xml"/><Relationship Id="rId35" Type="http://schemas.openxmlformats.org/officeDocument/2006/relationships/image" Target="../media/image1230.png"/><Relationship Id="rId56" Type="http://schemas.openxmlformats.org/officeDocument/2006/relationships/customXml" Target="../ink/ink1225.xml"/><Relationship Id="rId77" Type="http://schemas.openxmlformats.org/officeDocument/2006/relationships/image" Target="../media/image1251.png"/><Relationship Id="rId100" Type="http://schemas.openxmlformats.org/officeDocument/2006/relationships/customXml" Target="../ink/ink1247.xml"/><Relationship Id="rId282" Type="http://schemas.openxmlformats.org/officeDocument/2006/relationships/customXml" Target="../ink/ink1338.xml"/><Relationship Id="rId317" Type="http://schemas.openxmlformats.org/officeDocument/2006/relationships/image" Target="../media/image1371.png"/><Relationship Id="rId338" Type="http://schemas.openxmlformats.org/officeDocument/2006/relationships/customXml" Target="../ink/ink1366.xml"/><Relationship Id="rId8" Type="http://schemas.openxmlformats.org/officeDocument/2006/relationships/customXml" Target="../ink/ink1201.xml"/><Relationship Id="rId98" Type="http://schemas.openxmlformats.org/officeDocument/2006/relationships/customXml" Target="../ink/ink1246.xml"/><Relationship Id="rId121" Type="http://schemas.openxmlformats.org/officeDocument/2006/relationships/image" Target="../media/image1273.png"/><Relationship Id="rId142" Type="http://schemas.openxmlformats.org/officeDocument/2006/relationships/customXml" Target="../ink/ink1268.xml"/><Relationship Id="rId163" Type="http://schemas.openxmlformats.org/officeDocument/2006/relationships/image" Target="../media/image1294.png"/><Relationship Id="rId184" Type="http://schemas.openxmlformats.org/officeDocument/2006/relationships/customXml" Target="../ink/ink1289.xml"/><Relationship Id="rId219" Type="http://schemas.openxmlformats.org/officeDocument/2006/relationships/image" Target="../media/image1322.png"/><Relationship Id="rId230" Type="http://schemas.openxmlformats.org/officeDocument/2006/relationships/customXml" Target="../ink/ink1312.xml"/><Relationship Id="rId251" Type="http://schemas.openxmlformats.org/officeDocument/2006/relationships/image" Target="../media/image1338.png"/><Relationship Id="rId25" Type="http://schemas.openxmlformats.org/officeDocument/2006/relationships/image" Target="../media/image1225.png"/><Relationship Id="rId46" Type="http://schemas.openxmlformats.org/officeDocument/2006/relationships/customXml" Target="../ink/ink1220.xml"/><Relationship Id="rId67" Type="http://schemas.openxmlformats.org/officeDocument/2006/relationships/image" Target="../media/image1246.png"/><Relationship Id="rId272" Type="http://schemas.openxmlformats.org/officeDocument/2006/relationships/customXml" Target="../ink/ink1333.xml"/><Relationship Id="rId293" Type="http://schemas.openxmlformats.org/officeDocument/2006/relationships/image" Target="../media/image1359.png"/><Relationship Id="rId307" Type="http://schemas.openxmlformats.org/officeDocument/2006/relationships/image" Target="../media/image1366.png"/><Relationship Id="rId328" Type="http://schemas.openxmlformats.org/officeDocument/2006/relationships/customXml" Target="../ink/ink1361.xml"/><Relationship Id="rId88" Type="http://schemas.openxmlformats.org/officeDocument/2006/relationships/customXml" Target="../ink/ink1241.xml"/><Relationship Id="rId111" Type="http://schemas.openxmlformats.org/officeDocument/2006/relationships/image" Target="../media/image1268.png"/><Relationship Id="rId132" Type="http://schemas.openxmlformats.org/officeDocument/2006/relationships/customXml" Target="../ink/ink1263.xml"/><Relationship Id="rId153" Type="http://schemas.openxmlformats.org/officeDocument/2006/relationships/image" Target="../media/image1289.png"/><Relationship Id="rId174" Type="http://schemas.openxmlformats.org/officeDocument/2006/relationships/customXml" Target="../ink/ink1284.xml"/><Relationship Id="rId195" Type="http://schemas.openxmlformats.org/officeDocument/2006/relationships/image" Target="../media/image1310.png"/><Relationship Id="rId209" Type="http://schemas.openxmlformats.org/officeDocument/2006/relationships/image" Target="../media/image1317.png"/><Relationship Id="rId220" Type="http://schemas.openxmlformats.org/officeDocument/2006/relationships/customXml" Target="../ink/ink1307.xml"/><Relationship Id="rId241" Type="http://schemas.openxmlformats.org/officeDocument/2006/relationships/image" Target="../media/image1333.png"/><Relationship Id="rId15" Type="http://schemas.openxmlformats.org/officeDocument/2006/relationships/image" Target="../media/image1220.png"/><Relationship Id="rId36" Type="http://schemas.openxmlformats.org/officeDocument/2006/relationships/customXml" Target="../ink/ink1215.xml"/><Relationship Id="rId57" Type="http://schemas.openxmlformats.org/officeDocument/2006/relationships/image" Target="../media/image1241.png"/><Relationship Id="rId262" Type="http://schemas.openxmlformats.org/officeDocument/2006/relationships/customXml" Target="../ink/ink1328.xml"/><Relationship Id="rId283" Type="http://schemas.openxmlformats.org/officeDocument/2006/relationships/image" Target="../media/image1354.png"/><Relationship Id="rId318" Type="http://schemas.openxmlformats.org/officeDocument/2006/relationships/customXml" Target="../ink/ink1356.xml"/><Relationship Id="rId339" Type="http://schemas.openxmlformats.org/officeDocument/2006/relationships/image" Target="../media/image1382.png"/><Relationship Id="rId78" Type="http://schemas.openxmlformats.org/officeDocument/2006/relationships/customXml" Target="../ink/ink1236.xml"/><Relationship Id="rId99" Type="http://schemas.openxmlformats.org/officeDocument/2006/relationships/image" Target="../media/image1262.png"/><Relationship Id="rId101" Type="http://schemas.openxmlformats.org/officeDocument/2006/relationships/image" Target="../media/image1263.png"/><Relationship Id="rId122" Type="http://schemas.openxmlformats.org/officeDocument/2006/relationships/customXml" Target="../ink/ink1258.xml"/><Relationship Id="rId143" Type="http://schemas.openxmlformats.org/officeDocument/2006/relationships/image" Target="../media/image1284.png"/><Relationship Id="rId164" Type="http://schemas.openxmlformats.org/officeDocument/2006/relationships/customXml" Target="../ink/ink1279.xml"/><Relationship Id="rId185" Type="http://schemas.openxmlformats.org/officeDocument/2006/relationships/image" Target="../media/image1305.png"/><Relationship Id="rId9" Type="http://schemas.openxmlformats.org/officeDocument/2006/relationships/image" Target="../media/image1217.png"/><Relationship Id="rId210" Type="http://schemas.openxmlformats.org/officeDocument/2006/relationships/customXml" Target="../ink/ink1302.xml"/><Relationship Id="rId26" Type="http://schemas.openxmlformats.org/officeDocument/2006/relationships/customXml" Target="../ink/ink1210.xml"/><Relationship Id="rId231" Type="http://schemas.openxmlformats.org/officeDocument/2006/relationships/image" Target="../media/image1328.png"/><Relationship Id="rId252" Type="http://schemas.openxmlformats.org/officeDocument/2006/relationships/customXml" Target="../ink/ink1323.xml"/><Relationship Id="rId273" Type="http://schemas.openxmlformats.org/officeDocument/2006/relationships/image" Target="../media/image1349.png"/><Relationship Id="rId294" Type="http://schemas.openxmlformats.org/officeDocument/2006/relationships/customXml" Target="../ink/ink1344.xml"/><Relationship Id="rId308" Type="http://schemas.openxmlformats.org/officeDocument/2006/relationships/customXml" Target="../ink/ink1351.xml"/><Relationship Id="rId329" Type="http://schemas.openxmlformats.org/officeDocument/2006/relationships/image" Target="../media/image1377.png"/><Relationship Id="rId47" Type="http://schemas.openxmlformats.org/officeDocument/2006/relationships/image" Target="../media/image1236.png"/><Relationship Id="rId68" Type="http://schemas.openxmlformats.org/officeDocument/2006/relationships/customXml" Target="../ink/ink1231.xml"/><Relationship Id="rId89" Type="http://schemas.openxmlformats.org/officeDocument/2006/relationships/image" Target="../media/image1257.png"/><Relationship Id="rId112" Type="http://schemas.openxmlformats.org/officeDocument/2006/relationships/customXml" Target="../ink/ink1253.xml"/><Relationship Id="rId133" Type="http://schemas.openxmlformats.org/officeDocument/2006/relationships/image" Target="../media/image1279.png"/><Relationship Id="rId154" Type="http://schemas.openxmlformats.org/officeDocument/2006/relationships/customXml" Target="../ink/ink1274.xml"/><Relationship Id="rId175" Type="http://schemas.openxmlformats.org/officeDocument/2006/relationships/image" Target="../media/image1300.png"/><Relationship Id="rId340" Type="http://schemas.openxmlformats.org/officeDocument/2006/relationships/customXml" Target="../ink/ink1367.xml"/><Relationship Id="rId196" Type="http://schemas.openxmlformats.org/officeDocument/2006/relationships/customXml" Target="../ink/ink1295.xml"/><Relationship Id="rId200" Type="http://schemas.openxmlformats.org/officeDocument/2006/relationships/customXml" Target="../ink/ink1297.xml"/><Relationship Id="rId16" Type="http://schemas.openxmlformats.org/officeDocument/2006/relationships/customXml" Target="../ink/ink1205.xml"/><Relationship Id="rId221" Type="http://schemas.openxmlformats.org/officeDocument/2006/relationships/image" Target="../media/image1323.png"/><Relationship Id="rId242" Type="http://schemas.openxmlformats.org/officeDocument/2006/relationships/customXml" Target="../ink/ink1318.xml"/><Relationship Id="rId263" Type="http://schemas.openxmlformats.org/officeDocument/2006/relationships/image" Target="../media/image1344.png"/><Relationship Id="rId284" Type="http://schemas.openxmlformats.org/officeDocument/2006/relationships/customXml" Target="../ink/ink1339.xml"/><Relationship Id="rId319" Type="http://schemas.openxmlformats.org/officeDocument/2006/relationships/image" Target="../media/image1372.png"/><Relationship Id="rId37" Type="http://schemas.openxmlformats.org/officeDocument/2006/relationships/image" Target="../media/image1231.png"/><Relationship Id="rId58" Type="http://schemas.openxmlformats.org/officeDocument/2006/relationships/customXml" Target="../ink/ink1226.xml"/><Relationship Id="rId79" Type="http://schemas.openxmlformats.org/officeDocument/2006/relationships/image" Target="../media/image1252.png"/><Relationship Id="rId102" Type="http://schemas.openxmlformats.org/officeDocument/2006/relationships/customXml" Target="../ink/ink1248.xml"/><Relationship Id="rId123" Type="http://schemas.openxmlformats.org/officeDocument/2006/relationships/image" Target="../media/image1274.png"/><Relationship Id="rId144" Type="http://schemas.openxmlformats.org/officeDocument/2006/relationships/customXml" Target="../ink/ink1269.xml"/><Relationship Id="rId330" Type="http://schemas.openxmlformats.org/officeDocument/2006/relationships/customXml" Target="../ink/ink1362.xml"/><Relationship Id="rId90" Type="http://schemas.openxmlformats.org/officeDocument/2006/relationships/customXml" Target="../ink/ink1242.xml"/><Relationship Id="rId165" Type="http://schemas.openxmlformats.org/officeDocument/2006/relationships/image" Target="../media/image1295.png"/><Relationship Id="rId186" Type="http://schemas.openxmlformats.org/officeDocument/2006/relationships/customXml" Target="../ink/ink1290.xml"/><Relationship Id="rId211" Type="http://schemas.openxmlformats.org/officeDocument/2006/relationships/image" Target="../media/image1318.png"/><Relationship Id="rId232" Type="http://schemas.openxmlformats.org/officeDocument/2006/relationships/customXml" Target="../ink/ink1313.xml"/><Relationship Id="rId253" Type="http://schemas.openxmlformats.org/officeDocument/2006/relationships/image" Target="../media/image1339.png"/><Relationship Id="rId274" Type="http://schemas.openxmlformats.org/officeDocument/2006/relationships/customXml" Target="../ink/ink1334.xml"/><Relationship Id="rId295" Type="http://schemas.openxmlformats.org/officeDocument/2006/relationships/image" Target="../media/image1360.png"/><Relationship Id="rId309" Type="http://schemas.openxmlformats.org/officeDocument/2006/relationships/image" Target="../media/image1367.png"/><Relationship Id="rId27" Type="http://schemas.openxmlformats.org/officeDocument/2006/relationships/image" Target="../media/image1226.png"/><Relationship Id="rId48" Type="http://schemas.openxmlformats.org/officeDocument/2006/relationships/customXml" Target="../ink/ink1221.xml"/><Relationship Id="rId69" Type="http://schemas.openxmlformats.org/officeDocument/2006/relationships/image" Target="../media/image1247.png"/><Relationship Id="rId113" Type="http://schemas.openxmlformats.org/officeDocument/2006/relationships/image" Target="../media/image1269.png"/><Relationship Id="rId134" Type="http://schemas.openxmlformats.org/officeDocument/2006/relationships/customXml" Target="../ink/ink1264.xml"/><Relationship Id="rId320" Type="http://schemas.openxmlformats.org/officeDocument/2006/relationships/customXml" Target="../ink/ink1357.xml"/><Relationship Id="rId80" Type="http://schemas.openxmlformats.org/officeDocument/2006/relationships/customXml" Target="../ink/ink1237.xml"/><Relationship Id="rId155" Type="http://schemas.openxmlformats.org/officeDocument/2006/relationships/image" Target="../media/image1290.png"/><Relationship Id="rId176" Type="http://schemas.openxmlformats.org/officeDocument/2006/relationships/customXml" Target="../ink/ink1285.xml"/><Relationship Id="rId197" Type="http://schemas.openxmlformats.org/officeDocument/2006/relationships/image" Target="../media/image1311.png"/><Relationship Id="rId341" Type="http://schemas.openxmlformats.org/officeDocument/2006/relationships/image" Target="../media/image1383.png"/><Relationship Id="rId201" Type="http://schemas.openxmlformats.org/officeDocument/2006/relationships/image" Target="../media/image1313.png"/><Relationship Id="rId222" Type="http://schemas.openxmlformats.org/officeDocument/2006/relationships/customXml" Target="../ink/ink1308.xml"/><Relationship Id="rId243" Type="http://schemas.openxmlformats.org/officeDocument/2006/relationships/image" Target="../media/image1334.png"/><Relationship Id="rId264" Type="http://schemas.openxmlformats.org/officeDocument/2006/relationships/customXml" Target="../ink/ink1329.xml"/><Relationship Id="rId285" Type="http://schemas.openxmlformats.org/officeDocument/2006/relationships/image" Target="../media/image1355.png"/><Relationship Id="rId17" Type="http://schemas.openxmlformats.org/officeDocument/2006/relationships/image" Target="../media/image1221.png"/><Relationship Id="rId38" Type="http://schemas.openxmlformats.org/officeDocument/2006/relationships/customXml" Target="../ink/ink1216.xml"/><Relationship Id="rId59" Type="http://schemas.openxmlformats.org/officeDocument/2006/relationships/image" Target="../media/image1242.png"/><Relationship Id="rId103" Type="http://schemas.openxmlformats.org/officeDocument/2006/relationships/image" Target="../media/image1264.png"/><Relationship Id="rId124" Type="http://schemas.openxmlformats.org/officeDocument/2006/relationships/customXml" Target="../ink/ink1259.xml"/><Relationship Id="rId310" Type="http://schemas.openxmlformats.org/officeDocument/2006/relationships/customXml" Target="../ink/ink1352.xml"/><Relationship Id="rId70" Type="http://schemas.openxmlformats.org/officeDocument/2006/relationships/customXml" Target="../ink/ink1232.xml"/><Relationship Id="rId91" Type="http://schemas.openxmlformats.org/officeDocument/2006/relationships/image" Target="../media/image1258.png"/><Relationship Id="rId145" Type="http://schemas.openxmlformats.org/officeDocument/2006/relationships/image" Target="../media/image1285.png"/><Relationship Id="rId166" Type="http://schemas.openxmlformats.org/officeDocument/2006/relationships/customXml" Target="../ink/ink1280.xml"/><Relationship Id="rId187" Type="http://schemas.openxmlformats.org/officeDocument/2006/relationships/image" Target="../media/image1306.png"/><Relationship Id="rId331" Type="http://schemas.openxmlformats.org/officeDocument/2006/relationships/image" Target="../media/image1378.png"/><Relationship Id="rId1" Type="http://schemas.openxmlformats.org/officeDocument/2006/relationships/slideLayout" Target="../slideLayouts/slideLayout7.xml"/><Relationship Id="rId212" Type="http://schemas.openxmlformats.org/officeDocument/2006/relationships/customXml" Target="../ink/ink1303.xml"/><Relationship Id="rId233" Type="http://schemas.openxmlformats.org/officeDocument/2006/relationships/image" Target="../media/image1329.png"/><Relationship Id="rId254" Type="http://schemas.openxmlformats.org/officeDocument/2006/relationships/customXml" Target="../ink/ink1324.xml"/><Relationship Id="rId28" Type="http://schemas.openxmlformats.org/officeDocument/2006/relationships/customXml" Target="../ink/ink1211.xml"/><Relationship Id="rId49" Type="http://schemas.openxmlformats.org/officeDocument/2006/relationships/image" Target="../media/image1237.png"/><Relationship Id="rId114" Type="http://schemas.openxmlformats.org/officeDocument/2006/relationships/customXml" Target="../ink/ink1254.xml"/><Relationship Id="rId275" Type="http://schemas.openxmlformats.org/officeDocument/2006/relationships/image" Target="../media/image1350.png"/><Relationship Id="rId296" Type="http://schemas.openxmlformats.org/officeDocument/2006/relationships/customXml" Target="../ink/ink1345.xml"/><Relationship Id="rId300" Type="http://schemas.openxmlformats.org/officeDocument/2006/relationships/customXml" Target="../ink/ink1347.xml"/><Relationship Id="rId60" Type="http://schemas.openxmlformats.org/officeDocument/2006/relationships/customXml" Target="../ink/ink1227.xml"/><Relationship Id="rId81" Type="http://schemas.openxmlformats.org/officeDocument/2006/relationships/image" Target="../media/image1253.png"/><Relationship Id="rId135" Type="http://schemas.openxmlformats.org/officeDocument/2006/relationships/image" Target="../media/image1280.png"/><Relationship Id="rId156" Type="http://schemas.openxmlformats.org/officeDocument/2006/relationships/customXml" Target="../ink/ink1275.xml"/><Relationship Id="rId177" Type="http://schemas.openxmlformats.org/officeDocument/2006/relationships/image" Target="../media/image1301.png"/><Relationship Id="rId198" Type="http://schemas.openxmlformats.org/officeDocument/2006/relationships/customXml" Target="../ink/ink1296.xml"/><Relationship Id="rId321" Type="http://schemas.openxmlformats.org/officeDocument/2006/relationships/image" Target="../media/image1373.png"/><Relationship Id="rId202" Type="http://schemas.openxmlformats.org/officeDocument/2006/relationships/customXml" Target="../ink/ink1298.xml"/><Relationship Id="rId223" Type="http://schemas.openxmlformats.org/officeDocument/2006/relationships/image" Target="../media/image1324.png"/><Relationship Id="rId244" Type="http://schemas.openxmlformats.org/officeDocument/2006/relationships/customXml" Target="../ink/ink1319.xml"/><Relationship Id="rId18" Type="http://schemas.openxmlformats.org/officeDocument/2006/relationships/customXml" Target="../ink/ink1206.xml"/><Relationship Id="rId39" Type="http://schemas.openxmlformats.org/officeDocument/2006/relationships/image" Target="../media/image1232.png"/><Relationship Id="rId265" Type="http://schemas.openxmlformats.org/officeDocument/2006/relationships/image" Target="../media/image1345.png"/><Relationship Id="rId286" Type="http://schemas.openxmlformats.org/officeDocument/2006/relationships/customXml" Target="../ink/ink1340.xml"/><Relationship Id="rId50" Type="http://schemas.openxmlformats.org/officeDocument/2006/relationships/customXml" Target="../ink/ink1222.xml"/><Relationship Id="rId104" Type="http://schemas.openxmlformats.org/officeDocument/2006/relationships/customXml" Target="../ink/ink1249.xml"/><Relationship Id="rId125" Type="http://schemas.openxmlformats.org/officeDocument/2006/relationships/image" Target="../media/image1275.png"/><Relationship Id="rId146" Type="http://schemas.openxmlformats.org/officeDocument/2006/relationships/customXml" Target="../ink/ink1270.xml"/><Relationship Id="rId167" Type="http://schemas.openxmlformats.org/officeDocument/2006/relationships/image" Target="../media/image1296.png"/><Relationship Id="rId188" Type="http://schemas.openxmlformats.org/officeDocument/2006/relationships/customXml" Target="../ink/ink1291.xml"/><Relationship Id="rId311" Type="http://schemas.openxmlformats.org/officeDocument/2006/relationships/image" Target="../media/image1368.png"/><Relationship Id="rId332" Type="http://schemas.openxmlformats.org/officeDocument/2006/relationships/customXml" Target="../ink/ink1363.xml"/><Relationship Id="rId71" Type="http://schemas.openxmlformats.org/officeDocument/2006/relationships/image" Target="../media/image1248.png"/><Relationship Id="rId92" Type="http://schemas.openxmlformats.org/officeDocument/2006/relationships/customXml" Target="../ink/ink1243.xml"/><Relationship Id="rId213" Type="http://schemas.openxmlformats.org/officeDocument/2006/relationships/image" Target="../media/image1319.png"/><Relationship Id="rId234" Type="http://schemas.openxmlformats.org/officeDocument/2006/relationships/customXml" Target="../ink/ink1314.xml"/><Relationship Id="rId2" Type="http://schemas.openxmlformats.org/officeDocument/2006/relationships/customXml" Target="../ink/ink1198.xml"/><Relationship Id="rId29" Type="http://schemas.openxmlformats.org/officeDocument/2006/relationships/image" Target="../media/image1227.png"/><Relationship Id="rId255" Type="http://schemas.openxmlformats.org/officeDocument/2006/relationships/image" Target="../media/image1340.png"/><Relationship Id="rId276" Type="http://schemas.openxmlformats.org/officeDocument/2006/relationships/customXml" Target="../ink/ink1335.xml"/><Relationship Id="rId297" Type="http://schemas.openxmlformats.org/officeDocument/2006/relationships/image" Target="../media/image1361.png"/><Relationship Id="rId40" Type="http://schemas.openxmlformats.org/officeDocument/2006/relationships/customXml" Target="../ink/ink1217.xml"/><Relationship Id="rId115" Type="http://schemas.openxmlformats.org/officeDocument/2006/relationships/image" Target="../media/image1270.png"/><Relationship Id="rId136" Type="http://schemas.openxmlformats.org/officeDocument/2006/relationships/customXml" Target="../ink/ink1265.xml"/><Relationship Id="rId157" Type="http://schemas.openxmlformats.org/officeDocument/2006/relationships/image" Target="../media/image1291.png"/><Relationship Id="rId178" Type="http://schemas.openxmlformats.org/officeDocument/2006/relationships/customXml" Target="../ink/ink1286.xml"/><Relationship Id="rId301" Type="http://schemas.openxmlformats.org/officeDocument/2006/relationships/image" Target="../media/image1363.png"/><Relationship Id="rId322" Type="http://schemas.openxmlformats.org/officeDocument/2006/relationships/customXml" Target="../ink/ink1358.xml"/><Relationship Id="rId61" Type="http://schemas.openxmlformats.org/officeDocument/2006/relationships/image" Target="../media/image1243.png"/><Relationship Id="rId82" Type="http://schemas.openxmlformats.org/officeDocument/2006/relationships/customXml" Target="../ink/ink1238.xml"/><Relationship Id="rId199" Type="http://schemas.openxmlformats.org/officeDocument/2006/relationships/image" Target="../media/image1312.png"/><Relationship Id="rId203" Type="http://schemas.openxmlformats.org/officeDocument/2006/relationships/image" Target="../media/image1314.png"/><Relationship Id="rId19" Type="http://schemas.openxmlformats.org/officeDocument/2006/relationships/image" Target="../media/image1222.png"/><Relationship Id="rId224" Type="http://schemas.openxmlformats.org/officeDocument/2006/relationships/customXml" Target="../ink/ink1309.xml"/><Relationship Id="rId245" Type="http://schemas.openxmlformats.org/officeDocument/2006/relationships/image" Target="../media/image1335.png"/><Relationship Id="rId266" Type="http://schemas.openxmlformats.org/officeDocument/2006/relationships/customXml" Target="../ink/ink1330.xml"/><Relationship Id="rId287" Type="http://schemas.openxmlformats.org/officeDocument/2006/relationships/image" Target="../media/image1356.png"/><Relationship Id="rId30" Type="http://schemas.openxmlformats.org/officeDocument/2006/relationships/customXml" Target="../ink/ink1212.xml"/><Relationship Id="rId105" Type="http://schemas.openxmlformats.org/officeDocument/2006/relationships/image" Target="../media/image1265.png"/><Relationship Id="rId126" Type="http://schemas.openxmlformats.org/officeDocument/2006/relationships/customXml" Target="../ink/ink1260.xml"/><Relationship Id="rId147" Type="http://schemas.openxmlformats.org/officeDocument/2006/relationships/image" Target="../media/image1286.png"/><Relationship Id="rId168" Type="http://schemas.openxmlformats.org/officeDocument/2006/relationships/customXml" Target="../ink/ink1281.xml"/><Relationship Id="rId312" Type="http://schemas.openxmlformats.org/officeDocument/2006/relationships/customXml" Target="../ink/ink1353.xml"/><Relationship Id="rId333" Type="http://schemas.openxmlformats.org/officeDocument/2006/relationships/image" Target="../media/image1379.png"/><Relationship Id="rId51" Type="http://schemas.openxmlformats.org/officeDocument/2006/relationships/image" Target="../media/image1238.png"/><Relationship Id="rId72" Type="http://schemas.openxmlformats.org/officeDocument/2006/relationships/customXml" Target="../ink/ink1233.xml"/><Relationship Id="rId93" Type="http://schemas.openxmlformats.org/officeDocument/2006/relationships/image" Target="../media/image1259.png"/><Relationship Id="rId189" Type="http://schemas.openxmlformats.org/officeDocument/2006/relationships/image" Target="../media/image1307.png"/><Relationship Id="rId3" Type="http://schemas.openxmlformats.org/officeDocument/2006/relationships/image" Target="../media/image1214.png"/><Relationship Id="rId214" Type="http://schemas.openxmlformats.org/officeDocument/2006/relationships/customXml" Target="../ink/ink1304.xml"/><Relationship Id="rId235" Type="http://schemas.openxmlformats.org/officeDocument/2006/relationships/image" Target="../media/image1330.png"/><Relationship Id="rId256" Type="http://schemas.openxmlformats.org/officeDocument/2006/relationships/customXml" Target="../ink/ink1325.xml"/><Relationship Id="rId277" Type="http://schemas.openxmlformats.org/officeDocument/2006/relationships/image" Target="../media/image1351.png"/><Relationship Id="rId298" Type="http://schemas.openxmlformats.org/officeDocument/2006/relationships/customXml" Target="../ink/ink1346.xml"/><Relationship Id="rId116" Type="http://schemas.openxmlformats.org/officeDocument/2006/relationships/customXml" Target="../ink/ink1255.xml"/><Relationship Id="rId137" Type="http://schemas.openxmlformats.org/officeDocument/2006/relationships/image" Target="../media/image1281.png"/><Relationship Id="rId158" Type="http://schemas.openxmlformats.org/officeDocument/2006/relationships/customXml" Target="../ink/ink1276.xml"/><Relationship Id="rId302" Type="http://schemas.openxmlformats.org/officeDocument/2006/relationships/customXml" Target="../ink/ink1348.xml"/><Relationship Id="rId323" Type="http://schemas.openxmlformats.org/officeDocument/2006/relationships/image" Target="../media/image1374.png"/><Relationship Id="rId20" Type="http://schemas.openxmlformats.org/officeDocument/2006/relationships/customXml" Target="../ink/ink1207.xml"/><Relationship Id="rId41" Type="http://schemas.openxmlformats.org/officeDocument/2006/relationships/image" Target="../media/image1233.png"/><Relationship Id="rId62" Type="http://schemas.openxmlformats.org/officeDocument/2006/relationships/customXml" Target="../ink/ink1228.xml"/><Relationship Id="rId83" Type="http://schemas.openxmlformats.org/officeDocument/2006/relationships/image" Target="../media/image1254.png"/><Relationship Id="rId179" Type="http://schemas.openxmlformats.org/officeDocument/2006/relationships/image" Target="../media/image1302.png"/><Relationship Id="rId190" Type="http://schemas.openxmlformats.org/officeDocument/2006/relationships/customXml" Target="../ink/ink1292.xml"/><Relationship Id="rId204" Type="http://schemas.openxmlformats.org/officeDocument/2006/relationships/customXml" Target="../ink/ink1299.xml"/><Relationship Id="rId225" Type="http://schemas.openxmlformats.org/officeDocument/2006/relationships/image" Target="../media/image1325.png"/><Relationship Id="rId246" Type="http://schemas.openxmlformats.org/officeDocument/2006/relationships/customXml" Target="../ink/ink1320.xml"/><Relationship Id="rId267" Type="http://schemas.openxmlformats.org/officeDocument/2006/relationships/image" Target="../media/image1346.png"/><Relationship Id="rId288" Type="http://schemas.openxmlformats.org/officeDocument/2006/relationships/customXml" Target="../ink/ink1341.xml"/><Relationship Id="rId106" Type="http://schemas.openxmlformats.org/officeDocument/2006/relationships/customXml" Target="../ink/ink1250.xml"/><Relationship Id="rId127" Type="http://schemas.openxmlformats.org/officeDocument/2006/relationships/image" Target="../media/image1276.png"/><Relationship Id="rId313" Type="http://schemas.openxmlformats.org/officeDocument/2006/relationships/image" Target="../media/image1369.png"/><Relationship Id="rId10" Type="http://schemas.openxmlformats.org/officeDocument/2006/relationships/customXml" Target="../ink/ink1202.xml"/><Relationship Id="rId31" Type="http://schemas.openxmlformats.org/officeDocument/2006/relationships/image" Target="../media/image1228.png"/><Relationship Id="rId52" Type="http://schemas.openxmlformats.org/officeDocument/2006/relationships/customXml" Target="../ink/ink1223.xml"/><Relationship Id="rId73" Type="http://schemas.openxmlformats.org/officeDocument/2006/relationships/image" Target="../media/image1249.png"/><Relationship Id="rId94" Type="http://schemas.openxmlformats.org/officeDocument/2006/relationships/customXml" Target="../ink/ink1244.xml"/><Relationship Id="rId148" Type="http://schemas.openxmlformats.org/officeDocument/2006/relationships/customXml" Target="../ink/ink1271.xml"/><Relationship Id="rId169" Type="http://schemas.openxmlformats.org/officeDocument/2006/relationships/image" Target="../media/image1297.png"/><Relationship Id="rId334" Type="http://schemas.openxmlformats.org/officeDocument/2006/relationships/customXml" Target="../ink/ink1364.xml"/><Relationship Id="rId4" Type="http://schemas.openxmlformats.org/officeDocument/2006/relationships/customXml" Target="../ink/ink1199.xml"/><Relationship Id="rId180" Type="http://schemas.openxmlformats.org/officeDocument/2006/relationships/customXml" Target="../ink/ink1287.xml"/><Relationship Id="rId215" Type="http://schemas.openxmlformats.org/officeDocument/2006/relationships/image" Target="../media/image1320.png"/><Relationship Id="rId236" Type="http://schemas.openxmlformats.org/officeDocument/2006/relationships/customXml" Target="../ink/ink1315.xml"/><Relationship Id="rId257" Type="http://schemas.openxmlformats.org/officeDocument/2006/relationships/image" Target="../media/image1341.png"/><Relationship Id="rId278" Type="http://schemas.openxmlformats.org/officeDocument/2006/relationships/customXml" Target="../ink/ink1336.xml"/><Relationship Id="rId303" Type="http://schemas.openxmlformats.org/officeDocument/2006/relationships/image" Target="../media/image1364.png"/><Relationship Id="rId42" Type="http://schemas.openxmlformats.org/officeDocument/2006/relationships/customXml" Target="../ink/ink1218.xml"/><Relationship Id="rId84" Type="http://schemas.openxmlformats.org/officeDocument/2006/relationships/customXml" Target="../ink/ink1239.xml"/><Relationship Id="rId138" Type="http://schemas.openxmlformats.org/officeDocument/2006/relationships/customXml" Target="../ink/ink1266.xml"/><Relationship Id="rId191" Type="http://schemas.openxmlformats.org/officeDocument/2006/relationships/image" Target="../media/image1308.png"/><Relationship Id="rId205" Type="http://schemas.openxmlformats.org/officeDocument/2006/relationships/image" Target="../media/image1315.png"/><Relationship Id="rId247" Type="http://schemas.openxmlformats.org/officeDocument/2006/relationships/image" Target="../media/image1336.png"/><Relationship Id="rId107" Type="http://schemas.openxmlformats.org/officeDocument/2006/relationships/image" Target="../media/image1266.png"/><Relationship Id="rId289" Type="http://schemas.openxmlformats.org/officeDocument/2006/relationships/image" Target="../media/image1357.png"/><Relationship Id="rId11" Type="http://schemas.openxmlformats.org/officeDocument/2006/relationships/image" Target="../media/image1218.png"/><Relationship Id="rId53" Type="http://schemas.openxmlformats.org/officeDocument/2006/relationships/image" Target="../media/image1239.png"/><Relationship Id="rId149" Type="http://schemas.openxmlformats.org/officeDocument/2006/relationships/image" Target="../media/image1287.png"/><Relationship Id="rId314" Type="http://schemas.openxmlformats.org/officeDocument/2006/relationships/customXml" Target="../ink/ink1354.xml"/><Relationship Id="rId95" Type="http://schemas.openxmlformats.org/officeDocument/2006/relationships/image" Target="../media/image1260.png"/><Relationship Id="rId160" Type="http://schemas.openxmlformats.org/officeDocument/2006/relationships/customXml" Target="../ink/ink1277.xml"/><Relationship Id="rId216" Type="http://schemas.openxmlformats.org/officeDocument/2006/relationships/customXml" Target="../ink/ink1305.xml"/><Relationship Id="rId258" Type="http://schemas.openxmlformats.org/officeDocument/2006/relationships/customXml" Target="../ink/ink1326.xml"/><Relationship Id="rId22" Type="http://schemas.openxmlformats.org/officeDocument/2006/relationships/customXml" Target="../ink/ink1208.xml"/><Relationship Id="rId64" Type="http://schemas.openxmlformats.org/officeDocument/2006/relationships/customXml" Target="../ink/ink1229.xml"/><Relationship Id="rId118" Type="http://schemas.openxmlformats.org/officeDocument/2006/relationships/customXml" Target="../ink/ink1256.xml"/><Relationship Id="rId325" Type="http://schemas.openxmlformats.org/officeDocument/2006/relationships/image" Target="../media/image1375.png"/><Relationship Id="rId171" Type="http://schemas.openxmlformats.org/officeDocument/2006/relationships/image" Target="../media/image1298.png"/><Relationship Id="rId227" Type="http://schemas.openxmlformats.org/officeDocument/2006/relationships/image" Target="../media/image1326.png"/><Relationship Id="rId269" Type="http://schemas.openxmlformats.org/officeDocument/2006/relationships/image" Target="../media/image1347.png"/><Relationship Id="rId33" Type="http://schemas.openxmlformats.org/officeDocument/2006/relationships/image" Target="../media/image1229.png"/><Relationship Id="rId129" Type="http://schemas.openxmlformats.org/officeDocument/2006/relationships/image" Target="../media/image1277.png"/><Relationship Id="rId280" Type="http://schemas.openxmlformats.org/officeDocument/2006/relationships/customXml" Target="../ink/ink1337.xml"/><Relationship Id="rId336" Type="http://schemas.openxmlformats.org/officeDocument/2006/relationships/customXml" Target="../ink/ink1365.xml"/><Relationship Id="rId75" Type="http://schemas.openxmlformats.org/officeDocument/2006/relationships/image" Target="../media/image1250.png"/><Relationship Id="rId140" Type="http://schemas.openxmlformats.org/officeDocument/2006/relationships/customXml" Target="../ink/ink1267.xml"/><Relationship Id="rId182" Type="http://schemas.openxmlformats.org/officeDocument/2006/relationships/customXml" Target="../ink/ink1288.xml"/><Relationship Id="rId6" Type="http://schemas.openxmlformats.org/officeDocument/2006/relationships/customXml" Target="../ink/ink1200.xml"/><Relationship Id="rId238" Type="http://schemas.openxmlformats.org/officeDocument/2006/relationships/customXml" Target="../ink/ink1316.xml"/><Relationship Id="rId291" Type="http://schemas.openxmlformats.org/officeDocument/2006/relationships/image" Target="../media/image1358.png"/><Relationship Id="rId305" Type="http://schemas.openxmlformats.org/officeDocument/2006/relationships/image" Target="../media/image1365.png"/><Relationship Id="rId44" Type="http://schemas.openxmlformats.org/officeDocument/2006/relationships/customXml" Target="../ink/ink1219.xml"/><Relationship Id="rId86" Type="http://schemas.openxmlformats.org/officeDocument/2006/relationships/customXml" Target="../ink/ink1240.xml"/><Relationship Id="rId151" Type="http://schemas.openxmlformats.org/officeDocument/2006/relationships/image" Target="../media/image1288.png"/><Relationship Id="rId193" Type="http://schemas.openxmlformats.org/officeDocument/2006/relationships/image" Target="../media/image1309.png"/><Relationship Id="rId207" Type="http://schemas.openxmlformats.org/officeDocument/2006/relationships/image" Target="../media/image1316.png"/><Relationship Id="rId249" Type="http://schemas.openxmlformats.org/officeDocument/2006/relationships/image" Target="../media/image1337.png"/><Relationship Id="rId13" Type="http://schemas.openxmlformats.org/officeDocument/2006/relationships/image" Target="../media/image1219.png"/><Relationship Id="rId109" Type="http://schemas.openxmlformats.org/officeDocument/2006/relationships/image" Target="../media/image1267.png"/><Relationship Id="rId260" Type="http://schemas.openxmlformats.org/officeDocument/2006/relationships/customXml" Target="../ink/ink1327.xml"/><Relationship Id="rId316" Type="http://schemas.openxmlformats.org/officeDocument/2006/relationships/customXml" Target="../ink/ink1355.xml"/><Relationship Id="rId55" Type="http://schemas.openxmlformats.org/officeDocument/2006/relationships/image" Target="../media/image1240.png"/><Relationship Id="rId97" Type="http://schemas.openxmlformats.org/officeDocument/2006/relationships/image" Target="../media/image1261.png"/><Relationship Id="rId120" Type="http://schemas.openxmlformats.org/officeDocument/2006/relationships/customXml" Target="../ink/ink1257.xml"/><Relationship Id="rId162" Type="http://schemas.openxmlformats.org/officeDocument/2006/relationships/customXml" Target="../ink/ink1278.xml"/><Relationship Id="rId218" Type="http://schemas.openxmlformats.org/officeDocument/2006/relationships/customXml" Target="../ink/ink1306.xml"/><Relationship Id="rId271" Type="http://schemas.openxmlformats.org/officeDocument/2006/relationships/image" Target="../media/image1348.png"/><Relationship Id="rId24" Type="http://schemas.openxmlformats.org/officeDocument/2006/relationships/customXml" Target="../ink/ink1209.xml"/><Relationship Id="rId66" Type="http://schemas.openxmlformats.org/officeDocument/2006/relationships/customXml" Target="../ink/ink1230.xml"/><Relationship Id="rId131" Type="http://schemas.openxmlformats.org/officeDocument/2006/relationships/image" Target="../media/image1278.png"/><Relationship Id="rId327" Type="http://schemas.openxmlformats.org/officeDocument/2006/relationships/image" Target="../media/image1376.png"/><Relationship Id="rId173" Type="http://schemas.openxmlformats.org/officeDocument/2006/relationships/image" Target="../media/image1299.png"/><Relationship Id="rId229" Type="http://schemas.openxmlformats.org/officeDocument/2006/relationships/image" Target="../media/image1327.png"/></Relationships>
</file>

<file path=ppt/slides/_rels/slide44.xml.rels><?xml version="1.0" encoding="UTF-8" standalone="yes"?>
<Relationships xmlns="http://schemas.openxmlformats.org/package/2006/relationships"><Relationship Id="rId8" Type="http://schemas.openxmlformats.org/officeDocument/2006/relationships/image" Target="../media/image1387.png"/><Relationship Id="rId3" Type="http://schemas.openxmlformats.org/officeDocument/2006/relationships/customXml" Target="../ink/ink1368.xml"/><Relationship Id="rId7" Type="http://schemas.openxmlformats.org/officeDocument/2006/relationships/customXml" Target="../ink/ink1370.xml"/><Relationship Id="rId2" Type="http://schemas.openxmlformats.org/officeDocument/2006/relationships/image" Target="../media/image1384.png"/><Relationship Id="rId1" Type="http://schemas.openxmlformats.org/officeDocument/2006/relationships/slideLayout" Target="../slideLayouts/slideLayout7.xml"/><Relationship Id="rId6" Type="http://schemas.openxmlformats.org/officeDocument/2006/relationships/image" Target="../media/image1386.png"/><Relationship Id="rId5" Type="http://schemas.openxmlformats.org/officeDocument/2006/relationships/customXml" Target="../ink/ink1369.xml"/><Relationship Id="rId4" Type="http://schemas.openxmlformats.org/officeDocument/2006/relationships/image" Target="../media/image1385.png"/></Relationships>
</file>

<file path=ppt/slides/_rels/slide45.xml.rels><?xml version="1.0" encoding="UTF-8" standalone="yes"?>
<Relationships xmlns="http://schemas.openxmlformats.org/package/2006/relationships"><Relationship Id="rId26" Type="http://schemas.openxmlformats.org/officeDocument/2006/relationships/image" Target="../media/image1398.png"/><Relationship Id="rId21" Type="http://schemas.openxmlformats.org/officeDocument/2006/relationships/customXml" Target="../ink/ink1381.xml"/><Relationship Id="rId42" Type="http://schemas.openxmlformats.org/officeDocument/2006/relationships/image" Target="../media/image1406.png"/><Relationship Id="rId47" Type="http://schemas.openxmlformats.org/officeDocument/2006/relationships/customXml" Target="../ink/ink1394.xml"/><Relationship Id="rId63" Type="http://schemas.openxmlformats.org/officeDocument/2006/relationships/customXml" Target="../ink/ink1402.xml"/><Relationship Id="rId68" Type="http://schemas.openxmlformats.org/officeDocument/2006/relationships/customXml" Target="../ink/ink1405.xml"/><Relationship Id="rId16" Type="http://schemas.openxmlformats.org/officeDocument/2006/relationships/image" Target="../media/image1393.png"/><Relationship Id="rId11" Type="http://schemas.openxmlformats.org/officeDocument/2006/relationships/image" Target="../media/image1391.png"/><Relationship Id="rId32" Type="http://schemas.openxmlformats.org/officeDocument/2006/relationships/image" Target="../media/image1401.png"/><Relationship Id="rId37" Type="http://schemas.openxmlformats.org/officeDocument/2006/relationships/customXml" Target="../ink/ink1389.xml"/><Relationship Id="rId53" Type="http://schemas.openxmlformats.org/officeDocument/2006/relationships/customXml" Target="../ink/ink1397.xml"/><Relationship Id="rId58" Type="http://schemas.openxmlformats.org/officeDocument/2006/relationships/image" Target="../media/image1414.png"/><Relationship Id="rId74" Type="http://schemas.openxmlformats.org/officeDocument/2006/relationships/customXml" Target="../ink/ink1408.xml"/><Relationship Id="rId79" Type="http://schemas.openxmlformats.org/officeDocument/2006/relationships/image" Target="../media/image1424.png"/><Relationship Id="rId5" Type="http://schemas.openxmlformats.org/officeDocument/2006/relationships/customXml" Target="../ink/ink1372.xml"/><Relationship Id="rId61" Type="http://schemas.openxmlformats.org/officeDocument/2006/relationships/customXml" Target="../ink/ink1401.xml"/><Relationship Id="rId82" Type="http://schemas.openxmlformats.org/officeDocument/2006/relationships/customXml" Target="../ink/ink1412.xml"/><Relationship Id="rId19" Type="http://schemas.openxmlformats.org/officeDocument/2006/relationships/customXml" Target="../ink/ink1380.xml"/><Relationship Id="rId14" Type="http://schemas.openxmlformats.org/officeDocument/2006/relationships/customXml" Target="../ink/ink1377.xml"/><Relationship Id="rId22" Type="http://schemas.openxmlformats.org/officeDocument/2006/relationships/image" Target="../media/image1396.png"/><Relationship Id="rId27" Type="http://schemas.openxmlformats.org/officeDocument/2006/relationships/customXml" Target="../ink/ink1384.xml"/><Relationship Id="rId30" Type="http://schemas.openxmlformats.org/officeDocument/2006/relationships/image" Target="../media/image1400.png"/><Relationship Id="rId35" Type="http://schemas.openxmlformats.org/officeDocument/2006/relationships/customXml" Target="../ink/ink1388.xml"/><Relationship Id="rId43" Type="http://schemas.openxmlformats.org/officeDocument/2006/relationships/customXml" Target="../ink/ink1392.xml"/><Relationship Id="rId48" Type="http://schemas.openxmlformats.org/officeDocument/2006/relationships/image" Target="../media/image1409.png"/><Relationship Id="rId56" Type="http://schemas.openxmlformats.org/officeDocument/2006/relationships/image" Target="../media/image1413.png"/><Relationship Id="rId64" Type="http://schemas.openxmlformats.org/officeDocument/2006/relationships/image" Target="../media/image1417.png"/><Relationship Id="rId69" Type="http://schemas.openxmlformats.org/officeDocument/2006/relationships/image" Target="../media/image1419.png"/><Relationship Id="rId77" Type="http://schemas.openxmlformats.org/officeDocument/2006/relationships/image" Target="../media/image1423.png"/><Relationship Id="rId8" Type="http://schemas.openxmlformats.org/officeDocument/2006/relationships/customXml" Target="../ink/ink1374.xml"/><Relationship Id="rId51" Type="http://schemas.openxmlformats.org/officeDocument/2006/relationships/customXml" Target="../ink/ink1396.xml"/><Relationship Id="rId72" Type="http://schemas.openxmlformats.org/officeDocument/2006/relationships/customXml" Target="../ink/ink1407.xml"/><Relationship Id="rId80" Type="http://schemas.openxmlformats.org/officeDocument/2006/relationships/customXml" Target="../ink/ink1411.xml"/><Relationship Id="rId3" Type="http://schemas.openxmlformats.org/officeDocument/2006/relationships/customXml" Target="../ink/ink1371.xml"/><Relationship Id="rId12" Type="http://schemas.openxmlformats.org/officeDocument/2006/relationships/customXml" Target="../ink/ink1376.xml"/><Relationship Id="rId17" Type="http://schemas.openxmlformats.org/officeDocument/2006/relationships/customXml" Target="../ink/ink1379.xml"/><Relationship Id="rId25" Type="http://schemas.openxmlformats.org/officeDocument/2006/relationships/customXml" Target="../ink/ink1383.xml"/><Relationship Id="rId33" Type="http://schemas.openxmlformats.org/officeDocument/2006/relationships/customXml" Target="../ink/ink1387.xml"/><Relationship Id="rId38" Type="http://schemas.openxmlformats.org/officeDocument/2006/relationships/image" Target="../media/image1404.png"/><Relationship Id="rId46" Type="http://schemas.openxmlformats.org/officeDocument/2006/relationships/image" Target="../media/image1408.png"/><Relationship Id="rId59" Type="http://schemas.openxmlformats.org/officeDocument/2006/relationships/customXml" Target="../ink/ink1400.xml"/><Relationship Id="rId67" Type="http://schemas.openxmlformats.org/officeDocument/2006/relationships/image" Target="../media/image1418.png"/><Relationship Id="rId20" Type="http://schemas.openxmlformats.org/officeDocument/2006/relationships/image" Target="../media/image1395.png"/><Relationship Id="rId41" Type="http://schemas.openxmlformats.org/officeDocument/2006/relationships/customXml" Target="../ink/ink1391.xml"/><Relationship Id="rId54" Type="http://schemas.openxmlformats.org/officeDocument/2006/relationships/image" Target="../media/image1412.png"/><Relationship Id="rId62" Type="http://schemas.openxmlformats.org/officeDocument/2006/relationships/image" Target="../media/image1416.png"/><Relationship Id="rId70" Type="http://schemas.openxmlformats.org/officeDocument/2006/relationships/customXml" Target="../ink/ink1406.xml"/><Relationship Id="rId75" Type="http://schemas.openxmlformats.org/officeDocument/2006/relationships/image" Target="../media/image1422.png"/><Relationship Id="rId83" Type="http://schemas.openxmlformats.org/officeDocument/2006/relationships/image" Target="../media/image1426.png"/><Relationship Id="rId1" Type="http://schemas.openxmlformats.org/officeDocument/2006/relationships/slideLayout" Target="../slideLayouts/slideLayout7.xml"/><Relationship Id="rId6" Type="http://schemas.openxmlformats.org/officeDocument/2006/relationships/image" Target="../media/image226.png"/><Relationship Id="rId15" Type="http://schemas.openxmlformats.org/officeDocument/2006/relationships/customXml" Target="../ink/ink1378.xml"/><Relationship Id="rId23" Type="http://schemas.openxmlformats.org/officeDocument/2006/relationships/customXml" Target="../ink/ink1382.xml"/><Relationship Id="rId28" Type="http://schemas.openxmlformats.org/officeDocument/2006/relationships/image" Target="../media/image1399.png"/><Relationship Id="rId36" Type="http://schemas.openxmlformats.org/officeDocument/2006/relationships/image" Target="../media/image1403.png"/><Relationship Id="rId49" Type="http://schemas.openxmlformats.org/officeDocument/2006/relationships/customXml" Target="../ink/ink1395.xml"/><Relationship Id="rId57" Type="http://schemas.openxmlformats.org/officeDocument/2006/relationships/customXml" Target="../ink/ink1399.xml"/><Relationship Id="rId10" Type="http://schemas.openxmlformats.org/officeDocument/2006/relationships/customXml" Target="../ink/ink1375.xml"/><Relationship Id="rId31" Type="http://schemas.openxmlformats.org/officeDocument/2006/relationships/customXml" Target="../ink/ink1386.xml"/><Relationship Id="rId44" Type="http://schemas.openxmlformats.org/officeDocument/2006/relationships/image" Target="../media/image1407.png"/><Relationship Id="rId52" Type="http://schemas.openxmlformats.org/officeDocument/2006/relationships/image" Target="../media/image1411.png"/><Relationship Id="rId60" Type="http://schemas.openxmlformats.org/officeDocument/2006/relationships/image" Target="../media/image1415.png"/><Relationship Id="rId65" Type="http://schemas.openxmlformats.org/officeDocument/2006/relationships/customXml" Target="../ink/ink1403.xml"/><Relationship Id="rId73" Type="http://schemas.openxmlformats.org/officeDocument/2006/relationships/image" Target="../media/image1421.png"/><Relationship Id="rId78" Type="http://schemas.openxmlformats.org/officeDocument/2006/relationships/customXml" Target="../ink/ink1410.xml"/><Relationship Id="rId81" Type="http://schemas.openxmlformats.org/officeDocument/2006/relationships/image" Target="../media/image1425.png"/><Relationship Id="rId4" Type="http://schemas.openxmlformats.org/officeDocument/2006/relationships/image" Target="../media/image1389.png"/><Relationship Id="rId9" Type="http://schemas.openxmlformats.org/officeDocument/2006/relationships/image" Target="../media/image1390.png"/><Relationship Id="rId13" Type="http://schemas.openxmlformats.org/officeDocument/2006/relationships/image" Target="../media/image1392.png"/><Relationship Id="rId18" Type="http://schemas.openxmlformats.org/officeDocument/2006/relationships/image" Target="../media/image1394.png"/><Relationship Id="rId39" Type="http://schemas.openxmlformats.org/officeDocument/2006/relationships/customXml" Target="../ink/ink1390.xml"/><Relationship Id="rId34" Type="http://schemas.openxmlformats.org/officeDocument/2006/relationships/image" Target="../media/image1402.png"/><Relationship Id="rId50" Type="http://schemas.openxmlformats.org/officeDocument/2006/relationships/image" Target="../media/image1410.png"/><Relationship Id="rId55" Type="http://schemas.openxmlformats.org/officeDocument/2006/relationships/customXml" Target="../ink/ink1398.xml"/><Relationship Id="rId76" Type="http://schemas.openxmlformats.org/officeDocument/2006/relationships/customXml" Target="../ink/ink1409.xml"/><Relationship Id="rId7" Type="http://schemas.openxmlformats.org/officeDocument/2006/relationships/customXml" Target="../ink/ink1373.xml"/><Relationship Id="rId71" Type="http://schemas.openxmlformats.org/officeDocument/2006/relationships/image" Target="../media/image1420.png"/><Relationship Id="rId2" Type="http://schemas.openxmlformats.org/officeDocument/2006/relationships/image" Target="../media/image1388.png"/><Relationship Id="rId29" Type="http://schemas.openxmlformats.org/officeDocument/2006/relationships/customXml" Target="../ink/ink1385.xml"/><Relationship Id="rId24" Type="http://schemas.openxmlformats.org/officeDocument/2006/relationships/image" Target="../media/image1397.png"/><Relationship Id="rId40" Type="http://schemas.openxmlformats.org/officeDocument/2006/relationships/image" Target="../media/image1405.png"/><Relationship Id="rId45" Type="http://schemas.openxmlformats.org/officeDocument/2006/relationships/customXml" Target="../ink/ink1393.xml"/><Relationship Id="rId66" Type="http://schemas.openxmlformats.org/officeDocument/2006/relationships/customXml" Target="../ink/ink1404.xml"/></Relationships>
</file>

<file path=ppt/slides/_rels/slide46.xml.rels><?xml version="1.0" encoding="UTF-8" standalone="yes"?>
<Relationships xmlns="http://schemas.openxmlformats.org/package/2006/relationships"><Relationship Id="rId2" Type="http://schemas.openxmlformats.org/officeDocument/2006/relationships/image" Target="../media/image14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3" Type="http://schemas.openxmlformats.org/officeDocument/2006/relationships/customXml" Target="../ink/ink1418.xml"/><Relationship Id="rId18" Type="http://schemas.openxmlformats.org/officeDocument/2006/relationships/image" Target="../media/image1436.png"/><Relationship Id="rId26" Type="http://schemas.openxmlformats.org/officeDocument/2006/relationships/image" Target="../media/image1440.png"/><Relationship Id="rId3" Type="http://schemas.openxmlformats.org/officeDocument/2006/relationships/customXml" Target="../ink/ink1413.xml"/><Relationship Id="rId21" Type="http://schemas.openxmlformats.org/officeDocument/2006/relationships/customXml" Target="../ink/ink1422.xml"/><Relationship Id="rId34" Type="http://schemas.openxmlformats.org/officeDocument/2006/relationships/image" Target="../media/image1444.png"/><Relationship Id="rId7" Type="http://schemas.openxmlformats.org/officeDocument/2006/relationships/customXml" Target="../ink/ink1415.xml"/><Relationship Id="rId12" Type="http://schemas.openxmlformats.org/officeDocument/2006/relationships/image" Target="../media/image1433.png"/><Relationship Id="rId17" Type="http://schemas.openxmlformats.org/officeDocument/2006/relationships/customXml" Target="../ink/ink1420.xml"/><Relationship Id="rId25" Type="http://schemas.openxmlformats.org/officeDocument/2006/relationships/customXml" Target="../ink/ink1424.xml"/><Relationship Id="rId33" Type="http://schemas.openxmlformats.org/officeDocument/2006/relationships/customXml" Target="../ink/ink1428.xml"/><Relationship Id="rId2" Type="http://schemas.openxmlformats.org/officeDocument/2006/relationships/image" Target="../media/image1428.png"/><Relationship Id="rId16" Type="http://schemas.openxmlformats.org/officeDocument/2006/relationships/image" Target="../media/image1435.png"/><Relationship Id="rId20" Type="http://schemas.openxmlformats.org/officeDocument/2006/relationships/image" Target="../media/image1437.png"/><Relationship Id="rId29" Type="http://schemas.openxmlformats.org/officeDocument/2006/relationships/customXml" Target="../ink/ink1426.xml"/><Relationship Id="rId1" Type="http://schemas.openxmlformats.org/officeDocument/2006/relationships/slideLayout" Target="../slideLayouts/slideLayout7.xml"/><Relationship Id="rId6" Type="http://schemas.openxmlformats.org/officeDocument/2006/relationships/image" Target="../media/image1430.png"/><Relationship Id="rId11" Type="http://schemas.openxmlformats.org/officeDocument/2006/relationships/customXml" Target="../ink/ink1417.xml"/><Relationship Id="rId24" Type="http://schemas.openxmlformats.org/officeDocument/2006/relationships/image" Target="../media/image1439.png"/><Relationship Id="rId32" Type="http://schemas.openxmlformats.org/officeDocument/2006/relationships/image" Target="../media/image1443.png"/><Relationship Id="rId5" Type="http://schemas.openxmlformats.org/officeDocument/2006/relationships/customXml" Target="../ink/ink1414.xml"/><Relationship Id="rId15" Type="http://schemas.openxmlformats.org/officeDocument/2006/relationships/customXml" Target="../ink/ink1419.xml"/><Relationship Id="rId23" Type="http://schemas.openxmlformats.org/officeDocument/2006/relationships/customXml" Target="../ink/ink1423.xml"/><Relationship Id="rId28" Type="http://schemas.openxmlformats.org/officeDocument/2006/relationships/image" Target="../media/image1441.png"/><Relationship Id="rId36" Type="http://schemas.openxmlformats.org/officeDocument/2006/relationships/image" Target="../media/image1445.png"/><Relationship Id="rId10" Type="http://schemas.openxmlformats.org/officeDocument/2006/relationships/image" Target="../media/image1432.png"/><Relationship Id="rId19" Type="http://schemas.openxmlformats.org/officeDocument/2006/relationships/customXml" Target="../ink/ink1421.xml"/><Relationship Id="rId31" Type="http://schemas.openxmlformats.org/officeDocument/2006/relationships/customXml" Target="../ink/ink1427.xml"/><Relationship Id="rId4" Type="http://schemas.openxmlformats.org/officeDocument/2006/relationships/image" Target="../media/image1429.png"/><Relationship Id="rId9" Type="http://schemas.openxmlformats.org/officeDocument/2006/relationships/customXml" Target="../ink/ink1416.xml"/><Relationship Id="rId14" Type="http://schemas.openxmlformats.org/officeDocument/2006/relationships/image" Target="../media/image1434.png"/><Relationship Id="rId22" Type="http://schemas.openxmlformats.org/officeDocument/2006/relationships/image" Target="../media/image1438.png"/><Relationship Id="rId27" Type="http://schemas.openxmlformats.org/officeDocument/2006/relationships/customXml" Target="../ink/ink1425.xml"/><Relationship Id="rId30" Type="http://schemas.openxmlformats.org/officeDocument/2006/relationships/image" Target="../media/image1442.png"/><Relationship Id="rId35" Type="http://schemas.openxmlformats.org/officeDocument/2006/relationships/customXml" Target="../ink/ink1429.xml"/><Relationship Id="rId8" Type="http://schemas.openxmlformats.org/officeDocument/2006/relationships/image" Target="../media/image1431.png"/></Relationships>
</file>

<file path=ppt/slides/_rels/slide48.xml.rels><?xml version="1.0" encoding="UTF-8" standalone="yes"?>
<Relationships xmlns="http://schemas.openxmlformats.org/package/2006/relationships"><Relationship Id="rId117" Type="http://schemas.openxmlformats.org/officeDocument/2006/relationships/image" Target="../media/image1503.png"/><Relationship Id="rId21" Type="http://schemas.openxmlformats.org/officeDocument/2006/relationships/image" Target="../media/image1455.png"/><Relationship Id="rId42" Type="http://schemas.openxmlformats.org/officeDocument/2006/relationships/customXml" Target="../ink/ink1449.xml"/><Relationship Id="rId63" Type="http://schemas.openxmlformats.org/officeDocument/2006/relationships/image" Target="../media/image1476.png"/><Relationship Id="rId84" Type="http://schemas.openxmlformats.org/officeDocument/2006/relationships/customXml" Target="../ink/ink1470.xml"/><Relationship Id="rId138" Type="http://schemas.openxmlformats.org/officeDocument/2006/relationships/customXml" Target="../ink/ink1497.xml"/><Relationship Id="rId159" Type="http://schemas.openxmlformats.org/officeDocument/2006/relationships/image" Target="../media/image1524.png"/><Relationship Id="rId107" Type="http://schemas.openxmlformats.org/officeDocument/2006/relationships/image" Target="../media/image1498.png"/><Relationship Id="rId11" Type="http://schemas.openxmlformats.org/officeDocument/2006/relationships/image" Target="../media/image1450.png"/><Relationship Id="rId32" Type="http://schemas.openxmlformats.org/officeDocument/2006/relationships/customXml" Target="../ink/ink1444.xml"/><Relationship Id="rId53" Type="http://schemas.openxmlformats.org/officeDocument/2006/relationships/image" Target="../media/image1471.png"/><Relationship Id="rId74" Type="http://schemas.openxmlformats.org/officeDocument/2006/relationships/customXml" Target="../ink/ink1465.xml"/><Relationship Id="rId128" Type="http://schemas.openxmlformats.org/officeDocument/2006/relationships/customXml" Target="../ink/ink1492.xml"/><Relationship Id="rId149" Type="http://schemas.openxmlformats.org/officeDocument/2006/relationships/image" Target="../media/image1519.png"/><Relationship Id="rId5" Type="http://schemas.openxmlformats.org/officeDocument/2006/relationships/image" Target="../media/image1447.png"/><Relationship Id="rId95" Type="http://schemas.openxmlformats.org/officeDocument/2006/relationships/image" Target="../media/image1492.png"/><Relationship Id="rId160" Type="http://schemas.openxmlformats.org/officeDocument/2006/relationships/customXml" Target="../ink/ink1508.xml"/><Relationship Id="rId22" Type="http://schemas.openxmlformats.org/officeDocument/2006/relationships/customXml" Target="../ink/ink1439.xml"/><Relationship Id="rId43" Type="http://schemas.openxmlformats.org/officeDocument/2006/relationships/image" Target="../media/image1466.png"/><Relationship Id="rId64" Type="http://schemas.openxmlformats.org/officeDocument/2006/relationships/customXml" Target="../ink/ink1460.xml"/><Relationship Id="rId118" Type="http://schemas.openxmlformats.org/officeDocument/2006/relationships/customXml" Target="../ink/ink1487.xml"/><Relationship Id="rId139" Type="http://schemas.openxmlformats.org/officeDocument/2006/relationships/image" Target="../media/image1514.png"/><Relationship Id="rId85" Type="http://schemas.openxmlformats.org/officeDocument/2006/relationships/image" Target="../media/image1487.png"/><Relationship Id="rId150" Type="http://schemas.openxmlformats.org/officeDocument/2006/relationships/customXml" Target="../ink/ink1503.xml"/><Relationship Id="rId12" Type="http://schemas.openxmlformats.org/officeDocument/2006/relationships/customXml" Target="../ink/ink1434.xml"/><Relationship Id="rId17" Type="http://schemas.openxmlformats.org/officeDocument/2006/relationships/image" Target="../media/image1453.png"/><Relationship Id="rId33" Type="http://schemas.openxmlformats.org/officeDocument/2006/relationships/image" Target="../media/image1461.png"/><Relationship Id="rId38" Type="http://schemas.openxmlformats.org/officeDocument/2006/relationships/customXml" Target="../ink/ink1447.xml"/><Relationship Id="rId59" Type="http://schemas.openxmlformats.org/officeDocument/2006/relationships/image" Target="../media/image1474.png"/><Relationship Id="rId103" Type="http://schemas.openxmlformats.org/officeDocument/2006/relationships/image" Target="../media/image1496.png"/><Relationship Id="rId108" Type="http://schemas.openxmlformats.org/officeDocument/2006/relationships/customXml" Target="../ink/ink1482.xml"/><Relationship Id="rId124" Type="http://schemas.openxmlformats.org/officeDocument/2006/relationships/customXml" Target="../ink/ink1490.xml"/><Relationship Id="rId129" Type="http://schemas.openxmlformats.org/officeDocument/2006/relationships/image" Target="../media/image1509.png"/><Relationship Id="rId54" Type="http://schemas.openxmlformats.org/officeDocument/2006/relationships/customXml" Target="../ink/ink1455.xml"/><Relationship Id="rId70" Type="http://schemas.openxmlformats.org/officeDocument/2006/relationships/customXml" Target="../ink/ink1463.xml"/><Relationship Id="rId75" Type="http://schemas.openxmlformats.org/officeDocument/2006/relationships/image" Target="../media/image1482.png"/><Relationship Id="rId91" Type="http://schemas.openxmlformats.org/officeDocument/2006/relationships/image" Target="../media/image1490.png"/><Relationship Id="rId96" Type="http://schemas.openxmlformats.org/officeDocument/2006/relationships/customXml" Target="../ink/ink1476.xml"/><Relationship Id="rId140" Type="http://schemas.openxmlformats.org/officeDocument/2006/relationships/customXml" Target="../ink/ink1498.xml"/><Relationship Id="rId145" Type="http://schemas.openxmlformats.org/officeDocument/2006/relationships/image" Target="../media/image1517.png"/><Relationship Id="rId161" Type="http://schemas.openxmlformats.org/officeDocument/2006/relationships/image" Target="../media/image1525.png"/><Relationship Id="rId1" Type="http://schemas.openxmlformats.org/officeDocument/2006/relationships/slideLayout" Target="../slideLayouts/slideLayout7.xml"/><Relationship Id="rId6" Type="http://schemas.openxmlformats.org/officeDocument/2006/relationships/customXml" Target="../ink/ink1431.xml"/><Relationship Id="rId23" Type="http://schemas.openxmlformats.org/officeDocument/2006/relationships/image" Target="../media/image1456.png"/><Relationship Id="rId28" Type="http://schemas.openxmlformats.org/officeDocument/2006/relationships/customXml" Target="../ink/ink1442.xml"/><Relationship Id="rId49" Type="http://schemas.openxmlformats.org/officeDocument/2006/relationships/image" Target="../media/image1469.png"/><Relationship Id="rId114" Type="http://schemas.openxmlformats.org/officeDocument/2006/relationships/customXml" Target="../ink/ink1485.xml"/><Relationship Id="rId119" Type="http://schemas.openxmlformats.org/officeDocument/2006/relationships/image" Target="../media/image1504.png"/><Relationship Id="rId44" Type="http://schemas.openxmlformats.org/officeDocument/2006/relationships/customXml" Target="../ink/ink1450.xml"/><Relationship Id="rId60" Type="http://schemas.openxmlformats.org/officeDocument/2006/relationships/customXml" Target="../ink/ink1458.xml"/><Relationship Id="rId65" Type="http://schemas.openxmlformats.org/officeDocument/2006/relationships/image" Target="../media/image1477.png"/><Relationship Id="rId81" Type="http://schemas.openxmlformats.org/officeDocument/2006/relationships/image" Target="../media/image1485.png"/><Relationship Id="rId86" Type="http://schemas.openxmlformats.org/officeDocument/2006/relationships/customXml" Target="../ink/ink1471.xml"/><Relationship Id="rId130" Type="http://schemas.openxmlformats.org/officeDocument/2006/relationships/customXml" Target="../ink/ink1493.xml"/><Relationship Id="rId135" Type="http://schemas.openxmlformats.org/officeDocument/2006/relationships/image" Target="../media/image1512.png"/><Relationship Id="rId151" Type="http://schemas.openxmlformats.org/officeDocument/2006/relationships/image" Target="../media/image1520.png"/><Relationship Id="rId156" Type="http://schemas.openxmlformats.org/officeDocument/2006/relationships/customXml" Target="../ink/ink1506.xml"/><Relationship Id="rId13" Type="http://schemas.openxmlformats.org/officeDocument/2006/relationships/image" Target="../media/image1451.png"/><Relationship Id="rId18" Type="http://schemas.openxmlformats.org/officeDocument/2006/relationships/customXml" Target="../ink/ink1437.xml"/><Relationship Id="rId39" Type="http://schemas.openxmlformats.org/officeDocument/2006/relationships/image" Target="../media/image1464.png"/><Relationship Id="rId109" Type="http://schemas.openxmlformats.org/officeDocument/2006/relationships/image" Target="../media/image1499.png"/><Relationship Id="rId34" Type="http://schemas.openxmlformats.org/officeDocument/2006/relationships/customXml" Target="../ink/ink1445.xml"/><Relationship Id="rId50" Type="http://schemas.openxmlformats.org/officeDocument/2006/relationships/customXml" Target="../ink/ink1453.xml"/><Relationship Id="rId55" Type="http://schemas.openxmlformats.org/officeDocument/2006/relationships/image" Target="../media/image1472.png"/><Relationship Id="rId76" Type="http://schemas.openxmlformats.org/officeDocument/2006/relationships/customXml" Target="../ink/ink1466.xml"/><Relationship Id="rId97" Type="http://schemas.openxmlformats.org/officeDocument/2006/relationships/image" Target="../media/image1493.png"/><Relationship Id="rId104" Type="http://schemas.openxmlformats.org/officeDocument/2006/relationships/customXml" Target="../ink/ink1480.xml"/><Relationship Id="rId120" Type="http://schemas.openxmlformats.org/officeDocument/2006/relationships/customXml" Target="../ink/ink1488.xml"/><Relationship Id="rId125" Type="http://schemas.openxmlformats.org/officeDocument/2006/relationships/image" Target="../media/image1507.png"/><Relationship Id="rId141" Type="http://schemas.openxmlformats.org/officeDocument/2006/relationships/image" Target="../media/image1515.png"/><Relationship Id="rId146" Type="http://schemas.openxmlformats.org/officeDocument/2006/relationships/customXml" Target="../ink/ink1501.xml"/><Relationship Id="rId7" Type="http://schemas.openxmlformats.org/officeDocument/2006/relationships/image" Target="../media/image1448.png"/><Relationship Id="rId71" Type="http://schemas.openxmlformats.org/officeDocument/2006/relationships/image" Target="../media/image1480.png"/><Relationship Id="rId92" Type="http://schemas.openxmlformats.org/officeDocument/2006/relationships/customXml" Target="../ink/ink1474.xml"/><Relationship Id="rId162" Type="http://schemas.openxmlformats.org/officeDocument/2006/relationships/customXml" Target="../ink/ink1509.xml"/><Relationship Id="rId2" Type="http://schemas.openxmlformats.org/officeDocument/2006/relationships/notesSlide" Target="../notesSlides/notesSlide3.xml"/><Relationship Id="rId29" Type="http://schemas.openxmlformats.org/officeDocument/2006/relationships/image" Target="../media/image1459.png"/><Relationship Id="rId24" Type="http://schemas.openxmlformats.org/officeDocument/2006/relationships/customXml" Target="../ink/ink1440.xml"/><Relationship Id="rId40" Type="http://schemas.openxmlformats.org/officeDocument/2006/relationships/customXml" Target="../ink/ink1448.xml"/><Relationship Id="rId45" Type="http://schemas.openxmlformats.org/officeDocument/2006/relationships/image" Target="../media/image1467.png"/><Relationship Id="rId66" Type="http://schemas.openxmlformats.org/officeDocument/2006/relationships/customXml" Target="../ink/ink1461.xml"/><Relationship Id="rId87" Type="http://schemas.openxmlformats.org/officeDocument/2006/relationships/image" Target="../media/image1488.png"/><Relationship Id="rId110" Type="http://schemas.openxmlformats.org/officeDocument/2006/relationships/customXml" Target="../ink/ink1483.xml"/><Relationship Id="rId115" Type="http://schemas.openxmlformats.org/officeDocument/2006/relationships/image" Target="../media/image1502.png"/><Relationship Id="rId131" Type="http://schemas.openxmlformats.org/officeDocument/2006/relationships/image" Target="../media/image1510.png"/><Relationship Id="rId136" Type="http://schemas.openxmlformats.org/officeDocument/2006/relationships/customXml" Target="../ink/ink1496.xml"/><Relationship Id="rId157" Type="http://schemas.openxmlformats.org/officeDocument/2006/relationships/image" Target="../media/image1523.png"/><Relationship Id="rId61" Type="http://schemas.openxmlformats.org/officeDocument/2006/relationships/image" Target="../media/image1475.png"/><Relationship Id="rId82" Type="http://schemas.openxmlformats.org/officeDocument/2006/relationships/customXml" Target="../ink/ink1469.xml"/><Relationship Id="rId152" Type="http://schemas.openxmlformats.org/officeDocument/2006/relationships/customXml" Target="../ink/ink1504.xml"/><Relationship Id="rId19" Type="http://schemas.openxmlformats.org/officeDocument/2006/relationships/image" Target="../media/image1454.png"/><Relationship Id="rId14" Type="http://schemas.openxmlformats.org/officeDocument/2006/relationships/customXml" Target="../ink/ink1435.xml"/><Relationship Id="rId30" Type="http://schemas.openxmlformats.org/officeDocument/2006/relationships/customXml" Target="../ink/ink1443.xml"/><Relationship Id="rId35" Type="http://schemas.openxmlformats.org/officeDocument/2006/relationships/image" Target="../media/image1462.png"/><Relationship Id="rId56" Type="http://schemas.openxmlformats.org/officeDocument/2006/relationships/customXml" Target="../ink/ink1456.xml"/><Relationship Id="rId77" Type="http://schemas.openxmlformats.org/officeDocument/2006/relationships/image" Target="../media/image1483.png"/><Relationship Id="rId100" Type="http://schemas.openxmlformats.org/officeDocument/2006/relationships/customXml" Target="../ink/ink1478.xml"/><Relationship Id="rId105" Type="http://schemas.openxmlformats.org/officeDocument/2006/relationships/image" Target="../media/image1497.png"/><Relationship Id="rId126" Type="http://schemas.openxmlformats.org/officeDocument/2006/relationships/customXml" Target="../ink/ink1491.xml"/><Relationship Id="rId147" Type="http://schemas.openxmlformats.org/officeDocument/2006/relationships/image" Target="../media/image1518.png"/><Relationship Id="rId8" Type="http://schemas.openxmlformats.org/officeDocument/2006/relationships/customXml" Target="../ink/ink1432.xml"/><Relationship Id="rId51" Type="http://schemas.openxmlformats.org/officeDocument/2006/relationships/image" Target="../media/image1470.png"/><Relationship Id="rId72" Type="http://schemas.openxmlformats.org/officeDocument/2006/relationships/customXml" Target="../ink/ink1464.xml"/><Relationship Id="rId93" Type="http://schemas.openxmlformats.org/officeDocument/2006/relationships/image" Target="../media/image1491.png"/><Relationship Id="rId98" Type="http://schemas.openxmlformats.org/officeDocument/2006/relationships/customXml" Target="../ink/ink1477.xml"/><Relationship Id="rId121" Type="http://schemas.openxmlformats.org/officeDocument/2006/relationships/image" Target="../media/image1505.png"/><Relationship Id="rId142" Type="http://schemas.openxmlformats.org/officeDocument/2006/relationships/customXml" Target="../ink/ink1499.xml"/><Relationship Id="rId163" Type="http://schemas.openxmlformats.org/officeDocument/2006/relationships/image" Target="../media/image1526.png"/><Relationship Id="rId3" Type="http://schemas.openxmlformats.org/officeDocument/2006/relationships/image" Target="../media/image1446.png"/><Relationship Id="rId25" Type="http://schemas.openxmlformats.org/officeDocument/2006/relationships/image" Target="../media/image1457.png"/><Relationship Id="rId46" Type="http://schemas.openxmlformats.org/officeDocument/2006/relationships/customXml" Target="../ink/ink1451.xml"/><Relationship Id="rId67" Type="http://schemas.openxmlformats.org/officeDocument/2006/relationships/image" Target="../media/image1478.png"/><Relationship Id="rId116" Type="http://schemas.openxmlformats.org/officeDocument/2006/relationships/customXml" Target="../ink/ink1486.xml"/><Relationship Id="rId137" Type="http://schemas.openxmlformats.org/officeDocument/2006/relationships/image" Target="../media/image1513.png"/><Relationship Id="rId158" Type="http://schemas.openxmlformats.org/officeDocument/2006/relationships/customXml" Target="../ink/ink1507.xml"/><Relationship Id="rId20" Type="http://schemas.openxmlformats.org/officeDocument/2006/relationships/customXml" Target="../ink/ink1438.xml"/><Relationship Id="rId41" Type="http://schemas.openxmlformats.org/officeDocument/2006/relationships/image" Target="../media/image1465.png"/><Relationship Id="rId62" Type="http://schemas.openxmlformats.org/officeDocument/2006/relationships/customXml" Target="../ink/ink1459.xml"/><Relationship Id="rId83" Type="http://schemas.openxmlformats.org/officeDocument/2006/relationships/image" Target="../media/image1486.png"/><Relationship Id="rId88" Type="http://schemas.openxmlformats.org/officeDocument/2006/relationships/customXml" Target="../ink/ink1472.xml"/><Relationship Id="rId111" Type="http://schemas.openxmlformats.org/officeDocument/2006/relationships/image" Target="../media/image1500.png"/><Relationship Id="rId132" Type="http://schemas.openxmlformats.org/officeDocument/2006/relationships/customXml" Target="../ink/ink1494.xml"/><Relationship Id="rId153" Type="http://schemas.openxmlformats.org/officeDocument/2006/relationships/image" Target="../media/image1521.png"/><Relationship Id="rId15" Type="http://schemas.openxmlformats.org/officeDocument/2006/relationships/image" Target="../media/image1452.png"/><Relationship Id="rId36" Type="http://schemas.openxmlformats.org/officeDocument/2006/relationships/customXml" Target="../ink/ink1446.xml"/><Relationship Id="rId57" Type="http://schemas.openxmlformats.org/officeDocument/2006/relationships/image" Target="../media/image1473.png"/><Relationship Id="rId106" Type="http://schemas.openxmlformats.org/officeDocument/2006/relationships/customXml" Target="../ink/ink1481.xml"/><Relationship Id="rId127" Type="http://schemas.openxmlformats.org/officeDocument/2006/relationships/image" Target="../media/image1508.png"/><Relationship Id="rId10" Type="http://schemas.openxmlformats.org/officeDocument/2006/relationships/customXml" Target="../ink/ink1433.xml"/><Relationship Id="rId31" Type="http://schemas.openxmlformats.org/officeDocument/2006/relationships/image" Target="../media/image1460.png"/><Relationship Id="rId52" Type="http://schemas.openxmlformats.org/officeDocument/2006/relationships/customXml" Target="../ink/ink1454.xml"/><Relationship Id="rId73" Type="http://schemas.openxmlformats.org/officeDocument/2006/relationships/image" Target="../media/image1481.png"/><Relationship Id="rId78" Type="http://schemas.openxmlformats.org/officeDocument/2006/relationships/customXml" Target="../ink/ink1467.xml"/><Relationship Id="rId94" Type="http://schemas.openxmlformats.org/officeDocument/2006/relationships/customXml" Target="../ink/ink1475.xml"/><Relationship Id="rId99" Type="http://schemas.openxmlformats.org/officeDocument/2006/relationships/image" Target="../media/image1494.png"/><Relationship Id="rId101" Type="http://schemas.openxmlformats.org/officeDocument/2006/relationships/image" Target="../media/image1495.png"/><Relationship Id="rId122" Type="http://schemas.openxmlformats.org/officeDocument/2006/relationships/customXml" Target="../ink/ink1489.xml"/><Relationship Id="rId143" Type="http://schemas.openxmlformats.org/officeDocument/2006/relationships/image" Target="../media/image1516.png"/><Relationship Id="rId148" Type="http://schemas.openxmlformats.org/officeDocument/2006/relationships/customXml" Target="../ink/ink1502.xml"/><Relationship Id="rId164" Type="http://schemas.openxmlformats.org/officeDocument/2006/relationships/customXml" Target="../ink/ink1510.xml"/><Relationship Id="rId4" Type="http://schemas.openxmlformats.org/officeDocument/2006/relationships/customXml" Target="../ink/ink1430.xml"/><Relationship Id="rId9" Type="http://schemas.openxmlformats.org/officeDocument/2006/relationships/image" Target="../media/image1449.png"/><Relationship Id="rId26" Type="http://schemas.openxmlformats.org/officeDocument/2006/relationships/customXml" Target="../ink/ink1441.xml"/><Relationship Id="rId47" Type="http://schemas.openxmlformats.org/officeDocument/2006/relationships/image" Target="../media/image1468.png"/><Relationship Id="rId68" Type="http://schemas.openxmlformats.org/officeDocument/2006/relationships/customXml" Target="../ink/ink1462.xml"/><Relationship Id="rId89" Type="http://schemas.openxmlformats.org/officeDocument/2006/relationships/image" Target="../media/image1489.png"/><Relationship Id="rId112" Type="http://schemas.openxmlformats.org/officeDocument/2006/relationships/customXml" Target="../ink/ink1484.xml"/><Relationship Id="rId133" Type="http://schemas.openxmlformats.org/officeDocument/2006/relationships/image" Target="../media/image1511.png"/><Relationship Id="rId154" Type="http://schemas.openxmlformats.org/officeDocument/2006/relationships/customXml" Target="../ink/ink1505.xml"/><Relationship Id="rId16" Type="http://schemas.openxmlformats.org/officeDocument/2006/relationships/customXml" Target="../ink/ink1436.xml"/><Relationship Id="rId37" Type="http://schemas.openxmlformats.org/officeDocument/2006/relationships/image" Target="../media/image1463.png"/><Relationship Id="rId58" Type="http://schemas.openxmlformats.org/officeDocument/2006/relationships/customXml" Target="../ink/ink1457.xml"/><Relationship Id="rId79" Type="http://schemas.openxmlformats.org/officeDocument/2006/relationships/image" Target="../media/image1484.png"/><Relationship Id="rId102" Type="http://schemas.openxmlformats.org/officeDocument/2006/relationships/customXml" Target="../ink/ink1479.xml"/><Relationship Id="rId123" Type="http://schemas.openxmlformats.org/officeDocument/2006/relationships/image" Target="../media/image1506.png"/><Relationship Id="rId144" Type="http://schemas.openxmlformats.org/officeDocument/2006/relationships/customXml" Target="../ink/ink1500.xml"/><Relationship Id="rId90" Type="http://schemas.openxmlformats.org/officeDocument/2006/relationships/customXml" Target="../ink/ink1473.xml"/><Relationship Id="rId165" Type="http://schemas.openxmlformats.org/officeDocument/2006/relationships/image" Target="../media/image1527.png"/><Relationship Id="rId27" Type="http://schemas.openxmlformats.org/officeDocument/2006/relationships/image" Target="../media/image1458.png"/><Relationship Id="rId48" Type="http://schemas.openxmlformats.org/officeDocument/2006/relationships/customXml" Target="../ink/ink1452.xml"/><Relationship Id="rId69" Type="http://schemas.openxmlformats.org/officeDocument/2006/relationships/image" Target="../media/image1479.png"/><Relationship Id="rId113" Type="http://schemas.openxmlformats.org/officeDocument/2006/relationships/image" Target="../media/image1501.png"/><Relationship Id="rId134" Type="http://schemas.openxmlformats.org/officeDocument/2006/relationships/customXml" Target="../ink/ink1495.xml"/><Relationship Id="rId80" Type="http://schemas.openxmlformats.org/officeDocument/2006/relationships/customXml" Target="../ink/ink1468.xml"/><Relationship Id="rId155" Type="http://schemas.openxmlformats.org/officeDocument/2006/relationships/image" Target="../media/image1522.png"/></Relationships>
</file>

<file path=ppt/slides/_rels/slide49.xml.rels><?xml version="1.0" encoding="UTF-8" standalone="yes"?>
<Relationships xmlns="http://schemas.openxmlformats.org/package/2006/relationships"><Relationship Id="rId117" Type="http://schemas.openxmlformats.org/officeDocument/2006/relationships/customXml" Target="../ink/ink1568.xml"/><Relationship Id="rId21" Type="http://schemas.openxmlformats.org/officeDocument/2006/relationships/customXml" Target="../ink/ink1520.xml"/><Relationship Id="rId42" Type="http://schemas.openxmlformats.org/officeDocument/2006/relationships/image" Target="../media/image1548.png"/><Relationship Id="rId63" Type="http://schemas.openxmlformats.org/officeDocument/2006/relationships/customXml" Target="../ink/ink1541.xml"/><Relationship Id="rId84" Type="http://schemas.openxmlformats.org/officeDocument/2006/relationships/image" Target="../media/image1569.png"/><Relationship Id="rId138" Type="http://schemas.openxmlformats.org/officeDocument/2006/relationships/image" Target="../media/image1596.png"/><Relationship Id="rId159" Type="http://schemas.openxmlformats.org/officeDocument/2006/relationships/customXml" Target="../ink/ink1589.xml"/><Relationship Id="rId170" Type="http://schemas.openxmlformats.org/officeDocument/2006/relationships/image" Target="../media/image1612.png"/><Relationship Id="rId191" Type="http://schemas.openxmlformats.org/officeDocument/2006/relationships/customXml" Target="../ink/ink1605.xml"/><Relationship Id="rId205" Type="http://schemas.openxmlformats.org/officeDocument/2006/relationships/customXml" Target="../ink/ink1612.xml"/><Relationship Id="rId107" Type="http://schemas.openxmlformats.org/officeDocument/2006/relationships/customXml" Target="../ink/ink1563.xml"/><Relationship Id="rId11" Type="http://schemas.openxmlformats.org/officeDocument/2006/relationships/customXml" Target="../ink/ink1515.xml"/><Relationship Id="rId32" Type="http://schemas.openxmlformats.org/officeDocument/2006/relationships/image" Target="../media/image1543.png"/><Relationship Id="rId53" Type="http://schemas.openxmlformats.org/officeDocument/2006/relationships/customXml" Target="../ink/ink1536.xml"/><Relationship Id="rId74" Type="http://schemas.openxmlformats.org/officeDocument/2006/relationships/image" Target="../media/image1564.png"/><Relationship Id="rId128" Type="http://schemas.openxmlformats.org/officeDocument/2006/relationships/image" Target="../media/image1591.png"/><Relationship Id="rId149" Type="http://schemas.openxmlformats.org/officeDocument/2006/relationships/customXml" Target="../ink/ink1584.xml"/><Relationship Id="rId5" Type="http://schemas.openxmlformats.org/officeDocument/2006/relationships/customXml" Target="../ink/ink1512.xml"/><Relationship Id="rId95" Type="http://schemas.openxmlformats.org/officeDocument/2006/relationships/customXml" Target="../ink/ink1557.xml"/><Relationship Id="rId160" Type="http://schemas.openxmlformats.org/officeDocument/2006/relationships/image" Target="../media/image1607.png"/><Relationship Id="rId181" Type="http://schemas.openxmlformats.org/officeDocument/2006/relationships/customXml" Target="../ink/ink1600.xml"/><Relationship Id="rId22" Type="http://schemas.openxmlformats.org/officeDocument/2006/relationships/image" Target="../media/image1538.png"/><Relationship Id="rId43" Type="http://schemas.openxmlformats.org/officeDocument/2006/relationships/customXml" Target="../ink/ink1531.xml"/><Relationship Id="rId64" Type="http://schemas.openxmlformats.org/officeDocument/2006/relationships/image" Target="../media/image1559.png"/><Relationship Id="rId118" Type="http://schemas.openxmlformats.org/officeDocument/2006/relationships/image" Target="../media/image1586.png"/><Relationship Id="rId139" Type="http://schemas.openxmlformats.org/officeDocument/2006/relationships/customXml" Target="../ink/ink1579.xml"/><Relationship Id="rId85" Type="http://schemas.openxmlformats.org/officeDocument/2006/relationships/customXml" Target="../ink/ink1552.xml"/><Relationship Id="rId150" Type="http://schemas.openxmlformats.org/officeDocument/2006/relationships/image" Target="../media/image1602.png"/><Relationship Id="rId171" Type="http://schemas.openxmlformats.org/officeDocument/2006/relationships/customXml" Target="../ink/ink1595.xml"/><Relationship Id="rId192" Type="http://schemas.openxmlformats.org/officeDocument/2006/relationships/image" Target="../media/image1623.png"/><Relationship Id="rId206" Type="http://schemas.openxmlformats.org/officeDocument/2006/relationships/image" Target="../media/image1629.png"/><Relationship Id="rId12" Type="http://schemas.openxmlformats.org/officeDocument/2006/relationships/image" Target="../media/image1533.png"/><Relationship Id="rId33" Type="http://schemas.openxmlformats.org/officeDocument/2006/relationships/customXml" Target="../ink/ink1526.xml"/><Relationship Id="rId108" Type="http://schemas.openxmlformats.org/officeDocument/2006/relationships/image" Target="../media/image1581.png"/><Relationship Id="rId129" Type="http://schemas.openxmlformats.org/officeDocument/2006/relationships/customXml" Target="../ink/ink1574.xml"/><Relationship Id="rId54" Type="http://schemas.openxmlformats.org/officeDocument/2006/relationships/image" Target="../media/image1554.png"/><Relationship Id="rId75" Type="http://schemas.openxmlformats.org/officeDocument/2006/relationships/customXml" Target="../ink/ink1547.xml"/><Relationship Id="rId96" Type="http://schemas.openxmlformats.org/officeDocument/2006/relationships/image" Target="../media/image1575.png"/><Relationship Id="rId140" Type="http://schemas.openxmlformats.org/officeDocument/2006/relationships/image" Target="../media/image1597.png"/><Relationship Id="rId161" Type="http://schemas.openxmlformats.org/officeDocument/2006/relationships/customXml" Target="../ink/ink1590.xml"/><Relationship Id="rId182" Type="http://schemas.openxmlformats.org/officeDocument/2006/relationships/image" Target="../media/image1618.png"/><Relationship Id="rId6" Type="http://schemas.openxmlformats.org/officeDocument/2006/relationships/image" Target="../media/image1530.png"/><Relationship Id="rId23" Type="http://schemas.openxmlformats.org/officeDocument/2006/relationships/customXml" Target="../ink/ink1521.xml"/><Relationship Id="rId119" Type="http://schemas.openxmlformats.org/officeDocument/2006/relationships/customXml" Target="../ink/ink1569.xml"/><Relationship Id="rId44" Type="http://schemas.openxmlformats.org/officeDocument/2006/relationships/image" Target="../media/image1549.png"/><Relationship Id="rId65" Type="http://schemas.openxmlformats.org/officeDocument/2006/relationships/customXml" Target="../ink/ink1542.xml"/><Relationship Id="rId86" Type="http://schemas.openxmlformats.org/officeDocument/2006/relationships/image" Target="../media/image1570.png"/><Relationship Id="rId130" Type="http://schemas.openxmlformats.org/officeDocument/2006/relationships/image" Target="../media/image1592.png"/><Relationship Id="rId151" Type="http://schemas.openxmlformats.org/officeDocument/2006/relationships/customXml" Target="../ink/ink1585.xml"/><Relationship Id="rId172" Type="http://schemas.openxmlformats.org/officeDocument/2006/relationships/image" Target="../media/image1613.png"/><Relationship Id="rId193" Type="http://schemas.openxmlformats.org/officeDocument/2006/relationships/customXml" Target="../ink/ink1606.xml"/><Relationship Id="rId207" Type="http://schemas.openxmlformats.org/officeDocument/2006/relationships/customXml" Target="../ink/ink1613.xml"/><Relationship Id="rId13" Type="http://schemas.openxmlformats.org/officeDocument/2006/relationships/customXml" Target="../ink/ink1516.xml"/><Relationship Id="rId109" Type="http://schemas.openxmlformats.org/officeDocument/2006/relationships/customXml" Target="../ink/ink1564.xml"/><Relationship Id="rId34" Type="http://schemas.openxmlformats.org/officeDocument/2006/relationships/image" Target="../media/image1544.png"/><Relationship Id="rId55" Type="http://schemas.openxmlformats.org/officeDocument/2006/relationships/customXml" Target="../ink/ink1537.xml"/><Relationship Id="rId76" Type="http://schemas.openxmlformats.org/officeDocument/2006/relationships/image" Target="../media/image1565.png"/><Relationship Id="rId97" Type="http://schemas.openxmlformats.org/officeDocument/2006/relationships/customXml" Target="../ink/ink1558.xml"/><Relationship Id="rId120" Type="http://schemas.openxmlformats.org/officeDocument/2006/relationships/image" Target="../media/image1587.png"/><Relationship Id="rId141" Type="http://schemas.openxmlformats.org/officeDocument/2006/relationships/customXml" Target="../ink/ink1580.xml"/><Relationship Id="rId7" Type="http://schemas.openxmlformats.org/officeDocument/2006/relationships/customXml" Target="../ink/ink1513.xml"/><Relationship Id="rId162" Type="http://schemas.openxmlformats.org/officeDocument/2006/relationships/image" Target="../media/image1608.png"/><Relationship Id="rId183" Type="http://schemas.openxmlformats.org/officeDocument/2006/relationships/customXml" Target="../ink/ink1601.xml"/><Relationship Id="rId24" Type="http://schemas.openxmlformats.org/officeDocument/2006/relationships/image" Target="../media/image1539.png"/><Relationship Id="rId45" Type="http://schemas.openxmlformats.org/officeDocument/2006/relationships/customXml" Target="../ink/ink1532.xml"/><Relationship Id="rId66" Type="http://schemas.openxmlformats.org/officeDocument/2006/relationships/image" Target="../media/image1560.png"/><Relationship Id="rId87" Type="http://schemas.openxmlformats.org/officeDocument/2006/relationships/customXml" Target="../ink/ink1553.xml"/><Relationship Id="rId110" Type="http://schemas.openxmlformats.org/officeDocument/2006/relationships/image" Target="../media/image1582.png"/><Relationship Id="rId131" Type="http://schemas.openxmlformats.org/officeDocument/2006/relationships/customXml" Target="../ink/ink1575.xml"/><Relationship Id="rId61" Type="http://schemas.openxmlformats.org/officeDocument/2006/relationships/customXml" Target="../ink/ink1540.xml"/><Relationship Id="rId82" Type="http://schemas.openxmlformats.org/officeDocument/2006/relationships/image" Target="../media/image1568.png"/><Relationship Id="rId152" Type="http://schemas.openxmlformats.org/officeDocument/2006/relationships/image" Target="../media/image1603.png"/><Relationship Id="rId173" Type="http://schemas.openxmlformats.org/officeDocument/2006/relationships/customXml" Target="../ink/ink1596.xml"/><Relationship Id="rId194" Type="http://schemas.openxmlformats.org/officeDocument/2006/relationships/image" Target="../media/image1624.png"/><Relationship Id="rId199" Type="http://schemas.openxmlformats.org/officeDocument/2006/relationships/customXml" Target="../ink/ink1609.xml"/><Relationship Id="rId203" Type="http://schemas.openxmlformats.org/officeDocument/2006/relationships/customXml" Target="../ink/ink1611.xml"/><Relationship Id="rId208" Type="http://schemas.openxmlformats.org/officeDocument/2006/relationships/image" Target="../media/image1630.png"/><Relationship Id="rId19" Type="http://schemas.openxmlformats.org/officeDocument/2006/relationships/customXml" Target="../ink/ink1519.xml"/><Relationship Id="rId14" Type="http://schemas.openxmlformats.org/officeDocument/2006/relationships/image" Target="../media/image1534.png"/><Relationship Id="rId30" Type="http://schemas.openxmlformats.org/officeDocument/2006/relationships/image" Target="../media/image1542.png"/><Relationship Id="rId35" Type="http://schemas.openxmlformats.org/officeDocument/2006/relationships/customXml" Target="../ink/ink1527.xml"/><Relationship Id="rId56" Type="http://schemas.openxmlformats.org/officeDocument/2006/relationships/image" Target="../media/image1555.png"/><Relationship Id="rId77" Type="http://schemas.openxmlformats.org/officeDocument/2006/relationships/customXml" Target="../ink/ink1548.xml"/><Relationship Id="rId100" Type="http://schemas.openxmlformats.org/officeDocument/2006/relationships/image" Target="../media/image1577.png"/><Relationship Id="rId105" Type="http://schemas.openxmlformats.org/officeDocument/2006/relationships/customXml" Target="../ink/ink1562.xml"/><Relationship Id="rId126" Type="http://schemas.openxmlformats.org/officeDocument/2006/relationships/image" Target="../media/image1590.png"/><Relationship Id="rId147" Type="http://schemas.openxmlformats.org/officeDocument/2006/relationships/customXml" Target="../ink/ink1583.xml"/><Relationship Id="rId168" Type="http://schemas.openxmlformats.org/officeDocument/2006/relationships/image" Target="../media/image1611.png"/><Relationship Id="rId8" Type="http://schemas.openxmlformats.org/officeDocument/2006/relationships/image" Target="../media/image1531.png"/><Relationship Id="rId51" Type="http://schemas.openxmlformats.org/officeDocument/2006/relationships/customXml" Target="../ink/ink1535.xml"/><Relationship Id="rId72" Type="http://schemas.openxmlformats.org/officeDocument/2006/relationships/image" Target="../media/image1563.png"/><Relationship Id="rId93" Type="http://schemas.openxmlformats.org/officeDocument/2006/relationships/customXml" Target="../ink/ink1556.xml"/><Relationship Id="rId98" Type="http://schemas.openxmlformats.org/officeDocument/2006/relationships/image" Target="../media/image1576.png"/><Relationship Id="rId121" Type="http://schemas.openxmlformats.org/officeDocument/2006/relationships/customXml" Target="../ink/ink1570.xml"/><Relationship Id="rId142" Type="http://schemas.openxmlformats.org/officeDocument/2006/relationships/image" Target="../media/image1598.png"/><Relationship Id="rId163" Type="http://schemas.openxmlformats.org/officeDocument/2006/relationships/customXml" Target="../ink/ink1591.xml"/><Relationship Id="rId184" Type="http://schemas.openxmlformats.org/officeDocument/2006/relationships/image" Target="../media/image1619.png"/><Relationship Id="rId189" Type="http://schemas.openxmlformats.org/officeDocument/2006/relationships/customXml" Target="../ink/ink1604.xml"/><Relationship Id="rId3" Type="http://schemas.openxmlformats.org/officeDocument/2006/relationships/customXml" Target="../ink/ink1511.xml"/><Relationship Id="rId25" Type="http://schemas.openxmlformats.org/officeDocument/2006/relationships/customXml" Target="../ink/ink1522.xml"/><Relationship Id="rId46" Type="http://schemas.openxmlformats.org/officeDocument/2006/relationships/image" Target="../media/image1550.png"/><Relationship Id="rId67" Type="http://schemas.openxmlformats.org/officeDocument/2006/relationships/customXml" Target="../ink/ink1543.xml"/><Relationship Id="rId116" Type="http://schemas.openxmlformats.org/officeDocument/2006/relationships/image" Target="../media/image1585.png"/><Relationship Id="rId137" Type="http://schemas.openxmlformats.org/officeDocument/2006/relationships/customXml" Target="../ink/ink1578.xml"/><Relationship Id="rId158" Type="http://schemas.openxmlformats.org/officeDocument/2006/relationships/image" Target="../media/image1606.png"/><Relationship Id="rId20" Type="http://schemas.openxmlformats.org/officeDocument/2006/relationships/image" Target="../media/image1537.png"/><Relationship Id="rId41" Type="http://schemas.openxmlformats.org/officeDocument/2006/relationships/customXml" Target="../ink/ink1530.xml"/><Relationship Id="rId62" Type="http://schemas.openxmlformats.org/officeDocument/2006/relationships/image" Target="../media/image1558.png"/><Relationship Id="rId83" Type="http://schemas.openxmlformats.org/officeDocument/2006/relationships/customXml" Target="../ink/ink1551.xml"/><Relationship Id="rId88" Type="http://schemas.openxmlformats.org/officeDocument/2006/relationships/image" Target="../media/image1571.png"/><Relationship Id="rId111" Type="http://schemas.openxmlformats.org/officeDocument/2006/relationships/customXml" Target="../ink/ink1565.xml"/><Relationship Id="rId132" Type="http://schemas.openxmlformats.org/officeDocument/2006/relationships/image" Target="../media/image1593.png"/><Relationship Id="rId153" Type="http://schemas.openxmlformats.org/officeDocument/2006/relationships/customXml" Target="../ink/ink1586.xml"/><Relationship Id="rId174" Type="http://schemas.openxmlformats.org/officeDocument/2006/relationships/image" Target="../media/image1614.png"/><Relationship Id="rId179" Type="http://schemas.openxmlformats.org/officeDocument/2006/relationships/customXml" Target="../ink/ink1599.xml"/><Relationship Id="rId195" Type="http://schemas.openxmlformats.org/officeDocument/2006/relationships/customXml" Target="../ink/ink1607.xml"/><Relationship Id="rId209" Type="http://schemas.openxmlformats.org/officeDocument/2006/relationships/customXml" Target="../ink/ink1614.xml"/><Relationship Id="rId190" Type="http://schemas.openxmlformats.org/officeDocument/2006/relationships/image" Target="../media/image1622.png"/><Relationship Id="rId204" Type="http://schemas.openxmlformats.org/officeDocument/2006/relationships/image" Target="../media/image711.png"/><Relationship Id="rId15" Type="http://schemas.openxmlformats.org/officeDocument/2006/relationships/customXml" Target="../ink/ink1517.xml"/><Relationship Id="rId36" Type="http://schemas.openxmlformats.org/officeDocument/2006/relationships/image" Target="../media/image1545.png"/><Relationship Id="rId57" Type="http://schemas.openxmlformats.org/officeDocument/2006/relationships/customXml" Target="../ink/ink1538.xml"/><Relationship Id="rId106" Type="http://schemas.openxmlformats.org/officeDocument/2006/relationships/image" Target="../media/image1580.png"/><Relationship Id="rId127" Type="http://schemas.openxmlformats.org/officeDocument/2006/relationships/customXml" Target="../ink/ink1573.xml"/><Relationship Id="rId10" Type="http://schemas.openxmlformats.org/officeDocument/2006/relationships/image" Target="../media/image1532.png"/><Relationship Id="rId31" Type="http://schemas.openxmlformats.org/officeDocument/2006/relationships/customXml" Target="../ink/ink1525.xml"/><Relationship Id="rId52" Type="http://schemas.openxmlformats.org/officeDocument/2006/relationships/image" Target="../media/image1553.png"/><Relationship Id="rId73" Type="http://schemas.openxmlformats.org/officeDocument/2006/relationships/customXml" Target="../ink/ink1546.xml"/><Relationship Id="rId78" Type="http://schemas.openxmlformats.org/officeDocument/2006/relationships/image" Target="../media/image1566.png"/><Relationship Id="rId94" Type="http://schemas.openxmlformats.org/officeDocument/2006/relationships/image" Target="../media/image1574.png"/><Relationship Id="rId99" Type="http://schemas.openxmlformats.org/officeDocument/2006/relationships/customXml" Target="../ink/ink1559.xml"/><Relationship Id="rId101" Type="http://schemas.openxmlformats.org/officeDocument/2006/relationships/customXml" Target="../ink/ink1560.xml"/><Relationship Id="rId122" Type="http://schemas.openxmlformats.org/officeDocument/2006/relationships/image" Target="../media/image1588.png"/><Relationship Id="rId143" Type="http://schemas.openxmlformats.org/officeDocument/2006/relationships/customXml" Target="../ink/ink1581.xml"/><Relationship Id="rId148" Type="http://schemas.openxmlformats.org/officeDocument/2006/relationships/image" Target="../media/image1601.png"/><Relationship Id="rId164" Type="http://schemas.openxmlformats.org/officeDocument/2006/relationships/image" Target="../media/image1609.png"/><Relationship Id="rId169" Type="http://schemas.openxmlformats.org/officeDocument/2006/relationships/customXml" Target="../ink/ink1594.xml"/><Relationship Id="rId185" Type="http://schemas.openxmlformats.org/officeDocument/2006/relationships/customXml" Target="../ink/ink1602.xml"/><Relationship Id="rId4" Type="http://schemas.openxmlformats.org/officeDocument/2006/relationships/image" Target="../media/image1529.png"/><Relationship Id="rId9" Type="http://schemas.openxmlformats.org/officeDocument/2006/relationships/customXml" Target="../ink/ink1514.xml"/><Relationship Id="rId180" Type="http://schemas.openxmlformats.org/officeDocument/2006/relationships/image" Target="../media/image1617.png"/><Relationship Id="rId210" Type="http://schemas.openxmlformats.org/officeDocument/2006/relationships/image" Target="../media/image1631.png"/><Relationship Id="rId26" Type="http://schemas.openxmlformats.org/officeDocument/2006/relationships/image" Target="../media/image1540.png"/><Relationship Id="rId47" Type="http://schemas.openxmlformats.org/officeDocument/2006/relationships/customXml" Target="../ink/ink1533.xml"/><Relationship Id="rId68" Type="http://schemas.openxmlformats.org/officeDocument/2006/relationships/image" Target="../media/image1561.png"/><Relationship Id="rId89" Type="http://schemas.openxmlformats.org/officeDocument/2006/relationships/customXml" Target="../ink/ink1554.xml"/><Relationship Id="rId112" Type="http://schemas.openxmlformats.org/officeDocument/2006/relationships/image" Target="../media/image1583.png"/><Relationship Id="rId133" Type="http://schemas.openxmlformats.org/officeDocument/2006/relationships/customXml" Target="../ink/ink1576.xml"/><Relationship Id="rId154" Type="http://schemas.openxmlformats.org/officeDocument/2006/relationships/image" Target="../media/image1604.png"/><Relationship Id="rId175" Type="http://schemas.openxmlformats.org/officeDocument/2006/relationships/customXml" Target="../ink/ink1597.xml"/><Relationship Id="rId196" Type="http://schemas.openxmlformats.org/officeDocument/2006/relationships/image" Target="../media/image1625.png"/><Relationship Id="rId200" Type="http://schemas.openxmlformats.org/officeDocument/2006/relationships/image" Target="../media/image1627.png"/><Relationship Id="rId16" Type="http://schemas.openxmlformats.org/officeDocument/2006/relationships/image" Target="../media/image1535.png"/><Relationship Id="rId37" Type="http://schemas.openxmlformats.org/officeDocument/2006/relationships/customXml" Target="../ink/ink1528.xml"/><Relationship Id="rId58" Type="http://schemas.openxmlformats.org/officeDocument/2006/relationships/image" Target="../media/image1556.png"/><Relationship Id="rId79" Type="http://schemas.openxmlformats.org/officeDocument/2006/relationships/customXml" Target="../ink/ink1549.xml"/><Relationship Id="rId102" Type="http://schemas.openxmlformats.org/officeDocument/2006/relationships/image" Target="../media/image1578.png"/><Relationship Id="rId123" Type="http://schemas.openxmlformats.org/officeDocument/2006/relationships/customXml" Target="../ink/ink1571.xml"/><Relationship Id="rId144" Type="http://schemas.openxmlformats.org/officeDocument/2006/relationships/image" Target="../media/image1599.png"/><Relationship Id="rId90" Type="http://schemas.openxmlformats.org/officeDocument/2006/relationships/image" Target="../media/image1572.png"/><Relationship Id="rId165" Type="http://schemas.openxmlformats.org/officeDocument/2006/relationships/customXml" Target="../ink/ink1592.xml"/><Relationship Id="rId186" Type="http://schemas.openxmlformats.org/officeDocument/2006/relationships/image" Target="../media/image1620.png"/><Relationship Id="rId211" Type="http://schemas.openxmlformats.org/officeDocument/2006/relationships/customXml" Target="../ink/ink1615.xml"/><Relationship Id="rId27" Type="http://schemas.openxmlformats.org/officeDocument/2006/relationships/customXml" Target="../ink/ink1523.xml"/><Relationship Id="rId48" Type="http://schemas.openxmlformats.org/officeDocument/2006/relationships/image" Target="../media/image1551.png"/><Relationship Id="rId69" Type="http://schemas.openxmlformats.org/officeDocument/2006/relationships/customXml" Target="../ink/ink1544.xml"/><Relationship Id="rId113" Type="http://schemas.openxmlformats.org/officeDocument/2006/relationships/customXml" Target="../ink/ink1566.xml"/><Relationship Id="rId134" Type="http://schemas.openxmlformats.org/officeDocument/2006/relationships/image" Target="../media/image1594.png"/><Relationship Id="rId80" Type="http://schemas.openxmlformats.org/officeDocument/2006/relationships/image" Target="../media/image1567.png"/><Relationship Id="rId155" Type="http://schemas.openxmlformats.org/officeDocument/2006/relationships/customXml" Target="../ink/ink1587.xml"/><Relationship Id="rId176" Type="http://schemas.openxmlformats.org/officeDocument/2006/relationships/image" Target="../media/image1615.png"/><Relationship Id="rId197" Type="http://schemas.openxmlformats.org/officeDocument/2006/relationships/customXml" Target="../ink/ink1608.xml"/><Relationship Id="rId201" Type="http://schemas.openxmlformats.org/officeDocument/2006/relationships/customXml" Target="../ink/ink1610.xml"/><Relationship Id="rId17" Type="http://schemas.openxmlformats.org/officeDocument/2006/relationships/customXml" Target="../ink/ink1518.xml"/><Relationship Id="rId38" Type="http://schemas.openxmlformats.org/officeDocument/2006/relationships/image" Target="../media/image1546.png"/><Relationship Id="rId59" Type="http://schemas.openxmlformats.org/officeDocument/2006/relationships/customXml" Target="../ink/ink1539.xml"/><Relationship Id="rId103" Type="http://schemas.openxmlformats.org/officeDocument/2006/relationships/customXml" Target="../ink/ink1561.xml"/><Relationship Id="rId124" Type="http://schemas.openxmlformats.org/officeDocument/2006/relationships/image" Target="../media/image1589.png"/><Relationship Id="rId70" Type="http://schemas.openxmlformats.org/officeDocument/2006/relationships/image" Target="../media/image1562.png"/><Relationship Id="rId91" Type="http://schemas.openxmlformats.org/officeDocument/2006/relationships/customXml" Target="../ink/ink1555.xml"/><Relationship Id="rId145" Type="http://schemas.openxmlformats.org/officeDocument/2006/relationships/customXml" Target="../ink/ink1582.xml"/><Relationship Id="rId166" Type="http://schemas.openxmlformats.org/officeDocument/2006/relationships/image" Target="../media/image1610.png"/><Relationship Id="rId187" Type="http://schemas.openxmlformats.org/officeDocument/2006/relationships/customXml" Target="../ink/ink1603.xml"/><Relationship Id="rId1" Type="http://schemas.openxmlformats.org/officeDocument/2006/relationships/slideLayout" Target="../slideLayouts/slideLayout7.xml"/><Relationship Id="rId212" Type="http://schemas.openxmlformats.org/officeDocument/2006/relationships/image" Target="../media/image1632.png"/><Relationship Id="rId28" Type="http://schemas.openxmlformats.org/officeDocument/2006/relationships/image" Target="../media/image1541.png"/><Relationship Id="rId49" Type="http://schemas.openxmlformats.org/officeDocument/2006/relationships/customXml" Target="../ink/ink1534.xml"/><Relationship Id="rId114" Type="http://schemas.openxmlformats.org/officeDocument/2006/relationships/image" Target="../media/image1584.png"/><Relationship Id="rId60" Type="http://schemas.openxmlformats.org/officeDocument/2006/relationships/image" Target="../media/image1557.png"/><Relationship Id="rId81" Type="http://schemas.openxmlformats.org/officeDocument/2006/relationships/customXml" Target="../ink/ink1550.xml"/><Relationship Id="rId135" Type="http://schemas.openxmlformats.org/officeDocument/2006/relationships/customXml" Target="../ink/ink1577.xml"/><Relationship Id="rId156" Type="http://schemas.openxmlformats.org/officeDocument/2006/relationships/image" Target="../media/image1605.png"/><Relationship Id="rId177" Type="http://schemas.openxmlformats.org/officeDocument/2006/relationships/customXml" Target="../ink/ink1598.xml"/><Relationship Id="rId198" Type="http://schemas.openxmlformats.org/officeDocument/2006/relationships/image" Target="../media/image1626.png"/><Relationship Id="rId202" Type="http://schemas.openxmlformats.org/officeDocument/2006/relationships/image" Target="../media/image1628.png"/><Relationship Id="rId18" Type="http://schemas.openxmlformats.org/officeDocument/2006/relationships/image" Target="../media/image1536.png"/><Relationship Id="rId39" Type="http://schemas.openxmlformats.org/officeDocument/2006/relationships/customXml" Target="../ink/ink1529.xml"/><Relationship Id="rId50" Type="http://schemas.openxmlformats.org/officeDocument/2006/relationships/image" Target="../media/image1552.png"/><Relationship Id="rId104" Type="http://schemas.openxmlformats.org/officeDocument/2006/relationships/image" Target="../media/image1579.png"/><Relationship Id="rId125" Type="http://schemas.openxmlformats.org/officeDocument/2006/relationships/customXml" Target="../ink/ink1572.xml"/><Relationship Id="rId146" Type="http://schemas.openxmlformats.org/officeDocument/2006/relationships/image" Target="../media/image1600.png"/><Relationship Id="rId167" Type="http://schemas.openxmlformats.org/officeDocument/2006/relationships/customXml" Target="../ink/ink1593.xml"/><Relationship Id="rId188" Type="http://schemas.openxmlformats.org/officeDocument/2006/relationships/image" Target="../media/image1621.png"/><Relationship Id="rId71" Type="http://schemas.openxmlformats.org/officeDocument/2006/relationships/customXml" Target="../ink/ink1545.xml"/><Relationship Id="rId92" Type="http://schemas.openxmlformats.org/officeDocument/2006/relationships/image" Target="../media/image1573.png"/><Relationship Id="rId2" Type="http://schemas.openxmlformats.org/officeDocument/2006/relationships/image" Target="../media/image1528.tiff"/><Relationship Id="rId29" Type="http://schemas.openxmlformats.org/officeDocument/2006/relationships/customXml" Target="../ink/ink1524.xml"/><Relationship Id="rId40" Type="http://schemas.openxmlformats.org/officeDocument/2006/relationships/image" Target="../media/image1547.png"/><Relationship Id="rId115" Type="http://schemas.openxmlformats.org/officeDocument/2006/relationships/customXml" Target="../ink/ink1567.xml"/><Relationship Id="rId136" Type="http://schemas.openxmlformats.org/officeDocument/2006/relationships/image" Target="../media/image1595.png"/><Relationship Id="rId157" Type="http://schemas.openxmlformats.org/officeDocument/2006/relationships/customXml" Target="../ink/ink1588.xml"/><Relationship Id="rId178" Type="http://schemas.openxmlformats.org/officeDocument/2006/relationships/image" Target="../media/image16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6" Type="http://schemas.openxmlformats.org/officeDocument/2006/relationships/customXml" Target="../ink/ink1628.xml"/><Relationship Id="rId21" Type="http://schemas.openxmlformats.org/officeDocument/2006/relationships/image" Target="../media/image1642.png"/><Relationship Id="rId42" Type="http://schemas.openxmlformats.org/officeDocument/2006/relationships/customXml" Target="../ink/ink1636.xml"/><Relationship Id="rId47" Type="http://schemas.openxmlformats.org/officeDocument/2006/relationships/image" Target="../media/image1655.png"/><Relationship Id="rId63" Type="http://schemas.openxmlformats.org/officeDocument/2006/relationships/image" Target="../media/image1663.png"/><Relationship Id="rId68" Type="http://schemas.openxmlformats.org/officeDocument/2006/relationships/customXml" Target="../ink/ink1649.xml"/><Relationship Id="rId7" Type="http://schemas.openxmlformats.org/officeDocument/2006/relationships/image" Target="../media/image1635.png"/><Relationship Id="rId71" Type="http://schemas.openxmlformats.org/officeDocument/2006/relationships/image" Target="../media/image1667.png"/><Relationship Id="rId2" Type="http://schemas.openxmlformats.org/officeDocument/2006/relationships/customXml" Target="../ink/ink1616.xml"/><Relationship Id="rId16" Type="http://schemas.openxmlformats.org/officeDocument/2006/relationships/customXml" Target="../ink/ink1623.xml"/><Relationship Id="rId29" Type="http://schemas.openxmlformats.org/officeDocument/2006/relationships/image" Target="../media/image1646.png"/><Relationship Id="rId11" Type="http://schemas.openxmlformats.org/officeDocument/2006/relationships/image" Target="../media/image1637.png"/><Relationship Id="rId24" Type="http://schemas.openxmlformats.org/officeDocument/2006/relationships/customXml" Target="../ink/ink1627.xml"/><Relationship Id="rId32" Type="http://schemas.openxmlformats.org/officeDocument/2006/relationships/customXml" Target="../ink/ink1631.xml"/><Relationship Id="rId37" Type="http://schemas.openxmlformats.org/officeDocument/2006/relationships/image" Target="../media/image1650.png"/><Relationship Id="rId40" Type="http://schemas.openxmlformats.org/officeDocument/2006/relationships/customXml" Target="../ink/ink1635.xml"/><Relationship Id="rId45" Type="http://schemas.openxmlformats.org/officeDocument/2006/relationships/image" Target="../media/image1654.png"/><Relationship Id="rId53" Type="http://schemas.openxmlformats.org/officeDocument/2006/relationships/image" Target="../media/image1658.png"/><Relationship Id="rId58" Type="http://schemas.openxmlformats.org/officeDocument/2006/relationships/customXml" Target="../ink/ink1644.xml"/><Relationship Id="rId66" Type="http://schemas.openxmlformats.org/officeDocument/2006/relationships/customXml" Target="../ink/ink1648.xml"/><Relationship Id="rId5" Type="http://schemas.openxmlformats.org/officeDocument/2006/relationships/image" Target="../media/image1634.png"/><Relationship Id="rId61" Type="http://schemas.openxmlformats.org/officeDocument/2006/relationships/image" Target="../media/image1662.png"/><Relationship Id="rId19" Type="http://schemas.openxmlformats.org/officeDocument/2006/relationships/image" Target="../media/image1641.png"/><Relationship Id="rId14" Type="http://schemas.openxmlformats.org/officeDocument/2006/relationships/customXml" Target="../ink/ink1622.xml"/><Relationship Id="rId22" Type="http://schemas.openxmlformats.org/officeDocument/2006/relationships/customXml" Target="../ink/ink1626.xml"/><Relationship Id="rId27" Type="http://schemas.openxmlformats.org/officeDocument/2006/relationships/image" Target="../media/image1645.png"/><Relationship Id="rId30" Type="http://schemas.openxmlformats.org/officeDocument/2006/relationships/customXml" Target="../ink/ink1630.xml"/><Relationship Id="rId35" Type="http://schemas.openxmlformats.org/officeDocument/2006/relationships/image" Target="../media/image1649.png"/><Relationship Id="rId43" Type="http://schemas.openxmlformats.org/officeDocument/2006/relationships/image" Target="../media/image1653.png"/><Relationship Id="rId48" Type="http://schemas.openxmlformats.org/officeDocument/2006/relationships/customXml" Target="../ink/ink1639.xml"/><Relationship Id="rId56" Type="http://schemas.openxmlformats.org/officeDocument/2006/relationships/customXml" Target="../ink/ink1643.xml"/><Relationship Id="rId64" Type="http://schemas.openxmlformats.org/officeDocument/2006/relationships/customXml" Target="../ink/ink1647.xml"/><Relationship Id="rId69" Type="http://schemas.openxmlformats.org/officeDocument/2006/relationships/image" Target="../media/image1666.png"/><Relationship Id="rId8" Type="http://schemas.openxmlformats.org/officeDocument/2006/relationships/customXml" Target="../ink/ink1619.xml"/><Relationship Id="rId51" Type="http://schemas.openxmlformats.org/officeDocument/2006/relationships/image" Target="../media/image1657.png"/><Relationship Id="rId3" Type="http://schemas.openxmlformats.org/officeDocument/2006/relationships/image" Target="../media/image1633.png"/><Relationship Id="rId12" Type="http://schemas.openxmlformats.org/officeDocument/2006/relationships/customXml" Target="../ink/ink1621.xml"/><Relationship Id="rId17" Type="http://schemas.openxmlformats.org/officeDocument/2006/relationships/image" Target="../media/image1640.png"/><Relationship Id="rId25" Type="http://schemas.openxmlformats.org/officeDocument/2006/relationships/image" Target="../media/image1644.png"/><Relationship Id="rId33" Type="http://schemas.openxmlformats.org/officeDocument/2006/relationships/image" Target="../media/image1648.png"/><Relationship Id="rId38" Type="http://schemas.openxmlformats.org/officeDocument/2006/relationships/customXml" Target="../ink/ink1634.xml"/><Relationship Id="rId46" Type="http://schemas.openxmlformats.org/officeDocument/2006/relationships/customXml" Target="../ink/ink1638.xml"/><Relationship Id="rId59" Type="http://schemas.openxmlformats.org/officeDocument/2006/relationships/image" Target="../media/image1661.png"/><Relationship Id="rId67" Type="http://schemas.openxmlformats.org/officeDocument/2006/relationships/image" Target="../media/image1665.png"/><Relationship Id="rId20" Type="http://schemas.openxmlformats.org/officeDocument/2006/relationships/customXml" Target="../ink/ink1625.xml"/><Relationship Id="rId41" Type="http://schemas.openxmlformats.org/officeDocument/2006/relationships/image" Target="../media/image1652.png"/><Relationship Id="rId54" Type="http://schemas.openxmlformats.org/officeDocument/2006/relationships/customXml" Target="../ink/ink1642.xml"/><Relationship Id="rId62" Type="http://schemas.openxmlformats.org/officeDocument/2006/relationships/customXml" Target="../ink/ink1646.xml"/><Relationship Id="rId70" Type="http://schemas.openxmlformats.org/officeDocument/2006/relationships/customXml" Target="../ink/ink1650.xml"/><Relationship Id="rId1" Type="http://schemas.openxmlformats.org/officeDocument/2006/relationships/slideLayout" Target="../slideLayouts/slideLayout7.xml"/><Relationship Id="rId6" Type="http://schemas.openxmlformats.org/officeDocument/2006/relationships/customXml" Target="../ink/ink1618.xml"/><Relationship Id="rId15" Type="http://schemas.openxmlformats.org/officeDocument/2006/relationships/image" Target="../media/image1639.png"/><Relationship Id="rId23" Type="http://schemas.openxmlformats.org/officeDocument/2006/relationships/image" Target="../media/image1643.png"/><Relationship Id="rId28" Type="http://schemas.openxmlformats.org/officeDocument/2006/relationships/customXml" Target="../ink/ink1629.xml"/><Relationship Id="rId36" Type="http://schemas.openxmlformats.org/officeDocument/2006/relationships/customXml" Target="../ink/ink1633.xml"/><Relationship Id="rId49" Type="http://schemas.openxmlformats.org/officeDocument/2006/relationships/image" Target="../media/image1656.png"/><Relationship Id="rId57" Type="http://schemas.openxmlformats.org/officeDocument/2006/relationships/image" Target="../media/image1660.png"/><Relationship Id="rId10" Type="http://schemas.openxmlformats.org/officeDocument/2006/relationships/customXml" Target="../ink/ink1620.xml"/><Relationship Id="rId31" Type="http://schemas.openxmlformats.org/officeDocument/2006/relationships/image" Target="../media/image1647.png"/><Relationship Id="rId44" Type="http://schemas.openxmlformats.org/officeDocument/2006/relationships/customXml" Target="../ink/ink1637.xml"/><Relationship Id="rId52" Type="http://schemas.openxmlformats.org/officeDocument/2006/relationships/customXml" Target="../ink/ink1641.xml"/><Relationship Id="rId60" Type="http://schemas.openxmlformats.org/officeDocument/2006/relationships/customXml" Target="../ink/ink1645.xml"/><Relationship Id="rId65" Type="http://schemas.openxmlformats.org/officeDocument/2006/relationships/image" Target="../media/image1664.png"/><Relationship Id="rId4" Type="http://schemas.openxmlformats.org/officeDocument/2006/relationships/customXml" Target="../ink/ink1617.xml"/><Relationship Id="rId9" Type="http://schemas.openxmlformats.org/officeDocument/2006/relationships/image" Target="../media/image1636.png"/><Relationship Id="rId13" Type="http://schemas.openxmlformats.org/officeDocument/2006/relationships/image" Target="../media/image1638.png"/><Relationship Id="rId18" Type="http://schemas.openxmlformats.org/officeDocument/2006/relationships/customXml" Target="../ink/ink1624.xml"/><Relationship Id="rId39" Type="http://schemas.openxmlformats.org/officeDocument/2006/relationships/image" Target="../media/image1651.png"/><Relationship Id="rId34" Type="http://schemas.openxmlformats.org/officeDocument/2006/relationships/customXml" Target="../ink/ink1632.xml"/><Relationship Id="rId50" Type="http://schemas.openxmlformats.org/officeDocument/2006/relationships/customXml" Target="../ink/ink1640.xml"/><Relationship Id="rId55" Type="http://schemas.openxmlformats.org/officeDocument/2006/relationships/image" Target="../media/image1659.png"/></Relationships>
</file>

<file path=ppt/slides/_rels/slide51.xml.rels><?xml version="1.0" encoding="UTF-8" standalone="yes"?>
<Relationships xmlns="http://schemas.openxmlformats.org/package/2006/relationships"><Relationship Id="rId117" Type="http://schemas.openxmlformats.org/officeDocument/2006/relationships/image" Target="../media/image1725.png"/><Relationship Id="rId21" Type="http://schemas.openxmlformats.org/officeDocument/2006/relationships/image" Target="../media/image1677.png"/><Relationship Id="rId42" Type="http://schemas.openxmlformats.org/officeDocument/2006/relationships/customXml" Target="../ink/ink1671.xml"/><Relationship Id="rId63" Type="http://schemas.openxmlformats.org/officeDocument/2006/relationships/image" Target="../media/image1698.png"/><Relationship Id="rId84" Type="http://schemas.openxmlformats.org/officeDocument/2006/relationships/customXml" Target="../ink/ink1692.xml"/><Relationship Id="rId138" Type="http://schemas.openxmlformats.org/officeDocument/2006/relationships/customXml" Target="../ink/ink1719.xml"/><Relationship Id="rId159" Type="http://schemas.openxmlformats.org/officeDocument/2006/relationships/image" Target="../media/image1746.png"/><Relationship Id="rId107" Type="http://schemas.openxmlformats.org/officeDocument/2006/relationships/image" Target="../media/image1720.png"/><Relationship Id="rId11" Type="http://schemas.openxmlformats.org/officeDocument/2006/relationships/image" Target="../media/image1672.png"/><Relationship Id="rId32" Type="http://schemas.openxmlformats.org/officeDocument/2006/relationships/customXml" Target="../ink/ink1666.xml"/><Relationship Id="rId53" Type="http://schemas.openxmlformats.org/officeDocument/2006/relationships/image" Target="../media/image1693.png"/><Relationship Id="rId74" Type="http://schemas.openxmlformats.org/officeDocument/2006/relationships/customXml" Target="../ink/ink1687.xml"/><Relationship Id="rId128" Type="http://schemas.openxmlformats.org/officeDocument/2006/relationships/customXml" Target="../ink/ink1714.xml"/><Relationship Id="rId149" Type="http://schemas.openxmlformats.org/officeDocument/2006/relationships/image" Target="../media/image1741.png"/><Relationship Id="rId5" Type="http://schemas.openxmlformats.org/officeDocument/2006/relationships/image" Target="../media/image1669.png"/><Relationship Id="rId95" Type="http://schemas.openxmlformats.org/officeDocument/2006/relationships/image" Target="../media/image1714.png"/><Relationship Id="rId160" Type="http://schemas.openxmlformats.org/officeDocument/2006/relationships/customXml" Target="../ink/ink1730.xml"/><Relationship Id="rId22" Type="http://schemas.openxmlformats.org/officeDocument/2006/relationships/customXml" Target="../ink/ink1661.xml"/><Relationship Id="rId43" Type="http://schemas.openxmlformats.org/officeDocument/2006/relationships/image" Target="../media/image1688.png"/><Relationship Id="rId64" Type="http://schemas.openxmlformats.org/officeDocument/2006/relationships/customXml" Target="../ink/ink1682.xml"/><Relationship Id="rId118" Type="http://schemas.openxmlformats.org/officeDocument/2006/relationships/customXml" Target="../ink/ink1709.xml"/><Relationship Id="rId139" Type="http://schemas.openxmlformats.org/officeDocument/2006/relationships/image" Target="../media/image1736.png"/><Relationship Id="rId85" Type="http://schemas.openxmlformats.org/officeDocument/2006/relationships/image" Target="../media/image1709.png"/><Relationship Id="rId150" Type="http://schemas.openxmlformats.org/officeDocument/2006/relationships/customXml" Target="../ink/ink1725.xml"/><Relationship Id="rId12" Type="http://schemas.openxmlformats.org/officeDocument/2006/relationships/customXml" Target="../ink/ink1656.xml"/><Relationship Id="rId17" Type="http://schemas.openxmlformats.org/officeDocument/2006/relationships/image" Target="../media/image1675.png"/><Relationship Id="rId33" Type="http://schemas.openxmlformats.org/officeDocument/2006/relationships/image" Target="../media/image1683.png"/><Relationship Id="rId38" Type="http://schemas.openxmlformats.org/officeDocument/2006/relationships/customXml" Target="../ink/ink1669.xml"/><Relationship Id="rId59" Type="http://schemas.openxmlformats.org/officeDocument/2006/relationships/image" Target="../media/image1696.png"/><Relationship Id="rId103" Type="http://schemas.openxmlformats.org/officeDocument/2006/relationships/image" Target="../media/image1718.png"/><Relationship Id="rId108" Type="http://schemas.openxmlformats.org/officeDocument/2006/relationships/customXml" Target="../ink/ink1704.xml"/><Relationship Id="rId124" Type="http://schemas.openxmlformats.org/officeDocument/2006/relationships/customXml" Target="../ink/ink1712.xml"/><Relationship Id="rId129" Type="http://schemas.openxmlformats.org/officeDocument/2006/relationships/image" Target="../media/image1731.png"/><Relationship Id="rId54" Type="http://schemas.openxmlformats.org/officeDocument/2006/relationships/customXml" Target="../ink/ink1677.xml"/><Relationship Id="rId70" Type="http://schemas.openxmlformats.org/officeDocument/2006/relationships/customXml" Target="../ink/ink1685.xml"/><Relationship Id="rId75" Type="http://schemas.openxmlformats.org/officeDocument/2006/relationships/image" Target="../media/image1704.png"/><Relationship Id="rId91" Type="http://schemas.openxmlformats.org/officeDocument/2006/relationships/image" Target="../media/image1712.png"/><Relationship Id="rId96" Type="http://schemas.openxmlformats.org/officeDocument/2006/relationships/customXml" Target="../ink/ink1698.xml"/><Relationship Id="rId140" Type="http://schemas.openxmlformats.org/officeDocument/2006/relationships/customXml" Target="../ink/ink1720.xml"/><Relationship Id="rId145" Type="http://schemas.openxmlformats.org/officeDocument/2006/relationships/image" Target="../media/image1739.png"/><Relationship Id="rId161" Type="http://schemas.openxmlformats.org/officeDocument/2006/relationships/image" Target="../media/image1747.png"/><Relationship Id="rId1" Type="http://schemas.openxmlformats.org/officeDocument/2006/relationships/slideLayout" Target="../slideLayouts/slideLayout7.xml"/><Relationship Id="rId6" Type="http://schemas.openxmlformats.org/officeDocument/2006/relationships/customXml" Target="../ink/ink1653.xml"/><Relationship Id="rId23" Type="http://schemas.openxmlformats.org/officeDocument/2006/relationships/image" Target="../media/image1678.png"/><Relationship Id="rId28" Type="http://schemas.openxmlformats.org/officeDocument/2006/relationships/customXml" Target="../ink/ink1664.xml"/><Relationship Id="rId49" Type="http://schemas.openxmlformats.org/officeDocument/2006/relationships/image" Target="../media/image1691.png"/><Relationship Id="rId114" Type="http://schemas.openxmlformats.org/officeDocument/2006/relationships/customXml" Target="../ink/ink1707.xml"/><Relationship Id="rId119" Type="http://schemas.openxmlformats.org/officeDocument/2006/relationships/image" Target="../media/image1726.png"/><Relationship Id="rId44" Type="http://schemas.openxmlformats.org/officeDocument/2006/relationships/customXml" Target="../ink/ink1672.xml"/><Relationship Id="rId60" Type="http://schemas.openxmlformats.org/officeDocument/2006/relationships/customXml" Target="../ink/ink1680.xml"/><Relationship Id="rId65" Type="http://schemas.openxmlformats.org/officeDocument/2006/relationships/image" Target="../media/image1699.png"/><Relationship Id="rId81" Type="http://schemas.openxmlformats.org/officeDocument/2006/relationships/image" Target="../media/image1707.png"/><Relationship Id="rId86" Type="http://schemas.openxmlformats.org/officeDocument/2006/relationships/customXml" Target="../ink/ink1693.xml"/><Relationship Id="rId130" Type="http://schemas.openxmlformats.org/officeDocument/2006/relationships/customXml" Target="../ink/ink1715.xml"/><Relationship Id="rId135" Type="http://schemas.openxmlformats.org/officeDocument/2006/relationships/image" Target="../media/image1734.png"/><Relationship Id="rId151" Type="http://schemas.openxmlformats.org/officeDocument/2006/relationships/image" Target="../media/image1742.png"/><Relationship Id="rId156" Type="http://schemas.openxmlformats.org/officeDocument/2006/relationships/customXml" Target="../ink/ink1728.xml"/><Relationship Id="rId13" Type="http://schemas.openxmlformats.org/officeDocument/2006/relationships/image" Target="../media/image1673.png"/><Relationship Id="rId18" Type="http://schemas.openxmlformats.org/officeDocument/2006/relationships/customXml" Target="../ink/ink1659.xml"/><Relationship Id="rId39" Type="http://schemas.openxmlformats.org/officeDocument/2006/relationships/image" Target="../media/image1686.png"/><Relationship Id="rId109" Type="http://schemas.openxmlformats.org/officeDocument/2006/relationships/image" Target="../media/image1721.png"/><Relationship Id="rId34" Type="http://schemas.openxmlformats.org/officeDocument/2006/relationships/customXml" Target="../ink/ink1667.xml"/><Relationship Id="rId50" Type="http://schemas.openxmlformats.org/officeDocument/2006/relationships/customXml" Target="../ink/ink1675.xml"/><Relationship Id="rId55" Type="http://schemas.openxmlformats.org/officeDocument/2006/relationships/image" Target="../media/image1694.png"/><Relationship Id="rId76" Type="http://schemas.openxmlformats.org/officeDocument/2006/relationships/customXml" Target="../ink/ink1688.xml"/><Relationship Id="rId97" Type="http://schemas.openxmlformats.org/officeDocument/2006/relationships/image" Target="../media/image1715.png"/><Relationship Id="rId104" Type="http://schemas.openxmlformats.org/officeDocument/2006/relationships/customXml" Target="../ink/ink1702.xml"/><Relationship Id="rId120" Type="http://schemas.openxmlformats.org/officeDocument/2006/relationships/customXml" Target="../ink/ink1710.xml"/><Relationship Id="rId125" Type="http://schemas.openxmlformats.org/officeDocument/2006/relationships/image" Target="../media/image1729.png"/><Relationship Id="rId141" Type="http://schemas.openxmlformats.org/officeDocument/2006/relationships/image" Target="../media/image1737.png"/><Relationship Id="rId146" Type="http://schemas.openxmlformats.org/officeDocument/2006/relationships/customXml" Target="../ink/ink1723.xml"/><Relationship Id="rId7" Type="http://schemas.openxmlformats.org/officeDocument/2006/relationships/image" Target="../media/image1670.png"/><Relationship Id="rId71" Type="http://schemas.openxmlformats.org/officeDocument/2006/relationships/image" Target="../media/image1702.png"/><Relationship Id="rId92" Type="http://schemas.openxmlformats.org/officeDocument/2006/relationships/customXml" Target="../ink/ink1696.xml"/><Relationship Id="rId162" Type="http://schemas.openxmlformats.org/officeDocument/2006/relationships/customXml" Target="../ink/ink1731.xml"/><Relationship Id="rId2" Type="http://schemas.openxmlformats.org/officeDocument/2006/relationships/customXml" Target="../ink/ink1651.xml"/><Relationship Id="rId29" Type="http://schemas.openxmlformats.org/officeDocument/2006/relationships/image" Target="../media/image1681.png"/><Relationship Id="rId24" Type="http://schemas.openxmlformats.org/officeDocument/2006/relationships/customXml" Target="../ink/ink1662.xml"/><Relationship Id="rId40" Type="http://schemas.openxmlformats.org/officeDocument/2006/relationships/customXml" Target="../ink/ink1670.xml"/><Relationship Id="rId45" Type="http://schemas.openxmlformats.org/officeDocument/2006/relationships/image" Target="../media/image1689.png"/><Relationship Id="rId66" Type="http://schemas.openxmlformats.org/officeDocument/2006/relationships/customXml" Target="../ink/ink1683.xml"/><Relationship Id="rId87" Type="http://schemas.openxmlformats.org/officeDocument/2006/relationships/image" Target="../media/image1710.png"/><Relationship Id="rId110" Type="http://schemas.openxmlformats.org/officeDocument/2006/relationships/customXml" Target="../ink/ink1705.xml"/><Relationship Id="rId115" Type="http://schemas.openxmlformats.org/officeDocument/2006/relationships/image" Target="../media/image1724.png"/><Relationship Id="rId131" Type="http://schemas.openxmlformats.org/officeDocument/2006/relationships/image" Target="../media/image1732.png"/><Relationship Id="rId136" Type="http://schemas.openxmlformats.org/officeDocument/2006/relationships/customXml" Target="../ink/ink1718.xml"/><Relationship Id="rId157" Type="http://schemas.openxmlformats.org/officeDocument/2006/relationships/image" Target="../media/image1745.png"/><Relationship Id="rId61" Type="http://schemas.openxmlformats.org/officeDocument/2006/relationships/image" Target="../media/image1697.png"/><Relationship Id="rId82" Type="http://schemas.openxmlformats.org/officeDocument/2006/relationships/customXml" Target="../ink/ink1691.xml"/><Relationship Id="rId152" Type="http://schemas.openxmlformats.org/officeDocument/2006/relationships/customXml" Target="../ink/ink1726.xml"/><Relationship Id="rId19" Type="http://schemas.openxmlformats.org/officeDocument/2006/relationships/image" Target="../media/image1676.png"/><Relationship Id="rId14" Type="http://schemas.openxmlformats.org/officeDocument/2006/relationships/customXml" Target="../ink/ink1657.xml"/><Relationship Id="rId30" Type="http://schemas.openxmlformats.org/officeDocument/2006/relationships/customXml" Target="../ink/ink1665.xml"/><Relationship Id="rId35" Type="http://schemas.openxmlformats.org/officeDocument/2006/relationships/image" Target="../media/image1684.png"/><Relationship Id="rId56" Type="http://schemas.openxmlformats.org/officeDocument/2006/relationships/customXml" Target="../ink/ink1678.xml"/><Relationship Id="rId77" Type="http://schemas.openxmlformats.org/officeDocument/2006/relationships/image" Target="../media/image1705.png"/><Relationship Id="rId100" Type="http://schemas.openxmlformats.org/officeDocument/2006/relationships/customXml" Target="../ink/ink1700.xml"/><Relationship Id="rId105" Type="http://schemas.openxmlformats.org/officeDocument/2006/relationships/image" Target="../media/image1719.png"/><Relationship Id="rId126" Type="http://schemas.openxmlformats.org/officeDocument/2006/relationships/customXml" Target="../ink/ink1713.xml"/><Relationship Id="rId147" Type="http://schemas.openxmlformats.org/officeDocument/2006/relationships/image" Target="../media/image1740.png"/><Relationship Id="rId8" Type="http://schemas.openxmlformats.org/officeDocument/2006/relationships/customXml" Target="../ink/ink1654.xml"/><Relationship Id="rId51" Type="http://schemas.openxmlformats.org/officeDocument/2006/relationships/image" Target="../media/image1692.png"/><Relationship Id="rId72" Type="http://schemas.openxmlformats.org/officeDocument/2006/relationships/customXml" Target="../ink/ink1686.xml"/><Relationship Id="rId93" Type="http://schemas.openxmlformats.org/officeDocument/2006/relationships/image" Target="../media/image1713.png"/><Relationship Id="rId98" Type="http://schemas.openxmlformats.org/officeDocument/2006/relationships/customXml" Target="../ink/ink1699.xml"/><Relationship Id="rId121" Type="http://schemas.openxmlformats.org/officeDocument/2006/relationships/image" Target="../media/image1727.png"/><Relationship Id="rId142" Type="http://schemas.openxmlformats.org/officeDocument/2006/relationships/customXml" Target="../ink/ink1721.xml"/><Relationship Id="rId163" Type="http://schemas.openxmlformats.org/officeDocument/2006/relationships/image" Target="../media/image1748.png"/><Relationship Id="rId3" Type="http://schemas.openxmlformats.org/officeDocument/2006/relationships/image" Target="../media/image1668.png"/><Relationship Id="rId25" Type="http://schemas.openxmlformats.org/officeDocument/2006/relationships/image" Target="../media/image1679.png"/><Relationship Id="rId46" Type="http://schemas.openxmlformats.org/officeDocument/2006/relationships/customXml" Target="../ink/ink1673.xml"/><Relationship Id="rId67" Type="http://schemas.openxmlformats.org/officeDocument/2006/relationships/image" Target="../media/image1700.png"/><Relationship Id="rId116" Type="http://schemas.openxmlformats.org/officeDocument/2006/relationships/customXml" Target="../ink/ink1708.xml"/><Relationship Id="rId137" Type="http://schemas.openxmlformats.org/officeDocument/2006/relationships/image" Target="../media/image1735.png"/><Relationship Id="rId158" Type="http://schemas.openxmlformats.org/officeDocument/2006/relationships/customXml" Target="../ink/ink1729.xml"/><Relationship Id="rId20" Type="http://schemas.openxmlformats.org/officeDocument/2006/relationships/customXml" Target="../ink/ink1660.xml"/><Relationship Id="rId41" Type="http://schemas.openxmlformats.org/officeDocument/2006/relationships/image" Target="../media/image1687.png"/><Relationship Id="rId62" Type="http://schemas.openxmlformats.org/officeDocument/2006/relationships/customXml" Target="../ink/ink1681.xml"/><Relationship Id="rId83" Type="http://schemas.openxmlformats.org/officeDocument/2006/relationships/image" Target="../media/image1708.png"/><Relationship Id="rId88" Type="http://schemas.openxmlformats.org/officeDocument/2006/relationships/customXml" Target="../ink/ink1694.xml"/><Relationship Id="rId111" Type="http://schemas.openxmlformats.org/officeDocument/2006/relationships/image" Target="../media/image1722.png"/><Relationship Id="rId132" Type="http://schemas.openxmlformats.org/officeDocument/2006/relationships/customXml" Target="../ink/ink1716.xml"/><Relationship Id="rId153" Type="http://schemas.openxmlformats.org/officeDocument/2006/relationships/image" Target="../media/image1743.png"/><Relationship Id="rId15" Type="http://schemas.openxmlformats.org/officeDocument/2006/relationships/image" Target="../media/image1674.png"/><Relationship Id="rId36" Type="http://schemas.openxmlformats.org/officeDocument/2006/relationships/customXml" Target="../ink/ink1668.xml"/><Relationship Id="rId57" Type="http://schemas.openxmlformats.org/officeDocument/2006/relationships/image" Target="../media/image1695.png"/><Relationship Id="rId106" Type="http://schemas.openxmlformats.org/officeDocument/2006/relationships/customXml" Target="../ink/ink1703.xml"/><Relationship Id="rId127" Type="http://schemas.openxmlformats.org/officeDocument/2006/relationships/image" Target="../media/image1730.png"/><Relationship Id="rId10" Type="http://schemas.openxmlformats.org/officeDocument/2006/relationships/customXml" Target="../ink/ink1655.xml"/><Relationship Id="rId31" Type="http://schemas.openxmlformats.org/officeDocument/2006/relationships/image" Target="../media/image1682.png"/><Relationship Id="rId52" Type="http://schemas.openxmlformats.org/officeDocument/2006/relationships/customXml" Target="../ink/ink1676.xml"/><Relationship Id="rId73" Type="http://schemas.openxmlformats.org/officeDocument/2006/relationships/image" Target="../media/image1703.png"/><Relationship Id="rId78" Type="http://schemas.openxmlformats.org/officeDocument/2006/relationships/customXml" Target="../ink/ink1689.xml"/><Relationship Id="rId94" Type="http://schemas.openxmlformats.org/officeDocument/2006/relationships/customXml" Target="../ink/ink1697.xml"/><Relationship Id="rId99" Type="http://schemas.openxmlformats.org/officeDocument/2006/relationships/image" Target="../media/image1716.png"/><Relationship Id="rId101" Type="http://schemas.openxmlformats.org/officeDocument/2006/relationships/image" Target="../media/image1717.png"/><Relationship Id="rId122" Type="http://schemas.openxmlformats.org/officeDocument/2006/relationships/customXml" Target="../ink/ink1711.xml"/><Relationship Id="rId143" Type="http://schemas.openxmlformats.org/officeDocument/2006/relationships/image" Target="../media/image1738.png"/><Relationship Id="rId148" Type="http://schemas.openxmlformats.org/officeDocument/2006/relationships/customXml" Target="../ink/ink1724.xml"/><Relationship Id="rId4" Type="http://schemas.openxmlformats.org/officeDocument/2006/relationships/customXml" Target="../ink/ink1652.xml"/><Relationship Id="rId9" Type="http://schemas.openxmlformats.org/officeDocument/2006/relationships/image" Target="../media/image1671.png"/><Relationship Id="rId26" Type="http://schemas.openxmlformats.org/officeDocument/2006/relationships/customXml" Target="../ink/ink1663.xml"/><Relationship Id="rId47" Type="http://schemas.openxmlformats.org/officeDocument/2006/relationships/image" Target="../media/image1690.png"/><Relationship Id="rId68" Type="http://schemas.openxmlformats.org/officeDocument/2006/relationships/customXml" Target="../ink/ink1684.xml"/><Relationship Id="rId89" Type="http://schemas.openxmlformats.org/officeDocument/2006/relationships/image" Target="../media/image1711.png"/><Relationship Id="rId112" Type="http://schemas.openxmlformats.org/officeDocument/2006/relationships/customXml" Target="../ink/ink1706.xml"/><Relationship Id="rId133" Type="http://schemas.openxmlformats.org/officeDocument/2006/relationships/image" Target="../media/image1733.png"/><Relationship Id="rId154" Type="http://schemas.openxmlformats.org/officeDocument/2006/relationships/customXml" Target="../ink/ink1727.xml"/><Relationship Id="rId16" Type="http://schemas.openxmlformats.org/officeDocument/2006/relationships/customXml" Target="../ink/ink1658.xml"/><Relationship Id="rId37" Type="http://schemas.openxmlformats.org/officeDocument/2006/relationships/image" Target="../media/image1685.png"/><Relationship Id="rId58" Type="http://schemas.openxmlformats.org/officeDocument/2006/relationships/customXml" Target="../ink/ink1679.xml"/><Relationship Id="rId79" Type="http://schemas.openxmlformats.org/officeDocument/2006/relationships/image" Target="../media/image1706.png"/><Relationship Id="rId102" Type="http://schemas.openxmlformats.org/officeDocument/2006/relationships/customXml" Target="../ink/ink1701.xml"/><Relationship Id="rId123" Type="http://schemas.openxmlformats.org/officeDocument/2006/relationships/image" Target="../media/image1728.png"/><Relationship Id="rId144" Type="http://schemas.openxmlformats.org/officeDocument/2006/relationships/customXml" Target="../ink/ink1722.xml"/><Relationship Id="rId90" Type="http://schemas.openxmlformats.org/officeDocument/2006/relationships/customXml" Target="../ink/ink1695.xml"/><Relationship Id="rId27" Type="http://schemas.openxmlformats.org/officeDocument/2006/relationships/image" Target="../media/image1680.png"/><Relationship Id="rId48" Type="http://schemas.openxmlformats.org/officeDocument/2006/relationships/customXml" Target="../ink/ink1674.xml"/><Relationship Id="rId69" Type="http://schemas.openxmlformats.org/officeDocument/2006/relationships/image" Target="../media/image1701.png"/><Relationship Id="rId113" Type="http://schemas.openxmlformats.org/officeDocument/2006/relationships/image" Target="../media/image1723.png"/><Relationship Id="rId134" Type="http://schemas.openxmlformats.org/officeDocument/2006/relationships/customXml" Target="../ink/ink1717.xml"/><Relationship Id="rId80" Type="http://schemas.openxmlformats.org/officeDocument/2006/relationships/customXml" Target="../ink/ink1690.xml"/><Relationship Id="rId155" Type="http://schemas.openxmlformats.org/officeDocument/2006/relationships/image" Target="../media/image1744.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 name="Ink 1">
                <a:extLst>
                  <a:ext uri="{FF2B5EF4-FFF2-40B4-BE49-F238E27FC236}">
                    <a16:creationId xmlns:a16="http://schemas.microsoft.com/office/drawing/2014/main" id="{6E8059F6-A3F3-6C41-99F1-C1EF38FC552F}"/>
                  </a:ext>
                </a:extLst>
              </p14:cNvPr>
              <p14:cNvContentPartPr/>
              <p14:nvPr/>
            </p14:nvContentPartPr>
            <p14:xfrm>
              <a:off x="1264030" y="3216703"/>
              <a:ext cx="882360" cy="385560"/>
            </p14:xfrm>
          </p:contentPart>
        </mc:Choice>
        <mc:Fallback>
          <p:pic>
            <p:nvPicPr>
              <p:cNvPr id="2" name="Ink 1">
                <a:extLst>
                  <a:ext uri="{FF2B5EF4-FFF2-40B4-BE49-F238E27FC236}">
                    <a16:creationId xmlns:a16="http://schemas.microsoft.com/office/drawing/2014/main" id="{6E8059F6-A3F3-6C41-99F1-C1EF38FC552F}"/>
                  </a:ext>
                </a:extLst>
              </p:cNvPr>
              <p:cNvPicPr/>
              <p:nvPr/>
            </p:nvPicPr>
            <p:blipFill>
              <a:blip r:embed="rId117"/>
              <a:stretch>
                <a:fillRect/>
              </a:stretch>
            </p:blipFill>
            <p:spPr>
              <a:xfrm>
                <a:off x="1248910" y="3201223"/>
                <a:ext cx="912960" cy="416160"/>
              </a:xfrm>
              <a:prstGeom prst="rect">
                <a:avLst/>
              </a:prstGeom>
            </p:spPr>
          </p:pic>
        </mc:Fallback>
      </mc:AlternateContent>
      <p:grpSp>
        <p:nvGrpSpPr>
          <p:cNvPr id="6" name="Group 5">
            <a:extLst>
              <a:ext uri="{FF2B5EF4-FFF2-40B4-BE49-F238E27FC236}">
                <a16:creationId xmlns:a16="http://schemas.microsoft.com/office/drawing/2014/main" id="{4B56C537-D55E-AC4B-8CB5-0C289A176605}"/>
              </a:ext>
            </a:extLst>
          </p:cNvPr>
          <p:cNvGrpSpPr/>
          <p:nvPr/>
        </p:nvGrpSpPr>
        <p:grpSpPr>
          <a:xfrm>
            <a:off x="1233790" y="3717463"/>
            <a:ext cx="612720" cy="216000"/>
            <a:chOff x="1233790" y="3717463"/>
            <a:chExt cx="612720" cy="216000"/>
          </a:xfrm>
        </p:grpSpPr>
        <mc:AlternateContent xmlns:mc="http://schemas.openxmlformats.org/markup-compatibility/2006">
          <mc:Choice xmlns:p14="http://schemas.microsoft.com/office/powerpoint/2010/main" Requires="p14">
            <p:contentPart p14:bwMode="auto" r:id="rId118">
              <p14:nvContentPartPr>
                <p14:cNvPr id="4" name="Ink 3">
                  <a:extLst>
                    <a:ext uri="{FF2B5EF4-FFF2-40B4-BE49-F238E27FC236}">
                      <a16:creationId xmlns:a16="http://schemas.microsoft.com/office/drawing/2014/main" id="{9AFD8AFF-157C-5F4C-B42E-00B82293BE8E}"/>
                    </a:ext>
                  </a:extLst>
                </p14:cNvPr>
                <p14:cNvContentPartPr/>
                <p14:nvPr/>
              </p14:nvContentPartPr>
              <p14:xfrm>
                <a:off x="1233790" y="3719263"/>
                <a:ext cx="591840" cy="214200"/>
              </p14:xfrm>
            </p:contentPart>
          </mc:Choice>
          <mc:Fallback>
            <p:pic>
              <p:nvPicPr>
                <p:cNvPr id="4" name="Ink 3">
                  <a:extLst>
                    <a:ext uri="{FF2B5EF4-FFF2-40B4-BE49-F238E27FC236}">
                      <a16:creationId xmlns:a16="http://schemas.microsoft.com/office/drawing/2014/main" id="{9AFD8AFF-157C-5F4C-B42E-00B82293BE8E}"/>
                    </a:ext>
                  </a:extLst>
                </p:cNvPr>
                <p:cNvPicPr/>
                <p:nvPr/>
              </p:nvPicPr>
              <p:blipFill>
                <a:blip r:embed="rId119"/>
                <a:stretch>
                  <a:fillRect/>
                </a:stretch>
              </p:blipFill>
              <p:spPr>
                <a:xfrm>
                  <a:off x="1218670" y="3703783"/>
                  <a:ext cx="6220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 name="Ink 4">
                  <a:extLst>
                    <a:ext uri="{FF2B5EF4-FFF2-40B4-BE49-F238E27FC236}">
                      <a16:creationId xmlns:a16="http://schemas.microsoft.com/office/drawing/2014/main" id="{186C5905-9A9A-2947-BFF7-5F3F47FDAB4D}"/>
                    </a:ext>
                  </a:extLst>
                </p14:cNvPr>
                <p14:cNvContentPartPr/>
                <p14:nvPr/>
              </p14:nvContentPartPr>
              <p14:xfrm>
                <a:off x="1276630" y="3717463"/>
                <a:ext cx="569880" cy="212040"/>
              </p14:xfrm>
            </p:contentPart>
          </mc:Choice>
          <mc:Fallback>
            <p:pic>
              <p:nvPicPr>
                <p:cNvPr id="5" name="Ink 4">
                  <a:extLst>
                    <a:ext uri="{FF2B5EF4-FFF2-40B4-BE49-F238E27FC236}">
                      <a16:creationId xmlns:a16="http://schemas.microsoft.com/office/drawing/2014/main" id="{186C5905-9A9A-2947-BFF7-5F3F47FDAB4D}"/>
                    </a:ext>
                  </a:extLst>
                </p:cNvPr>
                <p:cNvPicPr/>
                <p:nvPr/>
              </p:nvPicPr>
              <p:blipFill>
                <a:blip r:embed="rId121"/>
                <a:stretch>
                  <a:fillRect/>
                </a:stretch>
              </p:blipFill>
              <p:spPr>
                <a:xfrm>
                  <a:off x="1261150" y="3701983"/>
                  <a:ext cx="600480" cy="242640"/>
                </a:xfrm>
                <a:prstGeom prst="rect">
                  <a:avLst/>
                </a:prstGeom>
              </p:spPr>
            </p:pic>
          </mc:Fallback>
        </mc:AlternateContent>
      </p:grpSp>
    </p:spTree>
    <p:extLst>
      <p:ext uri="{BB962C8B-B14F-4D97-AF65-F5344CB8AC3E}">
        <p14:creationId xmlns:p14="http://schemas.microsoft.com/office/powerpoint/2010/main" val="14275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0FA2DBC-4120-1349-A4DC-E215BF1E71EC}"/>
                  </a:ext>
                </a:extLst>
              </p14:cNvPr>
              <p14:cNvContentPartPr/>
              <p14:nvPr/>
            </p14:nvContentPartPr>
            <p14:xfrm>
              <a:off x="7862830" y="263263"/>
              <a:ext cx="4680" cy="3960"/>
            </p14:xfrm>
          </p:contentPart>
        </mc:Choice>
        <mc:Fallback>
          <p:pic>
            <p:nvPicPr>
              <p:cNvPr id="3" name="Ink 2">
                <a:extLst>
                  <a:ext uri="{FF2B5EF4-FFF2-40B4-BE49-F238E27FC236}">
                    <a16:creationId xmlns:a16="http://schemas.microsoft.com/office/drawing/2014/main" id="{60FA2DBC-4120-1349-A4DC-E215BF1E71EC}"/>
                  </a:ext>
                </a:extLst>
              </p:cNvPr>
              <p:cNvPicPr/>
              <p:nvPr/>
            </p:nvPicPr>
            <p:blipFill>
              <a:blip r:embed="rId4"/>
              <a:stretch>
                <a:fillRect/>
              </a:stretch>
            </p:blipFill>
            <p:spPr>
              <a:xfrm>
                <a:off x="7831870" y="232663"/>
                <a:ext cx="658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2CA043A-AF43-B34A-8087-24628E485E66}"/>
                  </a:ext>
                </a:extLst>
              </p14:cNvPr>
              <p14:cNvContentPartPr/>
              <p14:nvPr/>
            </p14:nvContentPartPr>
            <p14:xfrm>
              <a:off x="7848790" y="267583"/>
              <a:ext cx="10440" cy="7560"/>
            </p14:xfrm>
          </p:contentPart>
        </mc:Choice>
        <mc:Fallback>
          <p:pic>
            <p:nvPicPr>
              <p:cNvPr id="4" name="Ink 3">
                <a:extLst>
                  <a:ext uri="{FF2B5EF4-FFF2-40B4-BE49-F238E27FC236}">
                    <a16:creationId xmlns:a16="http://schemas.microsoft.com/office/drawing/2014/main" id="{B2CA043A-AF43-B34A-8087-24628E485E66}"/>
                  </a:ext>
                </a:extLst>
              </p:cNvPr>
              <p:cNvPicPr/>
              <p:nvPr/>
            </p:nvPicPr>
            <p:blipFill>
              <a:blip r:embed="rId4"/>
              <a:stretch>
                <a:fillRect/>
              </a:stretch>
            </p:blipFill>
            <p:spPr>
              <a:xfrm>
                <a:off x="7818190" y="236983"/>
                <a:ext cx="72000" cy="69120"/>
              </a:xfrm>
              <a:prstGeom prst="rect">
                <a:avLst/>
              </a:prstGeom>
            </p:spPr>
          </p:pic>
        </mc:Fallback>
      </mc:AlternateContent>
    </p:spTree>
    <p:extLst>
      <p:ext uri="{BB962C8B-B14F-4D97-AF65-F5344CB8AC3E}">
        <p14:creationId xmlns:p14="http://schemas.microsoft.com/office/powerpoint/2010/main" val="177953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grpSp>
        <p:nvGrpSpPr>
          <p:cNvPr id="98" name="Group 97">
            <a:extLst>
              <a:ext uri="{FF2B5EF4-FFF2-40B4-BE49-F238E27FC236}">
                <a16:creationId xmlns:a16="http://schemas.microsoft.com/office/drawing/2014/main" id="{C49FBF07-2EC9-A24F-B470-C0989C0E9DD1}"/>
              </a:ext>
            </a:extLst>
          </p:cNvPr>
          <p:cNvGrpSpPr/>
          <p:nvPr/>
        </p:nvGrpSpPr>
        <p:grpSpPr>
          <a:xfrm>
            <a:off x="1666510" y="6162943"/>
            <a:ext cx="5268240" cy="252360"/>
            <a:chOff x="1666510" y="6162943"/>
            <a:chExt cx="5268240" cy="252360"/>
          </a:xfrm>
        </p:grpSpPr>
        <mc:AlternateContent xmlns:mc="http://schemas.openxmlformats.org/markup-compatibility/2006">
          <mc:Choice xmlns:p14="http://schemas.microsoft.com/office/powerpoint/2010/main" Requires="p14">
            <p:contentPart p14:bwMode="auto" r:id="rId4">
              <p14:nvContentPartPr>
                <p14:cNvPr id="88" name="Ink 87">
                  <a:extLst>
                    <a:ext uri="{FF2B5EF4-FFF2-40B4-BE49-F238E27FC236}">
                      <a16:creationId xmlns:a16="http://schemas.microsoft.com/office/drawing/2014/main" id="{927C127A-D66D-5249-9687-67BA1A3E5914}"/>
                    </a:ext>
                  </a:extLst>
                </p14:cNvPr>
                <p14:cNvContentPartPr/>
                <p14:nvPr/>
              </p14:nvContentPartPr>
              <p14:xfrm>
                <a:off x="6919270" y="6400903"/>
                <a:ext cx="15480" cy="14400"/>
              </p14:xfrm>
            </p:contentPart>
          </mc:Choice>
          <mc:Fallback>
            <p:pic>
              <p:nvPicPr>
                <p:cNvPr id="88" name="Ink 87">
                  <a:extLst>
                    <a:ext uri="{FF2B5EF4-FFF2-40B4-BE49-F238E27FC236}">
                      <a16:creationId xmlns:a16="http://schemas.microsoft.com/office/drawing/2014/main" id="{927C127A-D66D-5249-9687-67BA1A3E5914}"/>
                    </a:ext>
                  </a:extLst>
                </p:cNvPr>
                <p:cNvPicPr/>
                <p:nvPr/>
              </p:nvPicPr>
              <p:blipFill>
                <a:blip r:embed="rId5"/>
                <a:stretch>
                  <a:fillRect/>
                </a:stretch>
              </p:blipFill>
              <p:spPr>
                <a:xfrm>
                  <a:off x="6903790" y="6385783"/>
                  <a:ext cx="460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2" name="Ink 91">
                  <a:extLst>
                    <a:ext uri="{FF2B5EF4-FFF2-40B4-BE49-F238E27FC236}">
                      <a16:creationId xmlns:a16="http://schemas.microsoft.com/office/drawing/2014/main" id="{260DFF45-2A7F-F140-A6A7-5D6106E237F2}"/>
                    </a:ext>
                  </a:extLst>
                </p14:cNvPr>
                <p14:cNvContentPartPr/>
                <p14:nvPr/>
              </p14:nvContentPartPr>
              <p14:xfrm>
                <a:off x="1666510" y="6162943"/>
                <a:ext cx="22680" cy="18360"/>
              </p14:xfrm>
            </p:contentPart>
          </mc:Choice>
          <mc:Fallback>
            <p:pic>
              <p:nvPicPr>
                <p:cNvPr id="92" name="Ink 91">
                  <a:extLst>
                    <a:ext uri="{FF2B5EF4-FFF2-40B4-BE49-F238E27FC236}">
                      <a16:creationId xmlns:a16="http://schemas.microsoft.com/office/drawing/2014/main" id="{260DFF45-2A7F-F140-A6A7-5D6106E237F2}"/>
                    </a:ext>
                  </a:extLst>
                </p:cNvPr>
                <p:cNvPicPr/>
                <p:nvPr/>
              </p:nvPicPr>
              <p:blipFill>
                <a:blip r:embed="rId7"/>
                <a:stretch>
                  <a:fillRect/>
                </a:stretch>
              </p:blipFill>
              <p:spPr>
                <a:xfrm>
                  <a:off x="1651030" y="6147823"/>
                  <a:ext cx="53280" cy="4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17" name="Ink 216">
                <a:extLst>
                  <a:ext uri="{FF2B5EF4-FFF2-40B4-BE49-F238E27FC236}">
                    <a16:creationId xmlns:a16="http://schemas.microsoft.com/office/drawing/2014/main" id="{6956D46D-DD88-1341-BCB5-E897FB8964D1}"/>
                  </a:ext>
                </a:extLst>
              </p14:cNvPr>
              <p14:cNvContentPartPr/>
              <p14:nvPr/>
            </p14:nvContentPartPr>
            <p14:xfrm>
              <a:off x="6922150" y="5392903"/>
              <a:ext cx="10800" cy="4320"/>
            </p14:xfrm>
          </p:contentPart>
        </mc:Choice>
        <mc:Fallback>
          <p:pic>
            <p:nvPicPr>
              <p:cNvPr id="217" name="Ink 216">
                <a:extLst>
                  <a:ext uri="{FF2B5EF4-FFF2-40B4-BE49-F238E27FC236}">
                    <a16:creationId xmlns:a16="http://schemas.microsoft.com/office/drawing/2014/main" id="{6956D46D-DD88-1341-BCB5-E897FB8964D1}"/>
                  </a:ext>
                </a:extLst>
              </p:cNvPr>
              <p:cNvPicPr/>
              <p:nvPr/>
            </p:nvPicPr>
            <p:blipFill>
              <a:blip r:embed="rId9"/>
              <a:stretch>
                <a:fillRect/>
              </a:stretch>
            </p:blipFill>
            <p:spPr>
              <a:xfrm>
                <a:off x="6907030" y="5377783"/>
                <a:ext cx="414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3" name="Ink 222">
                <a:extLst>
                  <a:ext uri="{FF2B5EF4-FFF2-40B4-BE49-F238E27FC236}">
                    <a16:creationId xmlns:a16="http://schemas.microsoft.com/office/drawing/2014/main" id="{7CAD9E00-6CA9-2747-A84F-B129EEECC97B}"/>
                  </a:ext>
                </a:extLst>
              </p14:cNvPr>
              <p14:cNvContentPartPr/>
              <p14:nvPr/>
            </p14:nvContentPartPr>
            <p14:xfrm>
              <a:off x="6752590" y="5420623"/>
              <a:ext cx="3600" cy="2160"/>
            </p14:xfrm>
          </p:contentPart>
        </mc:Choice>
        <mc:Fallback>
          <p:pic>
            <p:nvPicPr>
              <p:cNvPr id="223" name="Ink 222">
                <a:extLst>
                  <a:ext uri="{FF2B5EF4-FFF2-40B4-BE49-F238E27FC236}">
                    <a16:creationId xmlns:a16="http://schemas.microsoft.com/office/drawing/2014/main" id="{7CAD9E00-6CA9-2747-A84F-B129EEECC97B}"/>
                  </a:ext>
                </a:extLst>
              </p:cNvPr>
              <p:cNvPicPr/>
              <p:nvPr/>
            </p:nvPicPr>
            <p:blipFill>
              <a:blip r:embed="rId11"/>
              <a:stretch>
                <a:fillRect/>
              </a:stretch>
            </p:blipFill>
            <p:spPr>
              <a:xfrm>
                <a:off x="6737470" y="5405143"/>
                <a:ext cx="338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3" name="Ink 122">
                <a:extLst>
                  <a:ext uri="{FF2B5EF4-FFF2-40B4-BE49-F238E27FC236}">
                    <a16:creationId xmlns:a16="http://schemas.microsoft.com/office/drawing/2014/main" id="{2E0DEA59-1C78-3F40-A2C4-A6B63612FDA6}"/>
                  </a:ext>
                </a:extLst>
              </p14:cNvPr>
              <p14:cNvContentPartPr/>
              <p14:nvPr/>
            </p14:nvContentPartPr>
            <p14:xfrm>
              <a:off x="6677350" y="6081943"/>
              <a:ext cx="250560" cy="425880"/>
            </p14:xfrm>
          </p:contentPart>
        </mc:Choice>
        <mc:Fallback>
          <p:pic>
            <p:nvPicPr>
              <p:cNvPr id="123" name="Ink 122">
                <a:extLst>
                  <a:ext uri="{FF2B5EF4-FFF2-40B4-BE49-F238E27FC236}">
                    <a16:creationId xmlns:a16="http://schemas.microsoft.com/office/drawing/2014/main" id="{2E0DEA59-1C78-3F40-A2C4-A6B63612FDA6}"/>
                  </a:ext>
                </a:extLst>
              </p:cNvPr>
              <p:cNvPicPr/>
              <p:nvPr/>
            </p:nvPicPr>
            <p:blipFill>
              <a:blip r:embed="rId13"/>
              <a:stretch>
                <a:fillRect/>
              </a:stretch>
            </p:blipFill>
            <p:spPr>
              <a:xfrm>
                <a:off x="6661870" y="6066823"/>
                <a:ext cx="2811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4" name="Ink 123">
                <a:extLst>
                  <a:ext uri="{FF2B5EF4-FFF2-40B4-BE49-F238E27FC236}">
                    <a16:creationId xmlns:a16="http://schemas.microsoft.com/office/drawing/2014/main" id="{D4C3629F-F3DC-3945-9232-F6FEE05AD429}"/>
                  </a:ext>
                </a:extLst>
              </p14:cNvPr>
              <p14:cNvContentPartPr/>
              <p14:nvPr/>
            </p14:nvContentPartPr>
            <p14:xfrm>
              <a:off x="7167670" y="6100303"/>
              <a:ext cx="877320" cy="281880"/>
            </p14:xfrm>
          </p:contentPart>
        </mc:Choice>
        <mc:Fallback>
          <p:pic>
            <p:nvPicPr>
              <p:cNvPr id="124" name="Ink 123">
                <a:extLst>
                  <a:ext uri="{FF2B5EF4-FFF2-40B4-BE49-F238E27FC236}">
                    <a16:creationId xmlns:a16="http://schemas.microsoft.com/office/drawing/2014/main" id="{D4C3629F-F3DC-3945-9232-F6FEE05AD429}"/>
                  </a:ext>
                </a:extLst>
              </p:cNvPr>
              <p:cNvPicPr/>
              <p:nvPr/>
            </p:nvPicPr>
            <p:blipFill>
              <a:blip r:embed="rId15"/>
              <a:stretch>
                <a:fillRect/>
              </a:stretch>
            </p:blipFill>
            <p:spPr>
              <a:xfrm>
                <a:off x="7152550" y="6085183"/>
                <a:ext cx="90792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5" name="Ink 124">
                <a:extLst>
                  <a:ext uri="{FF2B5EF4-FFF2-40B4-BE49-F238E27FC236}">
                    <a16:creationId xmlns:a16="http://schemas.microsoft.com/office/drawing/2014/main" id="{3FC771E0-BED7-7944-9838-8111B36A344E}"/>
                  </a:ext>
                </a:extLst>
              </p14:cNvPr>
              <p14:cNvContentPartPr/>
              <p14:nvPr/>
            </p14:nvContentPartPr>
            <p14:xfrm>
              <a:off x="8087470" y="6047023"/>
              <a:ext cx="460800" cy="331560"/>
            </p14:xfrm>
          </p:contentPart>
        </mc:Choice>
        <mc:Fallback>
          <p:pic>
            <p:nvPicPr>
              <p:cNvPr id="125" name="Ink 124">
                <a:extLst>
                  <a:ext uri="{FF2B5EF4-FFF2-40B4-BE49-F238E27FC236}">
                    <a16:creationId xmlns:a16="http://schemas.microsoft.com/office/drawing/2014/main" id="{3FC771E0-BED7-7944-9838-8111B36A344E}"/>
                  </a:ext>
                </a:extLst>
              </p:cNvPr>
              <p:cNvPicPr/>
              <p:nvPr/>
            </p:nvPicPr>
            <p:blipFill>
              <a:blip r:embed="rId17"/>
              <a:stretch>
                <a:fillRect/>
              </a:stretch>
            </p:blipFill>
            <p:spPr>
              <a:xfrm>
                <a:off x="8072350" y="6031903"/>
                <a:ext cx="49140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6" name="Ink 125">
                <a:extLst>
                  <a:ext uri="{FF2B5EF4-FFF2-40B4-BE49-F238E27FC236}">
                    <a16:creationId xmlns:a16="http://schemas.microsoft.com/office/drawing/2014/main" id="{1B7DA9E4-AD93-C841-B3FA-40CD65DCC106}"/>
                  </a:ext>
                </a:extLst>
              </p14:cNvPr>
              <p14:cNvContentPartPr/>
              <p14:nvPr/>
            </p14:nvContentPartPr>
            <p14:xfrm>
              <a:off x="8304190" y="6080863"/>
              <a:ext cx="115560" cy="38160"/>
            </p14:xfrm>
          </p:contentPart>
        </mc:Choice>
        <mc:Fallback>
          <p:pic>
            <p:nvPicPr>
              <p:cNvPr id="126" name="Ink 125">
                <a:extLst>
                  <a:ext uri="{FF2B5EF4-FFF2-40B4-BE49-F238E27FC236}">
                    <a16:creationId xmlns:a16="http://schemas.microsoft.com/office/drawing/2014/main" id="{1B7DA9E4-AD93-C841-B3FA-40CD65DCC106}"/>
                  </a:ext>
                </a:extLst>
              </p:cNvPr>
              <p:cNvPicPr/>
              <p:nvPr/>
            </p:nvPicPr>
            <p:blipFill>
              <a:blip r:embed="rId19"/>
              <a:stretch>
                <a:fillRect/>
              </a:stretch>
            </p:blipFill>
            <p:spPr>
              <a:xfrm>
                <a:off x="8289070" y="6065383"/>
                <a:ext cx="1461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7" name="Ink 126">
                <a:extLst>
                  <a:ext uri="{FF2B5EF4-FFF2-40B4-BE49-F238E27FC236}">
                    <a16:creationId xmlns:a16="http://schemas.microsoft.com/office/drawing/2014/main" id="{5D6A5BAD-FA88-5A4D-AAA3-ECB0DF3A7894}"/>
                  </a:ext>
                </a:extLst>
              </p14:cNvPr>
              <p14:cNvContentPartPr/>
              <p14:nvPr/>
            </p14:nvContentPartPr>
            <p14:xfrm>
              <a:off x="8804590" y="6005263"/>
              <a:ext cx="590040" cy="267480"/>
            </p14:xfrm>
          </p:contentPart>
        </mc:Choice>
        <mc:Fallback>
          <p:pic>
            <p:nvPicPr>
              <p:cNvPr id="127" name="Ink 126">
                <a:extLst>
                  <a:ext uri="{FF2B5EF4-FFF2-40B4-BE49-F238E27FC236}">
                    <a16:creationId xmlns:a16="http://schemas.microsoft.com/office/drawing/2014/main" id="{5D6A5BAD-FA88-5A4D-AAA3-ECB0DF3A7894}"/>
                  </a:ext>
                </a:extLst>
              </p:cNvPr>
              <p:cNvPicPr/>
              <p:nvPr/>
            </p:nvPicPr>
            <p:blipFill>
              <a:blip r:embed="rId21"/>
              <a:stretch>
                <a:fillRect/>
              </a:stretch>
            </p:blipFill>
            <p:spPr>
              <a:xfrm>
                <a:off x="8789470" y="5989783"/>
                <a:ext cx="62028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8" name="Ink 127">
                <a:extLst>
                  <a:ext uri="{FF2B5EF4-FFF2-40B4-BE49-F238E27FC236}">
                    <a16:creationId xmlns:a16="http://schemas.microsoft.com/office/drawing/2014/main" id="{A960577A-6E15-394E-ABA6-29A825B15DDF}"/>
                  </a:ext>
                </a:extLst>
              </p14:cNvPr>
              <p14:cNvContentPartPr/>
              <p14:nvPr/>
            </p14:nvContentPartPr>
            <p14:xfrm>
              <a:off x="9265030" y="6051343"/>
              <a:ext cx="239760" cy="136800"/>
            </p14:xfrm>
          </p:contentPart>
        </mc:Choice>
        <mc:Fallback>
          <p:pic>
            <p:nvPicPr>
              <p:cNvPr id="128" name="Ink 127">
                <a:extLst>
                  <a:ext uri="{FF2B5EF4-FFF2-40B4-BE49-F238E27FC236}">
                    <a16:creationId xmlns:a16="http://schemas.microsoft.com/office/drawing/2014/main" id="{A960577A-6E15-394E-ABA6-29A825B15DDF}"/>
                  </a:ext>
                </a:extLst>
              </p:cNvPr>
              <p:cNvPicPr/>
              <p:nvPr/>
            </p:nvPicPr>
            <p:blipFill>
              <a:blip r:embed="rId23"/>
              <a:stretch>
                <a:fillRect/>
              </a:stretch>
            </p:blipFill>
            <p:spPr>
              <a:xfrm>
                <a:off x="9249910" y="6036223"/>
                <a:ext cx="270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9" name="Ink 128">
                <a:extLst>
                  <a:ext uri="{FF2B5EF4-FFF2-40B4-BE49-F238E27FC236}">
                    <a16:creationId xmlns:a16="http://schemas.microsoft.com/office/drawing/2014/main" id="{64B2F8C6-F9B2-7F4F-9169-EA75815B7831}"/>
                  </a:ext>
                </a:extLst>
              </p14:cNvPr>
              <p14:cNvContentPartPr/>
              <p14:nvPr/>
            </p14:nvContentPartPr>
            <p14:xfrm>
              <a:off x="9462310" y="5863423"/>
              <a:ext cx="34200" cy="80280"/>
            </p14:xfrm>
          </p:contentPart>
        </mc:Choice>
        <mc:Fallback>
          <p:pic>
            <p:nvPicPr>
              <p:cNvPr id="129" name="Ink 128">
                <a:extLst>
                  <a:ext uri="{FF2B5EF4-FFF2-40B4-BE49-F238E27FC236}">
                    <a16:creationId xmlns:a16="http://schemas.microsoft.com/office/drawing/2014/main" id="{64B2F8C6-F9B2-7F4F-9169-EA75815B7831}"/>
                  </a:ext>
                </a:extLst>
              </p:cNvPr>
              <p:cNvPicPr/>
              <p:nvPr/>
            </p:nvPicPr>
            <p:blipFill>
              <a:blip r:embed="rId25"/>
              <a:stretch>
                <a:fillRect/>
              </a:stretch>
            </p:blipFill>
            <p:spPr>
              <a:xfrm>
                <a:off x="9447190" y="5848303"/>
                <a:ext cx="644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0" name="Ink 129">
                <a:extLst>
                  <a:ext uri="{FF2B5EF4-FFF2-40B4-BE49-F238E27FC236}">
                    <a16:creationId xmlns:a16="http://schemas.microsoft.com/office/drawing/2014/main" id="{BDADA66B-F21E-3E4A-9F55-30F2C8C9298C}"/>
                  </a:ext>
                </a:extLst>
              </p14:cNvPr>
              <p14:cNvContentPartPr/>
              <p14:nvPr/>
            </p14:nvContentPartPr>
            <p14:xfrm>
              <a:off x="9644830" y="5822383"/>
              <a:ext cx="1381320" cy="406080"/>
            </p14:xfrm>
          </p:contentPart>
        </mc:Choice>
        <mc:Fallback>
          <p:pic>
            <p:nvPicPr>
              <p:cNvPr id="130" name="Ink 129">
                <a:extLst>
                  <a:ext uri="{FF2B5EF4-FFF2-40B4-BE49-F238E27FC236}">
                    <a16:creationId xmlns:a16="http://schemas.microsoft.com/office/drawing/2014/main" id="{BDADA66B-F21E-3E4A-9F55-30F2C8C9298C}"/>
                  </a:ext>
                </a:extLst>
              </p:cNvPr>
              <p:cNvPicPr/>
              <p:nvPr/>
            </p:nvPicPr>
            <p:blipFill>
              <a:blip r:embed="rId27"/>
              <a:stretch>
                <a:fillRect/>
              </a:stretch>
            </p:blipFill>
            <p:spPr>
              <a:xfrm>
                <a:off x="9629710" y="5807263"/>
                <a:ext cx="141156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1" name="Ink 130">
                <a:extLst>
                  <a:ext uri="{FF2B5EF4-FFF2-40B4-BE49-F238E27FC236}">
                    <a16:creationId xmlns:a16="http://schemas.microsoft.com/office/drawing/2014/main" id="{FAACDEBE-2BB0-EB42-8AAC-35E69BB41950}"/>
                  </a:ext>
                </a:extLst>
              </p14:cNvPr>
              <p14:cNvContentPartPr/>
              <p14:nvPr/>
            </p14:nvContentPartPr>
            <p14:xfrm>
              <a:off x="10611430" y="5750743"/>
              <a:ext cx="55800" cy="84600"/>
            </p14:xfrm>
          </p:contentPart>
        </mc:Choice>
        <mc:Fallback>
          <p:pic>
            <p:nvPicPr>
              <p:cNvPr id="131" name="Ink 130">
                <a:extLst>
                  <a:ext uri="{FF2B5EF4-FFF2-40B4-BE49-F238E27FC236}">
                    <a16:creationId xmlns:a16="http://schemas.microsoft.com/office/drawing/2014/main" id="{FAACDEBE-2BB0-EB42-8AAC-35E69BB41950}"/>
                  </a:ext>
                </a:extLst>
              </p:cNvPr>
              <p:cNvPicPr/>
              <p:nvPr/>
            </p:nvPicPr>
            <p:blipFill>
              <a:blip r:embed="rId29"/>
              <a:stretch>
                <a:fillRect/>
              </a:stretch>
            </p:blipFill>
            <p:spPr>
              <a:xfrm>
                <a:off x="10596310" y="5735263"/>
                <a:ext cx="86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2" name="Ink 131">
                <a:extLst>
                  <a:ext uri="{FF2B5EF4-FFF2-40B4-BE49-F238E27FC236}">
                    <a16:creationId xmlns:a16="http://schemas.microsoft.com/office/drawing/2014/main" id="{983602AE-6AEB-BA48-B830-2D77852095E7}"/>
                  </a:ext>
                </a:extLst>
              </p14:cNvPr>
              <p14:cNvContentPartPr/>
              <p14:nvPr/>
            </p14:nvContentPartPr>
            <p14:xfrm>
              <a:off x="10204630" y="5851543"/>
              <a:ext cx="227160" cy="74520"/>
            </p14:xfrm>
          </p:contentPart>
        </mc:Choice>
        <mc:Fallback>
          <p:pic>
            <p:nvPicPr>
              <p:cNvPr id="132" name="Ink 131">
                <a:extLst>
                  <a:ext uri="{FF2B5EF4-FFF2-40B4-BE49-F238E27FC236}">
                    <a16:creationId xmlns:a16="http://schemas.microsoft.com/office/drawing/2014/main" id="{983602AE-6AEB-BA48-B830-2D77852095E7}"/>
                  </a:ext>
                </a:extLst>
              </p:cNvPr>
              <p:cNvPicPr/>
              <p:nvPr/>
            </p:nvPicPr>
            <p:blipFill>
              <a:blip r:embed="rId31"/>
              <a:stretch>
                <a:fillRect/>
              </a:stretch>
            </p:blipFill>
            <p:spPr>
              <a:xfrm>
                <a:off x="10189510" y="5836423"/>
                <a:ext cx="2577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3" name="Ink 132">
                <a:extLst>
                  <a:ext uri="{FF2B5EF4-FFF2-40B4-BE49-F238E27FC236}">
                    <a16:creationId xmlns:a16="http://schemas.microsoft.com/office/drawing/2014/main" id="{E79A4ACE-87FE-7142-BF4B-EC1E3F9537AF}"/>
                  </a:ext>
                </a:extLst>
              </p14:cNvPr>
              <p14:cNvContentPartPr/>
              <p14:nvPr/>
            </p14:nvContentPartPr>
            <p14:xfrm>
              <a:off x="11271670" y="5683423"/>
              <a:ext cx="360720" cy="419040"/>
            </p14:xfrm>
          </p:contentPart>
        </mc:Choice>
        <mc:Fallback>
          <p:pic>
            <p:nvPicPr>
              <p:cNvPr id="133" name="Ink 132">
                <a:extLst>
                  <a:ext uri="{FF2B5EF4-FFF2-40B4-BE49-F238E27FC236}">
                    <a16:creationId xmlns:a16="http://schemas.microsoft.com/office/drawing/2014/main" id="{E79A4ACE-87FE-7142-BF4B-EC1E3F9537AF}"/>
                  </a:ext>
                </a:extLst>
              </p:cNvPr>
              <p:cNvPicPr/>
              <p:nvPr/>
            </p:nvPicPr>
            <p:blipFill>
              <a:blip r:embed="rId33"/>
              <a:stretch>
                <a:fillRect/>
              </a:stretch>
            </p:blipFill>
            <p:spPr>
              <a:xfrm>
                <a:off x="11256550" y="5667943"/>
                <a:ext cx="39132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4" name="Ink 133">
                <a:extLst>
                  <a:ext uri="{FF2B5EF4-FFF2-40B4-BE49-F238E27FC236}">
                    <a16:creationId xmlns:a16="http://schemas.microsoft.com/office/drawing/2014/main" id="{F46FBA40-E7E2-924A-9021-6D1A36F1EF30}"/>
                  </a:ext>
                </a:extLst>
              </p14:cNvPr>
              <p14:cNvContentPartPr/>
              <p14:nvPr/>
            </p14:nvContentPartPr>
            <p14:xfrm>
              <a:off x="9222550" y="6416383"/>
              <a:ext cx="52920" cy="308160"/>
            </p14:xfrm>
          </p:contentPart>
        </mc:Choice>
        <mc:Fallback>
          <p:pic>
            <p:nvPicPr>
              <p:cNvPr id="134" name="Ink 133">
                <a:extLst>
                  <a:ext uri="{FF2B5EF4-FFF2-40B4-BE49-F238E27FC236}">
                    <a16:creationId xmlns:a16="http://schemas.microsoft.com/office/drawing/2014/main" id="{F46FBA40-E7E2-924A-9021-6D1A36F1EF30}"/>
                  </a:ext>
                </a:extLst>
              </p:cNvPr>
              <p:cNvPicPr/>
              <p:nvPr/>
            </p:nvPicPr>
            <p:blipFill>
              <a:blip r:embed="rId35"/>
              <a:stretch>
                <a:fillRect/>
              </a:stretch>
            </p:blipFill>
            <p:spPr>
              <a:xfrm>
                <a:off x="9207070" y="6400903"/>
                <a:ext cx="8352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5" name="Ink 134">
                <a:extLst>
                  <a:ext uri="{FF2B5EF4-FFF2-40B4-BE49-F238E27FC236}">
                    <a16:creationId xmlns:a16="http://schemas.microsoft.com/office/drawing/2014/main" id="{DDF48CBE-4F96-4D42-AD90-0EAFFA78A441}"/>
                  </a:ext>
                </a:extLst>
              </p14:cNvPr>
              <p14:cNvContentPartPr/>
              <p14:nvPr/>
            </p14:nvContentPartPr>
            <p14:xfrm>
              <a:off x="9381670" y="6403423"/>
              <a:ext cx="264240" cy="323640"/>
            </p14:xfrm>
          </p:contentPart>
        </mc:Choice>
        <mc:Fallback>
          <p:pic>
            <p:nvPicPr>
              <p:cNvPr id="135" name="Ink 134">
                <a:extLst>
                  <a:ext uri="{FF2B5EF4-FFF2-40B4-BE49-F238E27FC236}">
                    <a16:creationId xmlns:a16="http://schemas.microsoft.com/office/drawing/2014/main" id="{DDF48CBE-4F96-4D42-AD90-0EAFFA78A441}"/>
                  </a:ext>
                </a:extLst>
              </p:cNvPr>
              <p:cNvPicPr/>
              <p:nvPr/>
            </p:nvPicPr>
            <p:blipFill>
              <a:blip r:embed="rId37"/>
              <a:stretch>
                <a:fillRect/>
              </a:stretch>
            </p:blipFill>
            <p:spPr>
              <a:xfrm>
                <a:off x="9366550" y="6388303"/>
                <a:ext cx="2948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6" name="Ink 135">
                <a:extLst>
                  <a:ext uri="{FF2B5EF4-FFF2-40B4-BE49-F238E27FC236}">
                    <a16:creationId xmlns:a16="http://schemas.microsoft.com/office/drawing/2014/main" id="{C2A90CEF-DDD5-4B4B-A806-DDE28EA377A2}"/>
                  </a:ext>
                </a:extLst>
              </p14:cNvPr>
              <p14:cNvContentPartPr/>
              <p14:nvPr/>
            </p14:nvContentPartPr>
            <p14:xfrm>
              <a:off x="9657790" y="6400543"/>
              <a:ext cx="151560" cy="93960"/>
            </p14:xfrm>
          </p:contentPart>
        </mc:Choice>
        <mc:Fallback>
          <p:pic>
            <p:nvPicPr>
              <p:cNvPr id="136" name="Ink 135">
                <a:extLst>
                  <a:ext uri="{FF2B5EF4-FFF2-40B4-BE49-F238E27FC236}">
                    <a16:creationId xmlns:a16="http://schemas.microsoft.com/office/drawing/2014/main" id="{C2A90CEF-DDD5-4B4B-A806-DDE28EA377A2}"/>
                  </a:ext>
                </a:extLst>
              </p:cNvPr>
              <p:cNvPicPr/>
              <p:nvPr/>
            </p:nvPicPr>
            <p:blipFill>
              <a:blip r:embed="rId39"/>
              <a:stretch>
                <a:fillRect/>
              </a:stretch>
            </p:blipFill>
            <p:spPr>
              <a:xfrm>
                <a:off x="9642670" y="6385423"/>
                <a:ext cx="1821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37" name="Ink 136">
                <a:extLst>
                  <a:ext uri="{FF2B5EF4-FFF2-40B4-BE49-F238E27FC236}">
                    <a16:creationId xmlns:a16="http://schemas.microsoft.com/office/drawing/2014/main" id="{4DA475C9-87A0-4642-B857-B13B7E1B6BA5}"/>
                  </a:ext>
                </a:extLst>
              </p14:cNvPr>
              <p14:cNvContentPartPr/>
              <p14:nvPr/>
            </p14:nvContentPartPr>
            <p14:xfrm>
              <a:off x="10200310" y="6440143"/>
              <a:ext cx="101880" cy="258120"/>
            </p14:xfrm>
          </p:contentPart>
        </mc:Choice>
        <mc:Fallback>
          <p:pic>
            <p:nvPicPr>
              <p:cNvPr id="137" name="Ink 136">
                <a:extLst>
                  <a:ext uri="{FF2B5EF4-FFF2-40B4-BE49-F238E27FC236}">
                    <a16:creationId xmlns:a16="http://schemas.microsoft.com/office/drawing/2014/main" id="{4DA475C9-87A0-4642-B857-B13B7E1B6BA5}"/>
                  </a:ext>
                </a:extLst>
              </p:cNvPr>
              <p:cNvPicPr/>
              <p:nvPr/>
            </p:nvPicPr>
            <p:blipFill>
              <a:blip r:embed="rId41"/>
              <a:stretch>
                <a:fillRect/>
              </a:stretch>
            </p:blipFill>
            <p:spPr>
              <a:xfrm>
                <a:off x="10184830" y="6425023"/>
                <a:ext cx="1324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8" name="Ink 137">
                <a:extLst>
                  <a:ext uri="{FF2B5EF4-FFF2-40B4-BE49-F238E27FC236}">
                    <a16:creationId xmlns:a16="http://schemas.microsoft.com/office/drawing/2014/main" id="{3F63936E-7BDE-7247-B661-C499039EEA0D}"/>
                  </a:ext>
                </a:extLst>
              </p14:cNvPr>
              <p14:cNvContentPartPr/>
              <p14:nvPr/>
            </p14:nvContentPartPr>
            <p14:xfrm>
              <a:off x="10174750" y="6341863"/>
              <a:ext cx="834120" cy="396720"/>
            </p14:xfrm>
          </p:contentPart>
        </mc:Choice>
        <mc:Fallback>
          <p:pic>
            <p:nvPicPr>
              <p:cNvPr id="138" name="Ink 137">
                <a:extLst>
                  <a:ext uri="{FF2B5EF4-FFF2-40B4-BE49-F238E27FC236}">
                    <a16:creationId xmlns:a16="http://schemas.microsoft.com/office/drawing/2014/main" id="{3F63936E-7BDE-7247-B661-C499039EEA0D}"/>
                  </a:ext>
                </a:extLst>
              </p:cNvPr>
              <p:cNvPicPr/>
              <p:nvPr/>
            </p:nvPicPr>
            <p:blipFill>
              <a:blip r:embed="rId43"/>
              <a:stretch>
                <a:fillRect/>
              </a:stretch>
            </p:blipFill>
            <p:spPr>
              <a:xfrm>
                <a:off x="10159270" y="6326743"/>
                <a:ext cx="86472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39" name="Ink 138">
                <a:extLst>
                  <a:ext uri="{FF2B5EF4-FFF2-40B4-BE49-F238E27FC236}">
                    <a16:creationId xmlns:a16="http://schemas.microsoft.com/office/drawing/2014/main" id="{AB77A57E-DFB7-8647-9262-3046847B6E8D}"/>
                  </a:ext>
                </a:extLst>
              </p14:cNvPr>
              <p14:cNvContentPartPr/>
              <p14:nvPr/>
            </p14:nvContentPartPr>
            <p14:xfrm>
              <a:off x="11176270" y="6313423"/>
              <a:ext cx="494280" cy="203040"/>
            </p14:xfrm>
          </p:contentPart>
        </mc:Choice>
        <mc:Fallback>
          <p:pic>
            <p:nvPicPr>
              <p:cNvPr id="139" name="Ink 138">
                <a:extLst>
                  <a:ext uri="{FF2B5EF4-FFF2-40B4-BE49-F238E27FC236}">
                    <a16:creationId xmlns:a16="http://schemas.microsoft.com/office/drawing/2014/main" id="{AB77A57E-DFB7-8647-9262-3046847B6E8D}"/>
                  </a:ext>
                </a:extLst>
              </p:cNvPr>
              <p:cNvPicPr/>
              <p:nvPr/>
            </p:nvPicPr>
            <p:blipFill>
              <a:blip r:embed="rId45"/>
              <a:stretch>
                <a:fillRect/>
              </a:stretch>
            </p:blipFill>
            <p:spPr>
              <a:xfrm>
                <a:off x="11161150" y="6297943"/>
                <a:ext cx="5248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0" name="Ink 139">
                <a:extLst>
                  <a:ext uri="{FF2B5EF4-FFF2-40B4-BE49-F238E27FC236}">
                    <a16:creationId xmlns:a16="http://schemas.microsoft.com/office/drawing/2014/main" id="{9298C82F-D1FF-F34B-8A19-B8D50A072B9E}"/>
                  </a:ext>
                </a:extLst>
              </p14:cNvPr>
              <p14:cNvContentPartPr/>
              <p14:nvPr/>
            </p14:nvContentPartPr>
            <p14:xfrm>
              <a:off x="11173750" y="6572263"/>
              <a:ext cx="473400" cy="240480"/>
            </p14:xfrm>
          </p:contentPart>
        </mc:Choice>
        <mc:Fallback>
          <p:pic>
            <p:nvPicPr>
              <p:cNvPr id="140" name="Ink 139">
                <a:extLst>
                  <a:ext uri="{FF2B5EF4-FFF2-40B4-BE49-F238E27FC236}">
                    <a16:creationId xmlns:a16="http://schemas.microsoft.com/office/drawing/2014/main" id="{9298C82F-D1FF-F34B-8A19-B8D50A072B9E}"/>
                  </a:ext>
                </a:extLst>
              </p:cNvPr>
              <p:cNvPicPr/>
              <p:nvPr/>
            </p:nvPicPr>
            <p:blipFill>
              <a:blip r:embed="rId47"/>
              <a:stretch>
                <a:fillRect/>
              </a:stretch>
            </p:blipFill>
            <p:spPr>
              <a:xfrm>
                <a:off x="11158630" y="6557143"/>
                <a:ext cx="5036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1" name="Ink 140">
                <a:extLst>
                  <a:ext uri="{FF2B5EF4-FFF2-40B4-BE49-F238E27FC236}">
                    <a16:creationId xmlns:a16="http://schemas.microsoft.com/office/drawing/2014/main" id="{696E3C55-A2C5-3047-8DF4-A5FECE8E4CF3}"/>
                  </a:ext>
                </a:extLst>
              </p14:cNvPr>
              <p14:cNvContentPartPr/>
              <p14:nvPr/>
            </p14:nvContentPartPr>
            <p14:xfrm>
              <a:off x="11742910" y="6514303"/>
              <a:ext cx="149040" cy="213840"/>
            </p14:xfrm>
          </p:contentPart>
        </mc:Choice>
        <mc:Fallback>
          <p:pic>
            <p:nvPicPr>
              <p:cNvPr id="141" name="Ink 140">
                <a:extLst>
                  <a:ext uri="{FF2B5EF4-FFF2-40B4-BE49-F238E27FC236}">
                    <a16:creationId xmlns:a16="http://schemas.microsoft.com/office/drawing/2014/main" id="{696E3C55-A2C5-3047-8DF4-A5FECE8E4CF3}"/>
                  </a:ext>
                </a:extLst>
              </p:cNvPr>
              <p:cNvPicPr/>
              <p:nvPr/>
            </p:nvPicPr>
            <p:blipFill>
              <a:blip r:embed="rId49"/>
              <a:stretch>
                <a:fillRect/>
              </a:stretch>
            </p:blipFill>
            <p:spPr>
              <a:xfrm>
                <a:off x="11727790" y="6499183"/>
                <a:ext cx="1792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2" name="Ink 141">
                <a:extLst>
                  <a:ext uri="{FF2B5EF4-FFF2-40B4-BE49-F238E27FC236}">
                    <a16:creationId xmlns:a16="http://schemas.microsoft.com/office/drawing/2014/main" id="{2E5611DD-4EAE-924E-9D71-3DBDB6E84199}"/>
                  </a:ext>
                </a:extLst>
              </p14:cNvPr>
              <p14:cNvContentPartPr/>
              <p14:nvPr/>
            </p14:nvContentPartPr>
            <p14:xfrm>
              <a:off x="11889430" y="6448783"/>
              <a:ext cx="82800" cy="316080"/>
            </p14:xfrm>
          </p:contentPart>
        </mc:Choice>
        <mc:Fallback>
          <p:pic>
            <p:nvPicPr>
              <p:cNvPr id="142" name="Ink 141">
                <a:extLst>
                  <a:ext uri="{FF2B5EF4-FFF2-40B4-BE49-F238E27FC236}">
                    <a16:creationId xmlns:a16="http://schemas.microsoft.com/office/drawing/2014/main" id="{2E5611DD-4EAE-924E-9D71-3DBDB6E84199}"/>
                  </a:ext>
                </a:extLst>
              </p:cNvPr>
              <p:cNvPicPr/>
              <p:nvPr/>
            </p:nvPicPr>
            <p:blipFill>
              <a:blip r:embed="rId51"/>
              <a:stretch>
                <a:fillRect/>
              </a:stretch>
            </p:blipFill>
            <p:spPr>
              <a:xfrm>
                <a:off x="11874310" y="6433303"/>
                <a:ext cx="11340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43" name="Ink 142">
                <a:extLst>
                  <a:ext uri="{FF2B5EF4-FFF2-40B4-BE49-F238E27FC236}">
                    <a16:creationId xmlns:a16="http://schemas.microsoft.com/office/drawing/2014/main" id="{26BDE3E1-9294-1142-A84A-8053C4B2FD02}"/>
                  </a:ext>
                </a:extLst>
              </p14:cNvPr>
              <p14:cNvContentPartPr/>
              <p14:nvPr/>
            </p14:nvContentPartPr>
            <p14:xfrm>
              <a:off x="12159430" y="6649663"/>
              <a:ext cx="12600" cy="19800"/>
            </p14:xfrm>
          </p:contentPart>
        </mc:Choice>
        <mc:Fallback>
          <p:pic>
            <p:nvPicPr>
              <p:cNvPr id="143" name="Ink 142">
                <a:extLst>
                  <a:ext uri="{FF2B5EF4-FFF2-40B4-BE49-F238E27FC236}">
                    <a16:creationId xmlns:a16="http://schemas.microsoft.com/office/drawing/2014/main" id="{26BDE3E1-9294-1142-A84A-8053C4B2FD02}"/>
                  </a:ext>
                </a:extLst>
              </p:cNvPr>
              <p:cNvPicPr/>
              <p:nvPr/>
            </p:nvPicPr>
            <p:blipFill>
              <a:blip r:embed="rId53"/>
              <a:stretch>
                <a:fillRect/>
              </a:stretch>
            </p:blipFill>
            <p:spPr>
              <a:xfrm>
                <a:off x="12143950" y="6634543"/>
                <a:ext cx="43200" cy="50400"/>
              </a:xfrm>
              <a:prstGeom prst="rect">
                <a:avLst/>
              </a:prstGeom>
            </p:spPr>
          </p:pic>
        </mc:Fallback>
      </mc:AlternateContent>
    </p:spTree>
    <p:extLst>
      <p:ext uri="{BB962C8B-B14F-4D97-AF65-F5344CB8AC3E}">
        <p14:creationId xmlns:p14="http://schemas.microsoft.com/office/powerpoint/2010/main" val="403578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Group 207">
            <a:extLst>
              <a:ext uri="{FF2B5EF4-FFF2-40B4-BE49-F238E27FC236}">
                <a16:creationId xmlns:a16="http://schemas.microsoft.com/office/drawing/2014/main" id="{81AB7370-0784-0E48-92F3-28E4AA8571B4}"/>
              </a:ext>
            </a:extLst>
          </p:cNvPr>
          <p:cNvGrpSpPr/>
          <p:nvPr/>
        </p:nvGrpSpPr>
        <p:grpSpPr>
          <a:xfrm>
            <a:off x="4200190" y="5030383"/>
            <a:ext cx="1088280" cy="504360"/>
            <a:chOff x="4200190" y="5030383"/>
            <a:chExt cx="1088280" cy="504360"/>
          </a:xfrm>
        </p:grpSpPr>
        <mc:AlternateContent xmlns:mc="http://schemas.openxmlformats.org/markup-compatibility/2006">
          <mc:Choice xmlns:p14="http://schemas.microsoft.com/office/powerpoint/2010/main" Requires="p14">
            <p:contentPart p14:bwMode="auto" r:id="rId2">
              <p14:nvContentPartPr>
                <p14:cNvPr id="136" name="Ink 135">
                  <a:extLst>
                    <a:ext uri="{FF2B5EF4-FFF2-40B4-BE49-F238E27FC236}">
                      <a16:creationId xmlns:a16="http://schemas.microsoft.com/office/drawing/2014/main" id="{8CBA846B-9455-554F-BEEE-86467362B3D5}"/>
                    </a:ext>
                  </a:extLst>
                </p14:cNvPr>
                <p14:cNvContentPartPr/>
                <p14:nvPr/>
              </p14:nvContentPartPr>
              <p14:xfrm>
                <a:off x="4464790" y="5134423"/>
                <a:ext cx="202320" cy="244800"/>
              </p14:xfrm>
            </p:contentPart>
          </mc:Choice>
          <mc:Fallback>
            <p:pic>
              <p:nvPicPr>
                <p:cNvPr id="136" name="Ink 135">
                  <a:extLst>
                    <a:ext uri="{FF2B5EF4-FFF2-40B4-BE49-F238E27FC236}">
                      <a16:creationId xmlns:a16="http://schemas.microsoft.com/office/drawing/2014/main" id="{8CBA846B-9455-554F-BEEE-86467362B3D5}"/>
                    </a:ext>
                  </a:extLst>
                </p:cNvPr>
                <p:cNvPicPr/>
                <p:nvPr/>
              </p:nvPicPr>
              <p:blipFill>
                <a:blip r:embed="rId3"/>
                <a:stretch>
                  <a:fillRect/>
                </a:stretch>
              </p:blipFill>
              <p:spPr>
                <a:xfrm>
                  <a:off x="4449310" y="5119303"/>
                  <a:ext cx="2329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7" name="Ink 136">
                  <a:extLst>
                    <a:ext uri="{FF2B5EF4-FFF2-40B4-BE49-F238E27FC236}">
                      <a16:creationId xmlns:a16="http://schemas.microsoft.com/office/drawing/2014/main" id="{12E4769C-0A4D-274A-9851-077C660375E1}"/>
                    </a:ext>
                  </a:extLst>
                </p14:cNvPr>
                <p14:cNvContentPartPr/>
                <p14:nvPr/>
              </p14:nvContentPartPr>
              <p14:xfrm>
                <a:off x="4808950" y="5265823"/>
                <a:ext cx="97920" cy="28080"/>
              </p14:xfrm>
            </p:contentPart>
          </mc:Choice>
          <mc:Fallback>
            <p:pic>
              <p:nvPicPr>
                <p:cNvPr id="137" name="Ink 136">
                  <a:extLst>
                    <a:ext uri="{FF2B5EF4-FFF2-40B4-BE49-F238E27FC236}">
                      <a16:creationId xmlns:a16="http://schemas.microsoft.com/office/drawing/2014/main" id="{12E4769C-0A4D-274A-9851-077C660375E1}"/>
                    </a:ext>
                  </a:extLst>
                </p:cNvPr>
                <p:cNvPicPr/>
                <p:nvPr/>
              </p:nvPicPr>
              <p:blipFill>
                <a:blip r:embed="rId5"/>
                <a:stretch>
                  <a:fillRect/>
                </a:stretch>
              </p:blipFill>
              <p:spPr>
                <a:xfrm>
                  <a:off x="4793470" y="5250343"/>
                  <a:ext cx="128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8" name="Ink 137">
                  <a:extLst>
                    <a:ext uri="{FF2B5EF4-FFF2-40B4-BE49-F238E27FC236}">
                      <a16:creationId xmlns:a16="http://schemas.microsoft.com/office/drawing/2014/main" id="{EFC942BB-B91E-9147-8A2C-C67569D4D27C}"/>
                    </a:ext>
                  </a:extLst>
                </p14:cNvPr>
                <p14:cNvContentPartPr/>
                <p14:nvPr/>
              </p14:nvContentPartPr>
              <p14:xfrm>
                <a:off x="4992910" y="5130823"/>
                <a:ext cx="44640" cy="258840"/>
              </p14:xfrm>
            </p:contentPart>
          </mc:Choice>
          <mc:Fallback>
            <p:pic>
              <p:nvPicPr>
                <p:cNvPr id="138" name="Ink 137">
                  <a:extLst>
                    <a:ext uri="{FF2B5EF4-FFF2-40B4-BE49-F238E27FC236}">
                      <a16:creationId xmlns:a16="http://schemas.microsoft.com/office/drawing/2014/main" id="{EFC942BB-B91E-9147-8A2C-C67569D4D27C}"/>
                    </a:ext>
                  </a:extLst>
                </p:cNvPr>
                <p:cNvPicPr/>
                <p:nvPr/>
              </p:nvPicPr>
              <p:blipFill>
                <a:blip r:embed="rId7"/>
                <a:stretch>
                  <a:fillRect/>
                </a:stretch>
              </p:blipFill>
              <p:spPr>
                <a:xfrm>
                  <a:off x="4977790" y="5115703"/>
                  <a:ext cx="752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9" name="Ink 138">
                  <a:extLst>
                    <a:ext uri="{FF2B5EF4-FFF2-40B4-BE49-F238E27FC236}">
                      <a16:creationId xmlns:a16="http://schemas.microsoft.com/office/drawing/2014/main" id="{24B6F1B2-BF00-0C4F-96AA-AFE99628B250}"/>
                    </a:ext>
                  </a:extLst>
                </p14:cNvPr>
                <p14:cNvContentPartPr/>
                <p14:nvPr/>
              </p14:nvContentPartPr>
              <p14:xfrm>
                <a:off x="5121430" y="5030383"/>
                <a:ext cx="167040" cy="446400"/>
              </p14:xfrm>
            </p:contentPart>
          </mc:Choice>
          <mc:Fallback>
            <p:pic>
              <p:nvPicPr>
                <p:cNvPr id="139" name="Ink 138">
                  <a:extLst>
                    <a:ext uri="{FF2B5EF4-FFF2-40B4-BE49-F238E27FC236}">
                      <a16:creationId xmlns:a16="http://schemas.microsoft.com/office/drawing/2014/main" id="{24B6F1B2-BF00-0C4F-96AA-AFE99628B250}"/>
                    </a:ext>
                  </a:extLst>
                </p:cNvPr>
                <p:cNvPicPr/>
                <p:nvPr/>
              </p:nvPicPr>
              <p:blipFill>
                <a:blip r:embed="rId9"/>
                <a:stretch>
                  <a:fillRect/>
                </a:stretch>
              </p:blipFill>
              <p:spPr>
                <a:xfrm>
                  <a:off x="5106310" y="5015263"/>
                  <a:ext cx="197280" cy="47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0" name="Ink 139">
                  <a:extLst>
                    <a:ext uri="{FF2B5EF4-FFF2-40B4-BE49-F238E27FC236}">
                      <a16:creationId xmlns:a16="http://schemas.microsoft.com/office/drawing/2014/main" id="{EAD75439-92DD-E94C-B041-5E4FF5E50B19}"/>
                    </a:ext>
                  </a:extLst>
                </p14:cNvPr>
                <p14:cNvContentPartPr/>
                <p14:nvPr/>
              </p14:nvContentPartPr>
              <p14:xfrm>
                <a:off x="4200190" y="5083303"/>
                <a:ext cx="218520" cy="451440"/>
              </p14:xfrm>
            </p:contentPart>
          </mc:Choice>
          <mc:Fallback>
            <p:pic>
              <p:nvPicPr>
                <p:cNvPr id="140" name="Ink 139">
                  <a:extLst>
                    <a:ext uri="{FF2B5EF4-FFF2-40B4-BE49-F238E27FC236}">
                      <a16:creationId xmlns:a16="http://schemas.microsoft.com/office/drawing/2014/main" id="{EAD75439-92DD-E94C-B041-5E4FF5E50B19}"/>
                    </a:ext>
                  </a:extLst>
                </p:cNvPr>
                <p:cNvPicPr/>
                <p:nvPr/>
              </p:nvPicPr>
              <p:blipFill>
                <a:blip r:embed="rId11"/>
                <a:stretch>
                  <a:fillRect/>
                </a:stretch>
              </p:blipFill>
              <p:spPr>
                <a:xfrm>
                  <a:off x="4184710" y="5068183"/>
                  <a:ext cx="248760" cy="482040"/>
                </a:xfrm>
                <a:prstGeom prst="rect">
                  <a:avLst/>
                </a:prstGeom>
              </p:spPr>
            </p:pic>
          </mc:Fallback>
        </mc:AlternateContent>
      </p:grpSp>
      <p:grpSp>
        <p:nvGrpSpPr>
          <p:cNvPr id="211" name="Group 210">
            <a:extLst>
              <a:ext uri="{FF2B5EF4-FFF2-40B4-BE49-F238E27FC236}">
                <a16:creationId xmlns:a16="http://schemas.microsoft.com/office/drawing/2014/main" id="{A360F2C6-5E4D-E946-ABED-0963051AE60F}"/>
              </a:ext>
            </a:extLst>
          </p:cNvPr>
          <p:cNvGrpSpPr/>
          <p:nvPr/>
        </p:nvGrpSpPr>
        <p:grpSpPr>
          <a:xfrm>
            <a:off x="1631950" y="199903"/>
            <a:ext cx="10791360" cy="5805360"/>
            <a:chOff x="1631950" y="199903"/>
            <a:chExt cx="10791360" cy="5805360"/>
          </a:xfrm>
        </p:grpSpPr>
        <mc:AlternateContent xmlns:mc="http://schemas.openxmlformats.org/markup-compatibility/2006">
          <mc:Choice xmlns:p14="http://schemas.microsoft.com/office/powerpoint/2010/main" Requires="p14">
            <p:contentPart p14:bwMode="auto" r:id="rId12">
              <p14:nvContentPartPr>
                <p14:cNvPr id="5" name="Ink 4">
                  <a:extLst>
                    <a:ext uri="{FF2B5EF4-FFF2-40B4-BE49-F238E27FC236}">
                      <a16:creationId xmlns:a16="http://schemas.microsoft.com/office/drawing/2014/main" id="{6C291932-6685-3146-8E01-3BF9488AEAB0}"/>
                    </a:ext>
                  </a:extLst>
                </p14:cNvPr>
                <p14:cNvContentPartPr/>
                <p14:nvPr/>
              </p14:nvContentPartPr>
              <p14:xfrm>
                <a:off x="9139030" y="203863"/>
                <a:ext cx="981360" cy="1362240"/>
              </p14:xfrm>
            </p:contentPart>
          </mc:Choice>
          <mc:Fallback>
            <p:pic>
              <p:nvPicPr>
                <p:cNvPr id="5" name="Ink 4">
                  <a:extLst>
                    <a:ext uri="{FF2B5EF4-FFF2-40B4-BE49-F238E27FC236}">
                      <a16:creationId xmlns:a16="http://schemas.microsoft.com/office/drawing/2014/main" id="{6C291932-6685-3146-8E01-3BF9488AEAB0}"/>
                    </a:ext>
                  </a:extLst>
                </p:cNvPr>
                <p:cNvPicPr/>
                <p:nvPr/>
              </p:nvPicPr>
              <p:blipFill>
                <a:blip r:embed="rId13"/>
                <a:stretch>
                  <a:fillRect/>
                </a:stretch>
              </p:blipFill>
              <p:spPr>
                <a:xfrm>
                  <a:off x="9123910" y="188743"/>
                  <a:ext cx="1011960" cy="139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Ink 5">
                  <a:extLst>
                    <a:ext uri="{FF2B5EF4-FFF2-40B4-BE49-F238E27FC236}">
                      <a16:creationId xmlns:a16="http://schemas.microsoft.com/office/drawing/2014/main" id="{AA004E29-7854-5843-B7D0-5345F9E9A13A}"/>
                    </a:ext>
                  </a:extLst>
                </p14:cNvPr>
                <p14:cNvContentPartPr/>
                <p14:nvPr/>
              </p14:nvContentPartPr>
              <p14:xfrm>
                <a:off x="9847870" y="953383"/>
                <a:ext cx="795960" cy="184320"/>
              </p14:xfrm>
            </p:contentPart>
          </mc:Choice>
          <mc:Fallback>
            <p:pic>
              <p:nvPicPr>
                <p:cNvPr id="6" name="Ink 5">
                  <a:extLst>
                    <a:ext uri="{FF2B5EF4-FFF2-40B4-BE49-F238E27FC236}">
                      <a16:creationId xmlns:a16="http://schemas.microsoft.com/office/drawing/2014/main" id="{AA004E29-7854-5843-B7D0-5345F9E9A13A}"/>
                    </a:ext>
                  </a:extLst>
                </p:cNvPr>
                <p:cNvPicPr/>
                <p:nvPr/>
              </p:nvPicPr>
              <p:blipFill>
                <a:blip r:embed="rId15"/>
                <a:stretch>
                  <a:fillRect/>
                </a:stretch>
              </p:blipFill>
              <p:spPr>
                <a:xfrm>
                  <a:off x="9832750" y="938263"/>
                  <a:ext cx="8262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DA9480C1-7A83-3748-AD2D-DFF38ED62969}"/>
                    </a:ext>
                  </a:extLst>
                </p14:cNvPr>
                <p14:cNvContentPartPr/>
                <p14:nvPr/>
              </p14:nvContentPartPr>
              <p14:xfrm>
                <a:off x="10647790" y="774463"/>
                <a:ext cx="403920" cy="456120"/>
              </p14:xfrm>
            </p:contentPart>
          </mc:Choice>
          <mc:Fallback>
            <p:pic>
              <p:nvPicPr>
                <p:cNvPr id="7" name="Ink 6">
                  <a:extLst>
                    <a:ext uri="{FF2B5EF4-FFF2-40B4-BE49-F238E27FC236}">
                      <a16:creationId xmlns:a16="http://schemas.microsoft.com/office/drawing/2014/main" id="{DA9480C1-7A83-3748-AD2D-DFF38ED62969}"/>
                    </a:ext>
                  </a:extLst>
                </p:cNvPr>
                <p:cNvPicPr/>
                <p:nvPr/>
              </p:nvPicPr>
              <p:blipFill>
                <a:blip r:embed="rId17"/>
                <a:stretch>
                  <a:fillRect/>
                </a:stretch>
              </p:blipFill>
              <p:spPr>
                <a:xfrm>
                  <a:off x="10632310" y="759343"/>
                  <a:ext cx="43452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D9203EBA-C9B9-1B45-A7F2-E67FBAB8CF2E}"/>
                    </a:ext>
                  </a:extLst>
                </p14:cNvPr>
                <p14:cNvContentPartPr/>
                <p14:nvPr/>
              </p14:nvContentPartPr>
              <p14:xfrm>
                <a:off x="10634830" y="1324183"/>
                <a:ext cx="497160" cy="145800"/>
              </p14:xfrm>
            </p:contentPart>
          </mc:Choice>
          <mc:Fallback>
            <p:pic>
              <p:nvPicPr>
                <p:cNvPr id="9" name="Ink 8">
                  <a:extLst>
                    <a:ext uri="{FF2B5EF4-FFF2-40B4-BE49-F238E27FC236}">
                      <a16:creationId xmlns:a16="http://schemas.microsoft.com/office/drawing/2014/main" id="{D9203EBA-C9B9-1B45-A7F2-E67FBAB8CF2E}"/>
                    </a:ext>
                  </a:extLst>
                </p:cNvPr>
                <p:cNvPicPr/>
                <p:nvPr/>
              </p:nvPicPr>
              <p:blipFill>
                <a:blip r:embed="rId19"/>
                <a:stretch>
                  <a:fillRect/>
                </a:stretch>
              </p:blipFill>
              <p:spPr>
                <a:xfrm>
                  <a:off x="10619710" y="1309063"/>
                  <a:ext cx="5277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06F857DC-234F-1B48-905A-4FD78272554A}"/>
                    </a:ext>
                  </a:extLst>
                </p14:cNvPr>
                <p14:cNvContentPartPr/>
                <p14:nvPr/>
              </p14:nvContentPartPr>
              <p14:xfrm>
                <a:off x="10668670" y="1440823"/>
                <a:ext cx="477360" cy="128880"/>
              </p14:xfrm>
            </p:contentPart>
          </mc:Choice>
          <mc:Fallback>
            <p:pic>
              <p:nvPicPr>
                <p:cNvPr id="10" name="Ink 9">
                  <a:extLst>
                    <a:ext uri="{FF2B5EF4-FFF2-40B4-BE49-F238E27FC236}">
                      <a16:creationId xmlns:a16="http://schemas.microsoft.com/office/drawing/2014/main" id="{06F857DC-234F-1B48-905A-4FD78272554A}"/>
                    </a:ext>
                  </a:extLst>
                </p:cNvPr>
                <p:cNvPicPr/>
                <p:nvPr/>
              </p:nvPicPr>
              <p:blipFill>
                <a:blip r:embed="rId21"/>
                <a:stretch>
                  <a:fillRect/>
                </a:stretch>
              </p:blipFill>
              <p:spPr>
                <a:xfrm>
                  <a:off x="10653550" y="1425703"/>
                  <a:ext cx="5079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31E9C7C0-BACA-EB42-B361-C61ADF6C6F54}"/>
                    </a:ext>
                  </a:extLst>
                </p14:cNvPr>
                <p14:cNvContentPartPr/>
                <p14:nvPr/>
              </p14:nvContentPartPr>
              <p14:xfrm>
                <a:off x="9506590" y="1636303"/>
                <a:ext cx="502920" cy="181800"/>
              </p14:xfrm>
            </p:contentPart>
          </mc:Choice>
          <mc:Fallback>
            <p:pic>
              <p:nvPicPr>
                <p:cNvPr id="11" name="Ink 10">
                  <a:extLst>
                    <a:ext uri="{FF2B5EF4-FFF2-40B4-BE49-F238E27FC236}">
                      <a16:creationId xmlns:a16="http://schemas.microsoft.com/office/drawing/2014/main" id="{31E9C7C0-BACA-EB42-B361-C61ADF6C6F54}"/>
                    </a:ext>
                  </a:extLst>
                </p:cNvPr>
                <p:cNvPicPr/>
                <p:nvPr/>
              </p:nvPicPr>
              <p:blipFill>
                <a:blip r:embed="rId23"/>
                <a:stretch>
                  <a:fillRect/>
                </a:stretch>
              </p:blipFill>
              <p:spPr>
                <a:xfrm>
                  <a:off x="9491470" y="1620823"/>
                  <a:ext cx="5335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796F144F-FB02-3E4A-B62B-48BDA55ECA42}"/>
                    </a:ext>
                  </a:extLst>
                </p14:cNvPr>
                <p14:cNvContentPartPr/>
                <p14:nvPr/>
              </p14:nvContentPartPr>
              <p14:xfrm>
                <a:off x="9447190" y="1726303"/>
                <a:ext cx="516600" cy="165960"/>
              </p14:xfrm>
            </p:contentPart>
          </mc:Choice>
          <mc:Fallback>
            <p:pic>
              <p:nvPicPr>
                <p:cNvPr id="12" name="Ink 11">
                  <a:extLst>
                    <a:ext uri="{FF2B5EF4-FFF2-40B4-BE49-F238E27FC236}">
                      <a16:creationId xmlns:a16="http://schemas.microsoft.com/office/drawing/2014/main" id="{796F144F-FB02-3E4A-B62B-48BDA55ECA42}"/>
                    </a:ext>
                  </a:extLst>
                </p:cNvPr>
                <p:cNvPicPr/>
                <p:nvPr/>
              </p:nvPicPr>
              <p:blipFill>
                <a:blip r:embed="rId25"/>
                <a:stretch>
                  <a:fillRect/>
                </a:stretch>
              </p:blipFill>
              <p:spPr>
                <a:xfrm>
                  <a:off x="9431710" y="1711183"/>
                  <a:ext cx="5472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4EEEC28E-9A0A-DC44-A409-2179A46D233E}"/>
                    </a:ext>
                  </a:extLst>
                </p14:cNvPr>
                <p14:cNvContentPartPr/>
                <p14:nvPr/>
              </p14:nvContentPartPr>
              <p14:xfrm>
                <a:off x="10847950" y="199903"/>
                <a:ext cx="479520" cy="484560"/>
              </p14:xfrm>
            </p:contentPart>
          </mc:Choice>
          <mc:Fallback>
            <p:pic>
              <p:nvPicPr>
                <p:cNvPr id="14" name="Ink 13">
                  <a:extLst>
                    <a:ext uri="{FF2B5EF4-FFF2-40B4-BE49-F238E27FC236}">
                      <a16:creationId xmlns:a16="http://schemas.microsoft.com/office/drawing/2014/main" id="{4EEEC28E-9A0A-DC44-A409-2179A46D233E}"/>
                    </a:ext>
                  </a:extLst>
                </p:cNvPr>
                <p:cNvPicPr/>
                <p:nvPr/>
              </p:nvPicPr>
              <p:blipFill>
                <a:blip r:embed="rId27"/>
                <a:stretch>
                  <a:fillRect/>
                </a:stretch>
              </p:blipFill>
              <p:spPr>
                <a:xfrm>
                  <a:off x="10832470" y="184783"/>
                  <a:ext cx="50976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9AD20BD3-EC80-9546-B4C9-9C0A34E3E642}"/>
                    </a:ext>
                  </a:extLst>
                </p14:cNvPr>
                <p14:cNvContentPartPr/>
                <p14:nvPr/>
              </p14:nvContentPartPr>
              <p14:xfrm>
                <a:off x="9472030" y="445063"/>
                <a:ext cx="264600" cy="560880"/>
              </p14:xfrm>
            </p:contentPart>
          </mc:Choice>
          <mc:Fallback>
            <p:pic>
              <p:nvPicPr>
                <p:cNvPr id="15" name="Ink 14">
                  <a:extLst>
                    <a:ext uri="{FF2B5EF4-FFF2-40B4-BE49-F238E27FC236}">
                      <a16:creationId xmlns:a16="http://schemas.microsoft.com/office/drawing/2014/main" id="{9AD20BD3-EC80-9546-B4C9-9C0A34E3E642}"/>
                    </a:ext>
                  </a:extLst>
                </p:cNvPr>
                <p:cNvPicPr/>
                <p:nvPr/>
              </p:nvPicPr>
              <p:blipFill>
                <a:blip r:embed="rId29"/>
                <a:stretch>
                  <a:fillRect/>
                </a:stretch>
              </p:blipFill>
              <p:spPr>
                <a:xfrm>
                  <a:off x="9456550" y="429943"/>
                  <a:ext cx="295200" cy="591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1904E948-312C-D247-BFDA-E85F197398C4}"/>
                    </a:ext>
                  </a:extLst>
                </p14:cNvPr>
                <p14:cNvContentPartPr/>
                <p14:nvPr/>
              </p14:nvContentPartPr>
              <p14:xfrm>
                <a:off x="10729510" y="868783"/>
                <a:ext cx="174960" cy="220680"/>
              </p14:xfrm>
            </p:contentPart>
          </mc:Choice>
          <mc:Fallback>
            <p:pic>
              <p:nvPicPr>
                <p:cNvPr id="17" name="Ink 16">
                  <a:extLst>
                    <a:ext uri="{FF2B5EF4-FFF2-40B4-BE49-F238E27FC236}">
                      <a16:creationId xmlns:a16="http://schemas.microsoft.com/office/drawing/2014/main" id="{1904E948-312C-D247-BFDA-E85F197398C4}"/>
                    </a:ext>
                  </a:extLst>
                </p:cNvPr>
                <p:cNvPicPr/>
                <p:nvPr/>
              </p:nvPicPr>
              <p:blipFill>
                <a:blip r:embed="rId31"/>
                <a:stretch>
                  <a:fillRect/>
                </a:stretch>
              </p:blipFill>
              <p:spPr>
                <a:xfrm>
                  <a:off x="10714030" y="853303"/>
                  <a:ext cx="2052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8E8A79D6-F227-A341-B81B-2C78EAA02202}"/>
                    </a:ext>
                  </a:extLst>
                </p14:cNvPr>
                <p14:cNvContentPartPr/>
                <p14:nvPr/>
              </p14:nvContentPartPr>
              <p14:xfrm>
                <a:off x="2577310" y="1936543"/>
                <a:ext cx="717120" cy="937440"/>
              </p14:xfrm>
            </p:contentPart>
          </mc:Choice>
          <mc:Fallback>
            <p:pic>
              <p:nvPicPr>
                <p:cNvPr id="31" name="Ink 30">
                  <a:extLst>
                    <a:ext uri="{FF2B5EF4-FFF2-40B4-BE49-F238E27FC236}">
                      <a16:creationId xmlns:a16="http://schemas.microsoft.com/office/drawing/2014/main" id="{8E8A79D6-F227-A341-B81B-2C78EAA02202}"/>
                    </a:ext>
                  </a:extLst>
                </p:cNvPr>
                <p:cNvPicPr/>
                <p:nvPr/>
              </p:nvPicPr>
              <p:blipFill>
                <a:blip r:embed="rId33"/>
                <a:stretch>
                  <a:fillRect/>
                </a:stretch>
              </p:blipFill>
              <p:spPr>
                <a:xfrm>
                  <a:off x="2562190" y="1921063"/>
                  <a:ext cx="747360" cy="968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404528F9-2E54-BF41-9579-0ED242AC0FB2}"/>
                    </a:ext>
                  </a:extLst>
                </p14:cNvPr>
                <p14:cNvContentPartPr/>
                <p14:nvPr/>
              </p14:nvContentPartPr>
              <p14:xfrm>
                <a:off x="1867390" y="504823"/>
                <a:ext cx="534600" cy="662400"/>
              </p14:xfrm>
            </p:contentPart>
          </mc:Choice>
          <mc:Fallback>
            <p:pic>
              <p:nvPicPr>
                <p:cNvPr id="19" name="Ink 18">
                  <a:extLst>
                    <a:ext uri="{FF2B5EF4-FFF2-40B4-BE49-F238E27FC236}">
                      <a16:creationId xmlns:a16="http://schemas.microsoft.com/office/drawing/2014/main" id="{404528F9-2E54-BF41-9579-0ED242AC0FB2}"/>
                    </a:ext>
                  </a:extLst>
                </p:cNvPr>
                <p:cNvPicPr/>
                <p:nvPr/>
              </p:nvPicPr>
              <p:blipFill>
                <a:blip r:embed="rId35"/>
                <a:stretch>
                  <a:fillRect/>
                </a:stretch>
              </p:blipFill>
              <p:spPr>
                <a:xfrm>
                  <a:off x="1852270" y="489703"/>
                  <a:ext cx="56520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34C6AFC7-61EE-8546-8D8F-9590EFC1624D}"/>
                    </a:ext>
                  </a:extLst>
                </p14:cNvPr>
                <p14:cNvContentPartPr/>
                <p14:nvPr/>
              </p14:nvContentPartPr>
              <p14:xfrm>
                <a:off x="2766670" y="467023"/>
                <a:ext cx="1022040" cy="330480"/>
              </p14:xfrm>
            </p:contentPart>
          </mc:Choice>
          <mc:Fallback>
            <p:pic>
              <p:nvPicPr>
                <p:cNvPr id="20" name="Ink 19">
                  <a:extLst>
                    <a:ext uri="{FF2B5EF4-FFF2-40B4-BE49-F238E27FC236}">
                      <a16:creationId xmlns:a16="http://schemas.microsoft.com/office/drawing/2014/main" id="{34C6AFC7-61EE-8546-8D8F-9590EFC1624D}"/>
                    </a:ext>
                  </a:extLst>
                </p:cNvPr>
                <p:cNvPicPr/>
                <p:nvPr/>
              </p:nvPicPr>
              <p:blipFill>
                <a:blip r:embed="rId37"/>
                <a:stretch>
                  <a:fillRect/>
                </a:stretch>
              </p:blipFill>
              <p:spPr>
                <a:xfrm>
                  <a:off x="2751550" y="451903"/>
                  <a:ext cx="105264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4AE6B8D9-A1C3-AF41-A57E-1968D8B2B75C}"/>
                    </a:ext>
                  </a:extLst>
                </p14:cNvPr>
                <p14:cNvContentPartPr/>
                <p14:nvPr/>
              </p14:nvContentPartPr>
              <p14:xfrm>
                <a:off x="3862150" y="397903"/>
                <a:ext cx="299160" cy="387720"/>
              </p14:xfrm>
            </p:contentPart>
          </mc:Choice>
          <mc:Fallback>
            <p:pic>
              <p:nvPicPr>
                <p:cNvPr id="21" name="Ink 20">
                  <a:extLst>
                    <a:ext uri="{FF2B5EF4-FFF2-40B4-BE49-F238E27FC236}">
                      <a16:creationId xmlns:a16="http://schemas.microsoft.com/office/drawing/2014/main" id="{4AE6B8D9-A1C3-AF41-A57E-1968D8B2B75C}"/>
                    </a:ext>
                  </a:extLst>
                </p:cNvPr>
                <p:cNvPicPr/>
                <p:nvPr/>
              </p:nvPicPr>
              <p:blipFill>
                <a:blip r:embed="rId39"/>
                <a:stretch>
                  <a:fillRect/>
                </a:stretch>
              </p:blipFill>
              <p:spPr>
                <a:xfrm>
                  <a:off x="3847030" y="382423"/>
                  <a:ext cx="32976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B46F5E2D-957C-9742-A62E-DE1EDFA41CBE}"/>
                    </a:ext>
                  </a:extLst>
                </p14:cNvPr>
                <p14:cNvContentPartPr/>
                <p14:nvPr/>
              </p14:nvContentPartPr>
              <p14:xfrm>
                <a:off x="4020550" y="543703"/>
                <a:ext cx="285120" cy="168840"/>
              </p14:xfrm>
            </p:contentPart>
          </mc:Choice>
          <mc:Fallback>
            <p:pic>
              <p:nvPicPr>
                <p:cNvPr id="22" name="Ink 21">
                  <a:extLst>
                    <a:ext uri="{FF2B5EF4-FFF2-40B4-BE49-F238E27FC236}">
                      <a16:creationId xmlns:a16="http://schemas.microsoft.com/office/drawing/2014/main" id="{B46F5E2D-957C-9742-A62E-DE1EDFA41CBE}"/>
                    </a:ext>
                  </a:extLst>
                </p:cNvPr>
                <p:cNvPicPr/>
                <p:nvPr/>
              </p:nvPicPr>
              <p:blipFill>
                <a:blip r:embed="rId41"/>
                <a:stretch>
                  <a:fillRect/>
                </a:stretch>
              </p:blipFill>
              <p:spPr>
                <a:xfrm>
                  <a:off x="4005430" y="528583"/>
                  <a:ext cx="3157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93BDC5B6-9C06-EF46-806A-08994CC763E7}"/>
                    </a:ext>
                  </a:extLst>
                </p14:cNvPr>
                <p14:cNvContentPartPr/>
                <p14:nvPr/>
              </p14:nvContentPartPr>
              <p14:xfrm>
                <a:off x="4235470" y="421663"/>
                <a:ext cx="10800" cy="33480"/>
              </p14:xfrm>
            </p:contentPart>
          </mc:Choice>
          <mc:Fallback>
            <p:pic>
              <p:nvPicPr>
                <p:cNvPr id="23" name="Ink 22">
                  <a:extLst>
                    <a:ext uri="{FF2B5EF4-FFF2-40B4-BE49-F238E27FC236}">
                      <a16:creationId xmlns:a16="http://schemas.microsoft.com/office/drawing/2014/main" id="{93BDC5B6-9C06-EF46-806A-08994CC763E7}"/>
                    </a:ext>
                  </a:extLst>
                </p:cNvPr>
                <p:cNvPicPr/>
                <p:nvPr/>
              </p:nvPicPr>
              <p:blipFill>
                <a:blip r:embed="rId43"/>
                <a:stretch>
                  <a:fillRect/>
                </a:stretch>
              </p:blipFill>
              <p:spPr>
                <a:xfrm>
                  <a:off x="4220350" y="406543"/>
                  <a:ext cx="410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1ED9D08B-284B-444B-9D03-E778C67CB65D}"/>
                    </a:ext>
                  </a:extLst>
                </p14:cNvPr>
                <p14:cNvContentPartPr/>
                <p14:nvPr/>
              </p14:nvContentPartPr>
              <p14:xfrm>
                <a:off x="4388470" y="491143"/>
                <a:ext cx="483120" cy="250920"/>
              </p14:xfrm>
            </p:contentPart>
          </mc:Choice>
          <mc:Fallback>
            <p:pic>
              <p:nvPicPr>
                <p:cNvPr id="24" name="Ink 23">
                  <a:extLst>
                    <a:ext uri="{FF2B5EF4-FFF2-40B4-BE49-F238E27FC236}">
                      <a16:creationId xmlns:a16="http://schemas.microsoft.com/office/drawing/2014/main" id="{1ED9D08B-284B-444B-9D03-E778C67CB65D}"/>
                    </a:ext>
                  </a:extLst>
                </p:cNvPr>
                <p:cNvPicPr/>
                <p:nvPr/>
              </p:nvPicPr>
              <p:blipFill>
                <a:blip r:embed="rId45"/>
                <a:stretch>
                  <a:fillRect/>
                </a:stretch>
              </p:blipFill>
              <p:spPr>
                <a:xfrm>
                  <a:off x="4373350" y="475663"/>
                  <a:ext cx="5137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2A4CFD22-DAD0-8B4C-B7ED-54796B204AFC}"/>
                    </a:ext>
                  </a:extLst>
                </p14:cNvPr>
                <p14:cNvContentPartPr/>
                <p14:nvPr/>
              </p14:nvContentPartPr>
              <p14:xfrm>
                <a:off x="5054470" y="615703"/>
                <a:ext cx="35280" cy="10800"/>
              </p14:xfrm>
            </p:contentPart>
          </mc:Choice>
          <mc:Fallback>
            <p:pic>
              <p:nvPicPr>
                <p:cNvPr id="25" name="Ink 24">
                  <a:extLst>
                    <a:ext uri="{FF2B5EF4-FFF2-40B4-BE49-F238E27FC236}">
                      <a16:creationId xmlns:a16="http://schemas.microsoft.com/office/drawing/2014/main" id="{2A4CFD22-DAD0-8B4C-B7ED-54796B204AFC}"/>
                    </a:ext>
                  </a:extLst>
                </p:cNvPr>
                <p:cNvPicPr/>
                <p:nvPr/>
              </p:nvPicPr>
              <p:blipFill>
                <a:blip r:embed="rId47"/>
                <a:stretch>
                  <a:fillRect/>
                </a:stretch>
              </p:blipFill>
              <p:spPr>
                <a:xfrm>
                  <a:off x="5039350" y="600223"/>
                  <a:ext cx="658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EBA5E835-96F1-D747-B044-125F1F276CD9}"/>
                    </a:ext>
                  </a:extLst>
                </p14:cNvPr>
                <p14:cNvContentPartPr/>
                <p14:nvPr/>
              </p14:nvContentPartPr>
              <p14:xfrm>
                <a:off x="1631950" y="1009903"/>
                <a:ext cx="3636360" cy="317520"/>
              </p14:xfrm>
            </p:contentPart>
          </mc:Choice>
          <mc:Fallback>
            <p:pic>
              <p:nvPicPr>
                <p:cNvPr id="26" name="Ink 25">
                  <a:extLst>
                    <a:ext uri="{FF2B5EF4-FFF2-40B4-BE49-F238E27FC236}">
                      <a16:creationId xmlns:a16="http://schemas.microsoft.com/office/drawing/2014/main" id="{EBA5E835-96F1-D747-B044-125F1F276CD9}"/>
                    </a:ext>
                  </a:extLst>
                </p:cNvPr>
                <p:cNvPicPr/>
                <p:nvPr/>
              </p:nvPicPr>
              <p:blipFill>
                <a:blip r:embed="rId49"/>
                <a:stretch>
                  <a:fillRect/>
                </a:stretch>
              </p:blipFill>
              <p:spPr>
                <a:xfrm>
                  <a:off x="1616830" y="994783"/>
                  <a:ext cx="36669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41978F35-3196-284B-ADBA-97A2E6C7CF13}"/>
                    </a:ext>
                  </a:extLst>
                </p14:cNvPr>
                <p14:cNvContentPartPr/>
                <p14:nvPr/>
              </p14:nvContentPartPr>
              <p14:xfrm>
                <a:off x="2029750" y="1053103"/>
                <a:ext cx="3311280" cy="184320"/>
              </p14:xfrm>
            </p:contentPart>
          </mc:Choice>
          <mc:Fallback>
            <p:pic>
              <p:nvPicPr>
                <p:cNvPr id="27" name="Ink 26">
                  <a:extLst>
                    <a:ext uri="{FF2B5EF4-FFF2-40B4-BE49-F238E27FC236}">
                      <a16:creationId xmlns:a16="http://schemas.microsoft.com/office/drawing/2014/main" id="{41978F35-3196-284B-ADBA-97A2E6C7CF13}"/>
                    </a:ext>
                  </a:extLst>
                </p:cNvPr>
                <p:cNvPicPr/>
                <p:nvPr/>
              </p:nvPicPr>
              <p:blipFill>
                <a:blip r:embed="rId51"/>
                <a:stretch>
                  <a:fillRect/>
                </a:stretch>
              </p:blipFill>
              <p:spPr>
                <a:xfrm>
                  <a:off x="2014270" y="1037983"/>
                  <a:ext cx="3341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DE8D4966-B5C1-6C46-AF85-17584141A0D9}"/>
                    </a:ext>
                  </a:extLst>
                </p14:cNvPr>
                <p14:cNvContentPartPr/>
                <p14:nvPr/>
              </p14:nvContentPartPr>
              <p14:xfrm>
                <a:off x="2302990" y="1084063"/>
                <a:ext cx="2638080" cy="240480"/>
              </p14:xfrm>
            </p:contentPart>
          </mc:Choice>
          <mc:Fallback>
            <p:pic>
              <p:nvPicPr>
                <p:cNvPr id="28" name="Ink 27">
                  <a:extLst>
                    <a:ext uri="{FF2B5EF4-FFF2-40B4-BE49-F238E27FC236}">
                      <a16:creationId xmlns:a16="http://schemas.microsoft.com/office/drawing/2014/main" id="{DE8D4966-B5C1-6C46-AF85-17584141A0D9}"/>
                    </a:ext>
                  </a:extLst>
                </p:cNvPr>
                <p:cNvPicPr/>
                <p:nvPr/>
              </p:nvPicPr>
              <p:blipFill>
                <a:blip r:embed="rId53"/>
                <a:stretch>
                  <a:fillRect/>
                </a:stretch>
              </p:blipFill>
              <p:spPr>
                <a:xfrm>
                  <a:off x="2287510" y="1068943"/>
                  <a:ext cx="26686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EA17ED26-AA6A-114F-809D-178C199C4308}"/>
                    </a:ext>
                  </a:extLst>
                </p14:cNvPr>
                <p14:cNvContentPartPr/>
                <p14:nvPr/>
              </p14:nvContentPartPr>
              <p14:xfrm>
                <a:off x="3275710" y="995143"/>
                <a:ext cx="1120680" cy="278640"/>
              </p14:xfrm>
            </p:contentPart>
          </mc:Choice>
          <mc:Fallback>
            <p:pic>
              <p:nvPicPr>
                <p:cNvPr id="32" name="Ink 31">
                  <a:extLst>
                    <a:ext uri="{FF2B5EF4-FFF2-40B4-BE49-F238E27FC236}">
                      <a16:creationId xmlns:a16="http://schemas.microsoft.com/office/drawing/2014/main" id="{EA17ED26-AA6A-114F-809D-178C199C4308}"/>
                    </a:ext>
                  </a:extLst>
                </p:cNvPr>
                <p:cNvPicPr/>
                <p:nvPr/>
              </p:nvPicPr>
              <p:blipFill>
                <a:blip r:embed="rId55"/>
                <a:stretch>
                  <a:fillRect/>
                </a:stretch>
              </p:blipFill>
              <p:spPr>
                <a:xfrm>
                  <a:off x="3260590" y="979663"/>
                  <a:ext cx="11509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Ink 32">
                  <a:extLst>
                    <a:ext uri="{FF2B5EF4-FFF2-40B4-BE49-F238E27FC236}">
                      <a16:creationId xmlns:a16="http://schemas.microsoft.com/office/drawing/2014/main" id="{A26DD0EE-073E-2E4D-8C5B-B05D2CE3F63D}"/>
                    </a:ext>
                  </a:extLst>
                </p14:cNvPr>
                <p14:cNvContentPartPr/>
                <p14:nvPr/>
              </p14:nvContentPartPr>
              <p14:xfrm>
                <a:off x="3299830" y="976063"/>
                <a:ext cx="1496880" cy="346680"/>
              </p14:xfrm>
            </p:contentPart>
          </mc:Choice>
          <mc:Fallback>
            <p:pic>
              <p:nvPicPr>
                <p:cNvPr id="33" name="Ink 32">
                  <a:extLst>
                    <a:ext uri="{FF2B5EF4-FFF2-40B4-BE49-F238E27FC236}">
                      <a16:creationId xmlns:a16="http://schemas.microsoft.com/office/drawing/2014/main" id="{A26DD0EE-073E-2E4D-8C5B-B05D2CE3F63D}"/>
                    </a:ext>
                  </a:extLst>
                </p:cNvPr>
                <p:cNvPicPr/>
                <p:nvPr/>
              </p:nvPicPr>
              <p:blipFill>
                <a:blip r:embed="rId57"/>
                <a:stretch>
                  <a:fillRect/>
                </a:stretch>
              </p:blipFill>
              <p:spPr>
                <a:xfrm>
                  <a:off x="3284710" y="960943"/>
                  <a:ext cx="152748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4" name="Ink 33">
                  <a:extLst>
                    <a:ext uri="{FF2B5EF4-FFF2-40B4-BE49-F238E27FC236}">
                      <a16:creationId xmlns:a16="http://schemas.microsoft.com/office/drawing/2014/main" id="{AE013949-5DDF-FF4D-8184-E760874CBA01}"/>
                    </a:ext>
                  </a:extLst>
                </p14:cNvPr>
                <p14:cNvContentPartPr/>
                <p14:nvPr/>
              </p14:nvContentPartPr>
              <p14:xfrm>
                <a:off x="3399910" y="969943"/>
                <a:ext cx="1173960" cy="329760"/>
              </p14:xfrm>
            </p:contentPart>
          </mc:Choice>
          <mc:Fallback>
            <p:pic>
              <p:nvPicPr>
                <p:cNvPr id="34" name="Ink 33">
                  <a:extLst>
                    <a:ext uri="{FF2B5EF4-FFF2-40B4-BE49-F238E27FC236}">
                      <a16:creationId xmlns:a16="http://schemas.microsoft.com/office/drawing/2014/main" id="{AE013949-5DDF-FF4D-8184-E760874CBA01}"/>
                    </a:ext>
                  </a:extLst>
                </p:cNvPr>
                <p:cNvPicPr/>
                <p:nvPr/>
              </p:nvPicPr>
              <p:blipFill>
                <a:blip r:embed="rId59"/>
                <a:stretch>
                  <a:fillRect/>
                </a:stretch>
              </p:blipFill>
              <p:spPr>
                <a:xfrm>
                  <a:off x="3384790" y="954823"/>
                  <a:ext cx="12042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6842E45C-D571-4944-B539-E2456F5F31EA}"/>
                    </a:ext>
                  </a:extLst>
                </p14:cNvPr>
                <p14:cNvContentPartPr/>
                <p14:nvPr/>
              </p14:nvContentPartPr>
              <p14:xfrm>
                <a:off x="3458590" y="1007743"/>
                <a:ext cx="1055160" cy="321840"/>
              </p14:xfrm>
            </p:contentPart>
          </mc:Choice>
          <mc:Fallback>
            <p:pic>
              <p:nvPicPr>
                <p:cNvPr id="35" name="Ink 34">
                  <a:extLst>
                    <a:ext uri="{FF2B5EF4-FFF2-40B4-BE49-F238E27FC236}">
                      <a16:creationId xmlns:a16="http://schemas.microsoft.com/office/drawing/2014/main" id="{6842E45C-D571-4944-B539-E2456F5F31EA}"/>
                    </a:ext>
                  </a:extLst>
                </p:cNvPr>
                <p:cNvPicPr/>
                <p:nvPr/>
              </p:nvPicPr>
              <p:blipFill>
                <a:blip r:embed="rId61"/>
                <a:stretch>
                  <a:fillRect/>
                </a:stretch>
              </p:blipFill>
              <p:spPr>
                <a:xfrm>
                  <a:off x="3443110" y="992623"/>
                  <a:ext cx="108540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CF8FA9AD-45F2-AE46-A9A9-8F049C218CA0}"/>
                    </a:ext>
                  </a:extLst>
                </p14:cNvPr>
                <p14:cNvContentPartPr/>
                <p14:nvPr/>
              </p14:nvContentPartPr>
              <p14:xfrm>
                <a:off x="4204150" y="1215463"/>
                <a:ext cx="587160" cy="480960"/>
              </p14:xfrm>
            </p:contentPart>
          </mc:Choice>
          <mc:Fallback>
            <p:pic>
              <p:nvPicPr>
                <p:cNvPr id="37" name="Ink 36">
                  <a:extLst>
                    <a:ext uri="{FF2B5EF4-FFF2-40B4-BE49-F238E27FC236}">
                      <a16:creationId xmlns:a16="http://schemas.microsoft.com/office/drawing/2014/main" id="{CF8FA9AD-45F2-AE46-A9A9-8F049C218CA0}"/>
                    </a:ext>
                  </a:extLst>
                </p:cNvPr>
                <p:cNvPicPr/>
                <p:nvPr/>
              </p:nvPicPr>
              <p:blipFill>
                <a:blip r:embed="rId63"/>
                <a:stretch>
                  <a:fillRect/>
                </a:stretch>
              </p:blipFill>
              <p:spPr>
                <a:xfrm>
                  <a:off x="4189030" y="1199983"/>
                  <a:ext cx="61776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5D1175B2-1D3B-584B-B4C3-FD3276992728}"/>
                    </a:ext>
                  </a:extLst>
                </p14:cNvPr>
                <p14:cNvContentPartPr/>
                <p14:nvPr/>
              </p14:nvContentPartPr>
              <p14:xfrm>
                <a:off x="4387750" y="1269463"/>
                <a:ext cx="519840" cy="426960"/>
              </p14:xfrm>
            </p:contentPart>
          </mc:Choice>
          <mc:Fallback>
            <p:pic>
              <p:nvPicPr>
                <p:cNvPr id="38" name="Ink 37">
                  <a:extLst>
                    <a:ext uri="{FF2B5EF4-FFF2-40B4-BE49-F238E27FC236}">
                      <a16:creationId xmlns:a16="http://schemas.microsoft.com/office/drawing/2014/main" id="{5D1175B2-1D3B-584B-B4C3-FD3276992728}"/>
                    </a:ext>
                  </a:extLst>
                </p:cNvPr>
                <p:cNvPicPr/>
                <p:nvPr/>
              </p:nvPicPr>
              <p:blipFill>
                <a:blip r:embed="rId65"/>
                <a:stretch>
                  <a:fillRect/>
                </a:stretch>
              </p:blipFill>
              <p:spPr>
                <a:xfrm>
                  <a:off x="4372630" y="1254343"/>
                  <a:ext cx="55044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55B5382D-DF0D-B841-B121-C6867C2C0753}"/>
                    </a:ext>
                  </a:extLst>
                </p14:cNvPr>
                <p14:cNvContentPartPr/>
                <p14:nvPr/>
              </p14:nvContentPartPr>
              <p14:xfrm>
                <a:off x="3820030" y="2086663"/>
                <a:ext cx="564840" cy="383040"/>
              </p14:xfrm>
            </p:contentPart>
          </mc:Choice>
          <mc:Fallback>
            <p:pic>
              <p:nvPicPr>
                <p:cNvPr id="40" name="Ink 39">
                  <a:extLst>
                    <a:ext uri="{FF2B5EF4-FFF2-40B4-BE49-F238E27FC236}">
                      <a16:creationId xmlns:a16="http://schemas.microsoft.com/office/drawing/2014/main" id="{55B5382D-DF0D-B841-B121-C6867C2C0753}"/>
                    </a:ext>
                  </a:extLst>
                </p:cNvPr>
                <p:cNvPicPr/>
                <p:nvPr/>
              </p:nvPicPr>
              <p:blipFill>
                <a:blip r:embed="rId67"/>
                <a:stretch>
                  <a:fillRect/>
                </a:stretch>
              </p:blipFill>
              <p:spPr>
                <a:xfrm>
                  <a:off x="3804910" y="2071543"/>
                  <a:ext cx="59508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95544286-D2CC-2749-B919-3C7B155B668E}"/>
                    </a:ext>
                  </a:extLst>
                </p14:cNvPr>
                <p14:cNvContentPartPr/>
                <p14:nvPr/>
              </p14:nvContentPartPr>
              <p14:xfrm>
                <a:off x="4304230" y="2221663"/>
                <a:ext cx="238320" cy="149040"/>
              </p14:xfrm>
            </p:contentPart>
          </mc:Choice>
          <mc:Fallback>
            <p:pic>
              <p:nvPicPr>
                <p:cNvPr id="41" name="Ink 40">
                  <a:extLst>
                    <a:ext uri="{FF2B5EF4-FFF2-40B4-BE49-F238E27FC236}">
                      <a16:creationId xmlns:a16="http://schemas.microsoft.com/office/drawing/2014/main" id="{95544286-D2CC-2749-B919-3C7B155B668E}"/>
                    </a:ext>
                  </a:extLst>
                </p:cNvPr>
                <p:cNvPicPr/>
                <p:nvPr/>
              </p:nvPicPr>
              <p:blipFill>
                <a:blip r:embed="rId69"/>
                <a:stretch>
                  <a:fillRect/>
                </a:stretch>
              </p:blipFill>
              <p:spPr>
                <a:xfrm>
                  <a:off x="4289110" y="2206543"/>
                  <a:ext cx="2689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9D7D465F-A8D3-7D44-8ECF-392D100F3531}"/>
                    </a:ext>
                  </a:extLst>
                </p14:cNvPr>
                <p14:cNvContentPartPr/>
                <p14:nvPr/>
              </p14:nvContentPartPr>
              <p14:xfrm>
                <a:off x="4504750" y="2070823"/>
                <a:ext cx="61200" cy="72720"/>
              </p14:xfrm>
            </p:contentPart>
          </mc:Choice>
          <mc:Fallback>
            <p:pic>
              <p:nvPicPr>
                <p:cNvPr id="42" name="Ink 41">
                  <a:extLst>
                    <a:ext uri="{FF2B5EF4-FFF2-40B4-BE49-F238E27FC236}">
                      <a16:creationId xmlns:a16="http://schemas.microsoft.com/office/drawing/2014/main" id="{9D7D465F-A8D3-7D44-8ECF-392D100F3531}"/>
                    </a:ext>
                  </a:extLst>
                </p:cNvPr>
                <p:cNvPicPr/>
                <p:nvPr/>
              </p:nvPicPr>
              <p:blipFill>
                <a:blip r:embed="rId71"/>
                <a:stretch>
                  <a:fillRect/>
                </a:stretch>
              </p:blipFill>
              <p:spPr>
                <a:xfrm>
                  <a:off x="4489630" y="2055703"/>
                  <a:ext cx="914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3" name="Ink 42">
                  <a:extLst>
                    <a:ext uri="{FF2B5EF4-FFF2-40B4-BE49-F238E27FC236}">
                      <a16:creationId xmlns:a16="http://schemas.microsoft.com/office/drawing/2014/main" id="{936ACA1B-0A7E-7445-9F01-17AE8F74D5E8}"/>
                    </a:ext>
                  </a:extLst>
                </p14:cNvPr>
                <p14:cNvContentPartPr/>
                <p14:nvPr/>
              </p14:nvContentPartPr>
              <p14:xfrm>
                <a:off x="4655590" y="2006383"/>
                <a:ext cx="585000" cy="378000"/>
              </p14:xfrm>
            </p:contentPart>
          </mc:Choice>
          <mc:Fallback>
            <p:pic>
              <p:nvPicPr>
                <p:cNvPr id="43" name="Ink 42">
                  <a:extLst>
                    <a:ext uri="{FF2B5EF4-FFF2-40B4-BE49-F238E27FC236}">
                      <a16:creationId xmlns:a16="http://schemas.microsoft.com/office/drawing/2014/main" id="{936ACA1B-0A7E-7445-9F01-17AE8F74D5E8}"/>
                    </a:ext>
                  </a:extLst>
                </p:cNvPr>
                <p:cNvPicPr/>
                <p:nvPr/>
              </p:nvPicPr>
              <p:blipFill>
                <a:blip r:embed="rId73"/>
                <a:stretch>
                  <a:fillRect/>
                </a:stretch>
              </p:blipFill>
              <p:spPr>
                <a:xfrm>
                  <a:off x="4640470" y="1990903"/>
                  <a:ext cx="61524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55000A0D-BB7D-D549-B217-0792093859F2}"/>
                    </a:ext>
                  </a:extLst>
                </p14:cNvPr>
                <p14:cNvContentPartPr/>
                <p14:nvPr/>
              </p14:nvContentPartPr>
              <p14:xfrm>
                <a:off x="5141590" y="2065783"/>
                <a:ext cx="212760" cy="141840"/>
              </p14:xfrm>
            </p:contentPart>
          </mc:Choice>
          <mc:Fallback>
            <p:pic>
              <p:nvPicPr>
                <p:cNvPr id="44" name="Ink 43">
                  <a:extLst>
                    <a:ext uri="{FF2B5EF4-FFF2-40B4-BE49-F238E27FC236}">
                      <a16:creationId xmlns:a16="http://schemas.microsoft.com/office/drawing/2014/main" id="{55000A0D-BB7D-D549-B217-0792093859F2}"/>
                    </a:ext>
                  </a:extLst>
                </p:cNvPr>
                <p:cNvPicPr/>
                <p:nvPr/>
              </p:nvPicPr>
              <p:blipFill>
                <a:blip r:embed="rId75"/>
                <a:stretch>
                  <a:fillRect/>
                </a:stretch>
              </p:blipFill>
              <p:spPr>
                <a:xfrm>
                  <a:off x="5126470" y="2050663"/>
                  <a:ext cx="2433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Ink 44">
                  <a:extLst>
                    <a:ext uri="{FF2B5EF4-FFF2-40B4-BE49-F238E27FC236}">
                      <a16:creationId xmlns:a16="http://schemas.microsoft.com/office/drawing/2014/main" id="{ECBCFFBD-1CAE-D24B-8427-CB5C6D7C6DB4}"/>
                    </a:ext>
                  </a:extLst>
                </p14:cNvPr>
                <p14:cNvContentPartPr/>
                <p14:nvPr/>
              </p14:nvContentPartPr>
              <p14:xfrm>
                <a:off x="5403310" y="1967143"/>
                <a:ext cx="13320" cy="36360"/>
              </p14:xfrm>
            </p:contentPart>
          </mc:Choice>
          <mc:Fallback>
            <p:pic>
              <p:nvPicPr>
                <p:cNvPr id="45" name="Ink 44">
                  <a:extLst>
                    <a:ext uri="{FF2B5EF4-FFF2-40B4-BE49-F238E27FC236}">
                      <a16:creationId xmlns:a16="http://schemas.microsoft.com/office/drawing/2014/main" id="{ECBCFFBD-1CAE-D24B-8427-CB5C6D7C6DB4}"/>
                    </a:ext>
                  </a:extLst>
                </p:cNvPr>
                <p:cNvPicPr/>
                <p:nvPr/>
              </p:nvPicPr>
              <p:blipFill>
                <a:blip r:embed="rId77"/>
                <a:stretch>
                  <a:fillRect/>
                </a:stretch>
              </p:blipFill>
              <p:spPr>
                <a:xfrm>
                  <a:off x="5388190" y="1952023"/>
                  <a:ext cx="435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Ink 45">
                  <a:extLst>
                    <a:ext uri="{FF2B5EF4-FFF2-40B4-BE49-F238E27FC236}">
                      <a16:creationId xmlns:a16="http://schemas.microsoft.com/office/drawing/2014/main" id="{7968A5EA-1D9A-D949-8CC2-316FA8A91D0B}"/>
                    </a:ext>
                  </a:extLst>
                </p14:cNvPr>
                <p14:cNvContentPartPr/>
                <p14:nvPr/>
              </p14:nvContentPartPr>
              <p14:xfrm>
                <a:off x="5519950" y="2029063"/>
                <a:ext cx="386280" cy="203400"/>
              </p14:xfrm>
            </p:contentPart>
          </mc:Choice>
          <mc:Fallback>
            <p:pic>
              <p:nvPicPr>
                <p:cNvPr id="46" name="Ink 45">
                  <a:extLst>
                    <a:ext uri="{FF2B5EF4-FFF2-40B4-BE49-F238E27FC236}">
                      <a16:creationId xmlns:a16="http://schemas.microsoft.com/office/drawing/2014/main" id="{7968A5EA-1D9A-D949-8CC2-316FA8A91D0B}"/>
                    </a:ext>
                  </a:extLst>
                </p:cNvPr>
                <p:cNvPicPr/>
                <p:nvPr/>
              </p:nvPicPr>
              <p:blipFill>
                <a:blip r:embed="rId79"/>
                <a:stretch>
                  <a:fillRect/>
                </a:stretch>
              </p:blipFill>
              <p:spPr>
                <a:xfrm>
                  <a:off x="5504470" y="2013943"/>
                  <a:ext cx="4168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Ink 46">
                  <a:extLst>
                    <a:ext uri="{FF2B5EF4-FFF2-40B4-BE49-F238E27FC236}">
                      <a16:creationId xmlns:a16="http://schemas.microsoft.com/office/drawing/2014/main" id="{FF31C844-84FA-B247-BABC-3D51A9CA11C6}"/>
                    </a:ext>
                  </a:extLst>
                </p14:cNvPr>
                <p14:cNvContentPartPr/>
                <p14:nvPr/>
              </p14:nvContentPartPr>
              <p14:xfrm>
                <a:off x="6339310" y="1913863"/>
                <a:ext cx="248760" cy="254160"/>
              </p14:xfrm>
            </p:contentPart>
          </mc:Choice>
          <mc:Fallback>
            <p:pic>
              <p:nvPicPr>
                <p:cNvPr id="47" name="Ink 46">
                  <a:extLst>
                    <a:ext uri="{FF2B5EF4-FFF2-40B4-BE49-F238E27FC236}">
                      <a16:creationId xmlns:a16="http://schemas.microsoft.com/office/drawing/2014/main" id="{FF31C844-84FA-B247-BABC-3D51A9CA11C6}"/>
                    </a:ext>
                  </a:extLst>
                </p:cNvPr>
                <p:cNvPicPr/>
                <p:nvPr/>
              </p:nvPicPr>
              <p:blipFill>
                <a:blip r:embed="rId81"/>
                <a:stretch>
                  <a:fillRect/>
                </a:stretch>
              </p:blipFill>
              <p:spPr>
                <a:xfrm>
                  <a:off x="6324190" y="1898383"/>
                  <a:ext cx="27900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56B273A7-62CC-924D-B397-C95443E6DC6E}"/>
                    </a:ext>
                  </a:extLst>
                </p14:cNvPr>
                <p14:cNvContentPartPr/>
                <p14:nvPr/>
              </p14:nvContentPartPr>
              <p14:xfrm>
                <a:off x="6323110" y="1795063"/>
                <a:ext cx="41040" cy="24480"/>
              </p14:xfrm>
            </p:contentPart>
          </mc:Choice>
          <mc:Fallback>
            <p:pic>
              <p:nvPicPr>
                <p:cNvPr id="48" name="Ink 47">
                  <a:extLst>
                    <a:ext uri="{FF2B5EF4-FFF2-40B4-BE49-F238E27FC236}">
                      <a16:creationId xmlns:a16="http://schemas.microsoft.com/office/drawing/2014/main" id="{56B273A7-62CC-924D-B397-C95443E6DC6E}"/>
                    </a:ext>
                  </a:extLst>
                </p:cNvPr>
                <p:cNvPicPr/>
                <p:nvPr/>
              </p:nvPicPr>
              <p:blipFill>
                <a:blip r:embed="rId83"/>
                <a:stretch>
                  <a:fillRect/>
                </a:stretch>
              </p:blipFill>
              <p:spPr>
                <a:xfrm>
                  <a:off x="6307990" y="1779943"/>
                  <a:ext cx="716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14F32453-862A-044B-A958-B1A46146576C}"/>
                    </a:ext>
                  </a:extLst>
                </p14:cNvPr>
                <p14:cNvContentPartPr/>
                <p14:nvPr/>
              </p14:nvContentPartPr>
              <p14:xfrm>
                <a:off x="6976150" y="1661143"/>
                <a:ext cx="626760" cy="418320"/>
              </p14:xfrm>
            </p:contentPart>
          </mc:Choice>
          <mc:Fallback>
            <p:pic>
              <p:nvPicPr>
                <p:cNvPr id="49" name="Ink 48">
                  <a:extLst>
                    <a:ext uri="{FF2B5EF4-FFF2-40B4-BE49-F238E27FC236}">
                      <a16:creationId xmlns:a16="http://schemas.microsoft.com/office/drawing/2014/main" id="{14F32453-862A-044B-A958-B1A46146576C}"/>
                    </a:ext>
                  </a:extLst>
                </p:cNvPr>
                <p:cNvPicPr/>
                <p:nvPr/>
              </p:nvPicPr>
              <p:blipFill>
                <a:blip r:embed="rId85"/>
                <a:stretch>
                  <a:fillRect/>
                </a:stretch>
              </p:blipFill>
              <p:spPr>
                <a:xfrm>
                  <a:off x="6960670" y="1646023"/>
                  <a:ext cx="65700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0" name="Ink 49">
                  <a:extLst>
                    <a:ext uri="{FF2B5EF4-FFF2-40B4-BE49-F238E27FC236}">
                      <a16:creationId xmlns:a16="http://schemas.microsoft.com/office/drawing/2014/main" id="{112BBC01-9DBB-7B45-AE2A-0D7F6C27F18A}"/>
                    </a:ext>
                  </a:extLst>
                </p14:cNvPr>
                <p14:cNvContentPartPr/>
                <p14:nvPr/>
              </p14:nvContentPartPr>
              <p14:xfrm>
                <a:off x="4091470" y="2744383"/>
                <a:ext cx="132480" cy="432720"/>
              </p14:xfrm>
            </p:contentPart>
          </mc:Choice>
          <mc:Fallback>
            <p:pic>
              <p:nvPicPr>
                <p:cNvPr id="50" name="Ink 49">
                  <a:extLst>
                    <a:ext uri="{FF2B5EF4-FFF2-40B4-BE49-F238E27FC236}">
                      <a16:creationId xmlns:a16="http://schemas.microsoft.com/office/drawing/2014/main" id="{112BBC01-9DBB-7B45-AE2A-0D7F6C27F18A}"/>
                    </a:ext>
                  </a:extLst>
                </p:cNvPr>
                <p:cNvPicPr/>
                <p:nvPr/>
              </p:nvPicPr>
              <p:blipFill>
                <a:blip r:embed="rId87"/>
                <a:stretch>
                  <a:fillRect/>
                </a:stretch>
              </p:blipFill>
              <p:spPr>
                <a:xfrm>
                  <a:off x="4076350" y="2729263"/>
                  <a:ext cx="16272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1" name="Ink 50">
                  <a:extLst>
                    <a:ext uri="{FF2B5EF4-FFF2-40B4-BE49-F238E27FC236}">
                      <a16:creationId xmlns:a16="http://schemas.microsoft.com/office/drawing/2014/main" id="{1BB37419-21F7-D743-85BC-B897B3E81A38}"/>
                    </a:ext>
                  </a:extLst>
                </p14:cNvPr>
                <p14:cNvContentPartPr/>
                <p14:nvPr/>
              </p14:nvContentPartPr>
              <p14:xfrm>
                <a:off x="4109830" y="2768503"/>
                <a:ext cx="789120" cy="271440"/>
              </p14:xfrm>
            </p:contentPart>
          </mc:Choice>
          <mc:Fallback>
            <p:pic>
              <p:nvPicPr>
                <p:cNvPr id="51" name="Ink 50">
                  <a:extLst>
                    <a:ext uri="{FF2B5EF4-FFF2-40B4-BE49-F238E27FC236}">
                      <a16:creationId xmlns:a16="http://schemas.microsoft.com/office/drawing/2014/main" id="{1BB37419-21F7-D743-85BC-B897B3E81A38}"/>
                    </a:ext>
                  </a:extLst>
                </p:cNvPr>
                <p:cNvPicPr/>
                <p:nvPr/>
              </p:nvPicPr>
              <p:blipFill>
                <a:blip r:embed="rId89"/>
                <a:stretch>
                  <a:fillRect/>
                </a:stretch>
              </p:blipFill>
              <p:spPr>
                <a:xfrm>
                  <a:off x="4094350" y="2753383"/>
                  <a:ext cx="8197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2" name="Ink 51">
                  <a:extLst>
                    <a:ext uri="{FF2B5EF4-FFF2-40B4-BE49-F238E27FC236}">
                      <a16:creationId xmlns:a16="http://schemas.microsoft.com/office/drawing/2014/main" id="{ACDF5F47-F2D1-6846-9AC9-D7921F1AB894}"/>
                    </a:ext>
                  </a:extLst>
                </p14:cNvPr>
                <p14:cNvContentPartPr/>
                <p14:nvPr/>
              </p14:nvContentPartPr>
              <p14:xfrm>
                <a:off x="5365870" y="2655103"/>
                <a:ext cx="53280" cy="307800"/>
              </p14:xfrm>
            </p:contentPart>
          </mc:Choice>
          <mc:Fallback>
            <p:pic>
              <p:nvPicPr>
                <p:cNvPr id="52" name="Ink 51">
                  <a:extLst>
                    <a:ext uri="{FF2B5EF4-FFF2-40B4-BE49-F238E27FC236}">
                      <a16:creationId xmlns:a16="http://schemas.microsoft.com/office/drawing/2014/main" id="{ACDF5F47-F2D1-6846-9AC9-D7921F1AB894}"/>
                    </a:ext>
                  </a:extLst>
                </p:cNvPr>
                <p:cNvPicPr/>
                <p:nvPr/>
              </p:nvPicPr>
              <p:blipFill>
                <a:blip r:embed="rId91"/>
                <a:stretch>
                  <a:fillRect/>
                </a:stretch>
              </p:blipFill>
              <p:spPr>
                <a:xfrm>
                  <a:off x="5350750" y="2639983"/>
                  <a:ext cx="838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3" name="Ink 52">
                  <a:extLst>
                    <a:ext uri="{FF2B5EF4-FFF2-40B4-BE49-F238E27FC236}">
                      <a16:creationId xmlns:a16="http://schemas.microsoft.com/office/drawing/2014/main" id="{2DDB326E-6A49-B248-947C-D631274BCA9B}"/>
                    </a:ext>
                  </a:extLst>
                </p14:cNvPr>
                <p14:cNvContentPartPr/>
                <p14:nvPr/>
              </p14:nvContentPartPr>
              <p14:xfrm>
                <a:off x="5319790" y="2653303"/>
                <a:ext cx="619200" cy="251640"/>
              </p14:xfrm>
            </p:contentPart>
          </mc:Choice>
          <mc:Fallback>
            <p:pic>
              <p:nvPicPr>
                <p:cNvPr id="53" name="Ink 52">
                  <a:extLst>
                    <a:ext uri="{FF2B5EF4-FFF2-40B4-BE49-F238E27FC236}">
                      <a16:creationId xmlns:a16="http://schemas.microsoft.com/office/drawing/2014/main" id="{2DDB326E-6A49-B248-947C-D631274BCA9B}"/>
                    </a:ext>
                  </a:extLst>
                </p:cNvPr>
                <p:cNvPicPr/>
                <p:nvPr/>
              </p:nvPicPr>
              <p:blipFill>
                <a:blip r:embed="rId93"/>
                <a:stretch>
                  <a:fillRect/>
                </a:stretch>
              </p:blipFill>
              <p:spPr>
                <a:xfrm>
                  <a:off x="5304310" y="2638183"/>
                  <a:ext cx="6498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65A62B6C-D459-4F4D-85E9-CEFF135B50F3}"/>
                    </a:ext>
                  </a:extLst>
                </p14:cNvPr>
                <p14:cNvContentPartPr/>
                <p14:nvPr/>
              </p14:nvContentPartPr>
              <p14:xfrm>
                <a:off x="6486550" y="2559703"/>
                <a:ext cx="246240" cy="210600"/>
              </p14:xfrm>
            </p:contentPart>
          </mc:Choice>
          <mc:Fallback>
            <p:pic>
              <p:nvPicPr>
                <p:cNvPr id="54" name="Ink 53">
                  <a:extLst>
                    <a:ext uri="{FF2B5EF4-FFF2-40B4-BE49-F238E27FC236}">
                      <a16:creationId xmlns:a16="http://schemas.microsoft.com/office/drawing/2014/main" id="{65A62B6C-D459-4F4D-85E9-CEFF135B50F3}"/>
                    </a:ext>
                  </a:extLst>
                </p:cNvPr>
                <p:cNvPicPr/>
                <p:nvPr/>
              </p:nvPicPr>
              <p:blipFill>
                <a:blip r:embed="rId95"/>
                <a:stretch>
                  <a:fillRect/>
                </a:stretch>
              </p:blipFill>
              <p:spPr>
                <a:xfrm>
                  <a:off x="6471070" y="2544223"/>
                  <a:ext cx="2768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10B6E9E2-7E34-9F47-9C13-8E3C8670C270}"/>
                    </a:ext>
                  </a:extLst>
                </p14:cNvPr>
                <p14:cNvContentPartPr/>
                <p14:nvPr/>
              </p14:nvContentPartPr>
              <p14:xfrm>
                <a:off x="6790030" y="2451343"/>
                <a:ext cx="238680" cy="347400"/>
              </p14:xfrm>
            </p:contentPart>
          </mc:Choice>
          <mc:Fallback>
            <p:pic>
              <p:nvPicPr>
                <p:cNvPr id="55" name="Ink 54">
                  <a:extLst>
                    <a:ext uri="{FF2B5EF4-FFF2-40B4-BE49-F238E27FC236}">
                      <a16:creationId xmlns:a16="http://schemas.microsoft.com/office/drawing/2014/main" id="{10B6E9E2-7E34-9F47-9C13-8E3C8670C270}"/>
                    </a:ext>
                  </a:extLst>
                </p:cNvPr>
                <p:cNvPicPr/>
                <p:nvPr/>
              </p:nvPicPr>
              <p:blipFill>
                <a:blip r:embed="rId97"/>
                <a:stretch>
                  <a:fillRect/>
                </a:stretch>
              </p:blipFill>
              <p:spPr>
                <a:xfrm>
                  <a:off x="6774550" y="2436223"/>
                  <a:ext cx="2692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8B6D4052-547B-0649-AC73-80604BFC2D59}"/>
                    </a:ext>
                  </a:extLst>
                </p14:cNvPr>
                <p14:cNvContentPartPr/>
                <p14:nvPr/>
              </p14:nvContentPartPr>
              <p14:xfrm>
                <a:off x="6979750" y="2341183"/>
                <a:ext cx="851040" cy="346320"/>
              </p14:xfrm>
            </p:contentPart>
          </mc:Choice>
          <mc:Fallback>
            <p:pic>
              <p:nvPicPr>
                <p:cNvPr id="56" name="Ink 55">
                  <a:extLst>
                    <a:ext uri="{FF2B5EF4-FFF2-40B4-BE49-F238E27FC236}">
                      <a16:creationId xmlns:a16="http://schemas.microsoft.com/office/drawing/2014/main" id="{8B6D4052-547B-0649-AC73-80604BFC2D59}"/>
                    </a:ext>
                  </a:extLst>
                </p:cNvPr>
                <p:cNvPicPr/>
                <p:nvPr/>
              </p:nvPicPr>
              <p:blipFill>
                <a:blip r:embed="rId99"/>
                <a:stretch>
                  <a:fillRect/>
                </a:stretch>
              </p:blipFill>
              <p:spPr>
                <a:xfrm>
                  <a:off x="6964630" y="2325703"/>
                  <a:ext cx="88164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DA69F80F-BA09-9948-BA10-BA565396EC58}"/>
                    </a:ext>
                  </a:extLst>
                </p14:cNvPr>
                <p14:cNvContentPartPr/>
                <p14:nvPr/>
              </p14:nvContentPartPr>
              <p14:xfrm>
                <a:off x="8462950" y="2198263"/>
                <a:ext cx="169200" cy="509760"/>
              </p14:xfrm>
            </p:contentPart>
          </mc:Choice>
          <mc:Fallback>
            <p:pic>
              <p:nvPicPr>
                <p:cNvPr id="57" name="Ink 56">
                  <a:extLst>
                    <a:ext uri="{FF2B5EF4-FFF2-40B4-BE49-F238E27FC236}">
                      <a16:creationId xmlns:a16="http://schemas.microsoft.com/office/drawing/2014/main" id="{DA69F80F-BA09-9948-BA10-BA565396EC58}"/>
                    </a:ext>
                  </a:extLst>
                </p:cNvPr>
                <p:cNvPicPr/>
                <p:nvPr/>
              </p:nvPicPr>
              <p:blipFill>
                <a:blip r:embed="rId101"/>
                <a:stretch>
                  <a:fillRect/>
                </a:stretch>
              </p:blipFill>
              <p:spPr>
                <a:xfrm>
                  <a:off x="8447470" y="2183143"/>
                  <a:ext cx="19980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A0A4FD89-A8A9-D24F-84D5-C655B26EF1FD}"/>
                    </a:ext>
                  </a:extLst>
                </p14:cNvPr>
                <p14:cNvContentPartPr/>
                <p14:nvPr/>
              </p14:nvContentPartPr>
              <p14:xfrm>
                <a:off x="8732590" y="2205823"/>
                <a:ext cx="621360" cy="335880"/>
              </p14:xfrm>
            </p:contentPart>
          </mc:Choice>
          <mc:Fallback>
            <p:pic>
              <p:nvPicPr>
                <p:cNvPr id="58" name="Ink 57">
                  <a:extLst>
                    <a:ext uri="{FF2B5EF4-FFF2-40B4-BE49-F238E27FC236}">
                      <a16:creationId xmlns:a16="http://schemas.microsoft.com/office/drawing/2014/main" id="{A0A4FD89-A8A9-D24F-84D5-C655B26EF1FD}"/>
                    </a:ext>
                  </a:extLst>
                </p:cNvPr>
                <p:cNvPicPr/>
                <p:nvPr/>
              </p:nvPicPr>
              <p:blipFill>
                <a:blip r:embed="rId103"/>
                <a:stretch>
                  <a:fillRect/>
                </a:stretch>
              </p:blipFill>
              <p:spPr>
                <a:xfrm>
                  <a:off x="8717470" y="2190703"/>
                  <a:ext cx="65160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F8954E55-84D2-9E47-BD95-76A4C8EC7AE2}"/>
                    </a:ext>
                  </a:extLst>
                </p14:cNvPr>
                <p14:cNvContentPartPr/>
                <p14:nvPr/>
              </p14:nvContentPartPr>
              <p14:xfrm>
                <a:off x="9332350" y="2102503"/>
                <a:ext cx="553680" cy="331560"/>
              </p14:xfrm>
            </p:contentPart>
          </mc:Choice>
          <mc:Fallback>
            <p:pic>
              <p:nvPicPr>
                <p:cNvPr id="59" name="Ink 58">
                  <a:extLst>
                    <a:ext uri="{FF2B5EF4-FFF2-40B4-BE49-F238E27FC236}">
                      <a16:creationId xmlns:a16="http://schemas.microsoft.com/office/drawing/2014/main" id="{F8954E55-84D2-9E47-BD95-76A4C8EC7AE2}"/>
                    </a:ext>
                  </a:extLst>
                </p:cNvPr>
                <p:cNvPicPr/>
                <p:nvPr/>
              </p:nvPicPr>
              <p:blipFill>
                <a:blip r:embed="rId105"/>
                <a:stretch>
                  <a:fillRect/>
                </a:stretch>
              </p:blipFill>
              <p:spPr>
                <a:xfrm>
                  <a:off x="9317230" y="2087383"/>
                  <a:ext cx="5842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39BE594F-F785-EE4E-9D30-74BB75049757}"/>
                    </a:ext>
                  </a:extLst>
                </p14:cNvPr>
                <p14:cNvContentPartPr/>
                <p14:nvPr/>
              </p14:nvContentPartPr>
              <p14:xfrm>
                <a:off x="9811510" y="2107183"/>
                <a:ext cx="565920" cy="219240"/>
              </p14:xfrm>
            </p:contentPart>
          </mc:Choice>
          <mc:Fallback>
            <p:pic>
              <p:nvPicPr>
                <p:cNvPr id="60" name="Ink 59">
                  <a:extLst>
                    <a:ext uri="{FF2B5EF4-FFF2-40B4-BE49-F238E27FC236}">
                      <a16:creationId xmlns:a16="http://schemas.microsoft.com/office/drawing/2014/main" id="{39BE594F-F785-EE4E-9D30-74BB75049757}"/>
                    </a:ext>
                  </a:extLst>
                </p:cNvPr>
                <p:cNvPicPr/>
                <p:nvPr/>
              </p:nvPicPr>
              <p:blipFill>
                <a:blip r:embed="rId107"/>
                <a:stretch>
                  <a:fillRect/>
                </a:stretch>
              </p:blipFill>
              <p:spPr>
                <a:xfrm>
                  <a:off x="9796030" y="2092063"/>
                  <a:ext cx="5965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C471CBCF-2550-9446-A717-83BEED86DA2C}"/>
                    </a:ext>
                  </a:extLst>
                </p14:cNvPr>
                <p14:cNvContentPartPr/>
                <p14:nvPr/>
              </p14:nvContentPartPr>
              <p14:xfrm>
                <a:off x="10466710" y="2186383"/>
                <a:ext cx="29880" cy="15120"/>
              </p14:xfrm>
            </p:contentPart>
          </mc:Choice>
          <mc:Fallback>
            <p:pic>
              <p:nvPicPr>
                <p:cNvPr id="61" name="Ink 60">
                  <a:extLst>
                    <a:ext uri="{FF2B5EF4-FFF2-40B4-BE49-F238E27FC236}">
                      <a16:creationId xmlns:a16="http://schemas.microsoft.com/office/drawing/2014/main" id="{C471CBCF-2550-9446-A717-83BEED86DA2C}"/>
                    </a:ext>
                  </a:extLst>
                </p:cNvPr>
                <p:cNvPicPr/>
                <p:nvPr/>
              </p:nvPicPr>
              <p:blipFill>
                <a:blip r:embed="rId109"/>
                <a:stretch>
                  <a:fillRect/>
                </a:stretch>
              </p:blipFill>
              <p:spPr>
                <a:xfrm>
                  <a:off x="10451590" y="2171263"/>
                  <a:ext cx="60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774DAD0F-FFDB-EC46-A638-63EC7E1348B2}"/>
                    </a:ext>
                  </a:extLst>
                </p14:cNvPr>
                <p14:cNvContentPartPr/>
                <p14:nvPr/>
              </p14:nvContentPartPr>
              <p14:xfrm>
                <a:off x="8897110" y="3068383"/>
                <a:ext cx="242640" cy="2786400"/>
              </p14:xfrm>
            </p:contentPart>
          </mc:Choice>
          <mc:Fallback>
            <p:pic>
              <p:nvPicPr>
                <p:cNvPr id="62" name="Ink 61">
                  <a:extLst>
                    <a:ext uri="{FF2B5EF4-FFF2-40B4-BE49-F238E27FC236}">
                      <a16:creationId xmlns:a16="http://schemas.microsoft.com/office/drawing/2014/main" id="{774DAD0F-FFDB-EC46-A638-63EC7E1348B2}"/>
                    </a:ext>
                  </a:extLst>
                </p:cNvPr>
                <p:cNvPicPr/>
                <p:nvPr/>
              </p:nvPicPr>
              <p:blipFill>
                <a:blip r:embed="rId111"/>
                <a:stretch>
                  <a:fillRect/>
                </a:stretch>
              </p:blipFill>
              <p:spPr>
                <a:xfrm>
                  <a:off x="8881630" y="3053263"/>
                  <a:ext cx="273240" cy="2816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955CD3EF-E0FD-F649-A189-3B0F4147757F}"/>
                    </a:ext>
                  </a:extLst>
                </p14:cNvPr>
                <p14:cNvContentPartPr/>
                <p14:nvPr/>
              </p14:nvContentPartPr>
              <p14:xfrm>
                <a:off x="9229750" y="2917543"/>
                <a:ext cx="709200" cy="405720"/>
              </p14:xfrm>
            </p:contentPart>
          </mc:Choice>
          <mc:Fallback>
            <p:pic>
              <p:nvPicPr>
                <p:cNvPr id="63" name="Ink 62">
                  <a:extLst>
                    <a:ext uri="{FF2B5EF4-FFF2-40B4-BE49-F238E27FC236}">
                      <a16:creationId xmlns:a16="http://schemas.microsoft.com/office/drawing/2014/main" id="{955CD3EF-E0FD-F649-A189-3B0F4147757F}"/>
                    </a:ext>
                  </a:extLst>
                </p:cNvPr>
                <p:cNvPicPr/>
                <p:nvPr/>
              </p:nvPicPr>
              <p:blipFill>
                <a:blip r:embed="rId113"/>
                <a:stretch>
                  <a:fillRect/>
                </a:stretch>
              </p:blipFill>
              <p:spPr>
                <a:xfrm>
                  <a:off x="9214630" y="2902063"/>
                  <a:ext cx="73980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E475D14E-95B9-E644-83FF-D595090A1533}"/>
                    </a:ext>
                  </a:extLst>
                </p14:cNvPr>
                <p14:cNvContentPartPr/>
                <p14:nvPr/>
              </p14:nvContentPartPr>
              <p14:xfrm>
                <a:off x="9987190" y="2886583"/>
                <a:ext cx="62280" cy="88200"/>
              </p14:xfrm>
            </p:contentPart>
          </mc:Choice>
          <mc:Fallback>
            <p:pic>
              <p:nvPicPr>
                <p:cNvPr id="64" name="Ink 63">
                  <a:extLst>
                    <a:ext uri="{FF2B5EF4-FFF2-40B4-BE49-F238E27FC236}">
                      <a16:creationId xmlns:a16="http://schemas.microsoft.com/office/drawing/2014/main" id="{E475D14E-95B9-E644-83FF-D595090A1533}"/>
                    </a:ext>
                  </a:extLst>
                </p:cNvPr>
                <p:cNvPicPr/>
                <p:nvPr/>
              </p:nvPicPr>
              <p:blipFill>
                <a:blip r:embed="rId115"/>
                <a:stretch>
                  <a:fillRect/>
                </a:stretch>
              </p:blipFill>
              <p:spPr>
                <a:xfrm>
                  <a:off x="9972070" y="2871103"/>
                  <a:ext cx="928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5324B3AA-1B38-3A44-A736-4EF8A9CF5A1D}"/>
                    </a:ext>
                  </a:extLst>
                </p14:cNvPr>
                <p14:cNvContentPartPr/>
                <p14:nvPr/>
              </p14:nvContentPartPr>
              <p14:xfrm>
                <a:off x="10019590" y="3134263"/>
                <a:ext cx="28080" cy="34200"/>
              </p14:xfrm>
            </p:contentPart>
          </mc:Choice>
          <mc:Fallback>
            <p:pic>
              <p:nvPicPr>
                <p:cNvPr id="65" name="Ink 64">
                  <a:extLst>
                    <a:ext uri="{FF2B5EF4-FFF2-40B4-BE49-F238E27FC236}">
                      <a16:creationId xmlns:a16="http://schemas.microsoft.com/office/drawing/2014/main" id="{5324B3AA-1B38-3A44-A736-4EF8A9CF5A1D}"/>
                    </a:ext>
                  </a:extLst>
                </p:cNvPr>
                <p:cNvPicPr/>
                <p:nvPr/>
              </p:nvPicPr>
              <p:blipFill>
                <a:blip r:embed="rId117"/>
                <a:stretch>
                  <a:fillRect/>
                </a:stretch>
              </p:blipFill>
              <p:spPr>
                <a:xfrm>
                  <a:off x="10004470" y="3119143"/>
                  <a:ext cx="583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9C57F124-58D8-694F-9016-88AB0FBE1E07}"/>
                    </a:ext>
                  </a:extLst>
                </p14:cNvPr>
                <p14:cNvContentPartPr/>
                <p14:nvPr/>
              </p14:nvContentPartPr>
              <p14:xfrm>
                <a:off x="10261870" y="3048223"/>
                <a:ext cx="109800" cy="29160"/>
              </p14:xfrm>
            </p:contentPart>
          </mc:Choice>
          <mc:Fallback>
            <p:pic>
              <p:nvPicPr>
                <p:cNvPr id="66" name="Ink 65">
                  <a:extLst>
                    <a:ext uri="{FF2B5EF4-FFF2-40B4-BE49-F238E27FC236}">
                      <a16:creationId xmlns:a16="http://schemas.microsoft.com/office/drawing/2014/main" id="{9C57F124-58D8-694F-9016-88AB0FBE1E07}"/>
                    </a:ext>
                  </a:extLst>
                </p:cNvPr>
                <p:cNvPicPr/>
                <p:nvPr/>
              </p:nvPicPr>
              <p:blipFill>
                <a:blip r:embed="rId119"/>
                <a:stretch>
                  <a:fillRect/>
                </a:stretch>
              </p:blipFill>
              <p:spPr>
                <a:xfrm>
                  <a:off x="10246390" y="3033103"/>
                  <a:ext cx="1400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8CE06462-1642-4B43-82AE-B101C6B1D15A}"/>
                    </a:ext>
                  </a:extLst>
                </p14:cNvPr>
                <p14:cNvContentPartPr/>
                <p14:nvPr/>
              </p14:nvContentPartPr>
              <p14:xfrm>
                <a:off x="9224350" y="3326143"/>
                <a:ext cx="1051560" cy="180720"/>
              </p14:xfrm>
            </p:contentPart>
          </mc:Choice>
          <mc:Fallback>
            <p:pic>
              <p:nvPicPr>
                <p:cNvPr id="67" name="Ink 66">
                  <a:extLst>
                    <a:ext uri="{FF2B5EF4-FFF2-40B4-BE49-F238E27FC236}">
                      <a16:creationId xmlns:a16="http://schemas.microsoft.com/office/drawing/2014/main" id="{8CE06462-1642-4B43-82AE-B101C6B1D15A}"/>
                    </a:ext>
                  </a:extLst>
                </p:cNvPr>
                <p:cNvPicPr/>
                <p:nvPr/>
              </p:nvPicPr>
              <p:blipFill>
                <a:blip r:embed="rId121"/>
                <a:stretch>
                  <a:fillRect/>
                </a:stretch>
              </p:blipFill>
              <p:spPr>
                <a:xfrm>
                  <a:off x="9208870" y="3310663"/>
                  <a:ext cx="10821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EBA9B016-37B7-A745-B679-4B0F4682371B}"/>
                    </a:ext>
                  </a:extLst>
                </p14:cNvPr>
                <p14:cNvContentPartPr/>
                <p14:nvPr/>
              </p14:nvContentPartPr>
              <p14:xfrm>
                <a:off x="9357910" y="3420463"/>
                <a:ext cx="752040" cy="138960"/>
              </p14:xfrm>
            </p:contentPart>
          </mc:Choice>
          <mc:Fallback>
            <p:pic>
              <p:nvPicPr>
                <p:cNvPr id="68" name="Ink 67">
                  <a:extLst>
                    <a:ext uri="{FF2B5EF4-FFF2-40B4-BE49-F238E27FC236}">
                      <a16:creationId xmlns:a16="http://schemas.microsoft.com/office/drawing/2014/main" id="{EBA9B016-37B7-A745-B679-4B0F4682371B}"/>
                    </a:ext>
                  </a:extLst>
                </p:cNvPr>
                <p:cNvPicPr/>
                <p:nvPr/>
              </p:nvPicPr>
              <p:blipFill>
                <a:blip r:embed="rId123"/>
                <a:stretch>
                  <a:fillRect/>
                </a:stretch>
              </p:blipFill>
              <p:spPr>
                <a:xfrm>
                  <a:off x="9342790" y="3405343"/>
                  <a:ext cx="7822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9C134ADD-8C02-6C45-BB53-9DDF2D71281D}"/>
                    </a:ext>
                  </a:extLst>
                </p14:cNvPr>
                <p14:cNvContentPartPr/>
                <p14:nvPr/>
              </p14:nvContentPartPr>
              <p14:xfrm>
                <a:off x="9319390" y="3892423"/>
                <a:ext cx="140400" cy="429840"/>
              </p14:xfrm>
            </p:contentPart>
          </mc:Choice>
          <mc:Fallback>
            <p:pic>
              <p:nvPicPr>
                <p:cNvPr id="69" name="Ink 68">
                  <a:extLst>
                    <a:ext uri="{FF2B5EF4-FFF2-40B4-BE49-F238E27FC236}">
                      <a16:creationId xmlns:a16="http://schemas.microsoft.com/office/drawing/2014/main" id="{9C134ADD-8C02-6C45-BB53-9DDF2D71281D}"/>
                    </a:ext>
                  </a:extLst>
                </p:cNvPr>
                <p:cNvPicPr/>
                <p:nvPr/>
              </p:nvPicPr>
              <p:blipFill>
                <a:blip r:embed="rId125"/>
                <a:stretch>
                  <a:fillRect/>
                </a:stretch>
              </p:blipFill>
              <p:spPr>
                <a:xfrm>
                  <a:off x="9303910" y="3876943"/>
                  <a:ext cx="17100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Ink 69">
                  <a:extLst>
                    <a:ext uri="{FF2B5EF4-FFF2-40B4-BE49-F238E27FC236}">
                      <a16:creationId xmlns:a16="http://schemas.microsoft.com/office/drawing/2014/main" id="{FACA5533-5022-4F41-98C9-BA3C8D9A9630}"/>
                    </a:ext>
                  </a:extLst>
                </p14:cNvPr>
                <p14:cNvContentPartPr/>
                <p14:nvPr/>
              </p14:nvContentPartPr>
              <p14:xfrm>
                <a:off x="9544390" y="3815743"/>
                <a:ext cx="302400" cy="551880"/>
              </p14:xfrm>
            </p:contentPart>
          </mc:Choice>
          <mc:Fallback>
            <p:pic>
              <p:nvPicPr>
                <p:cNvPr id="70" name="Ink 69">
                  <a:extLst>
                    <a:ext uri="{FF2B5EF4-FFF2-40B4-BE49-F238E27FC236}">
                      <a16:creationId xmlns:a16="http://schemas.microsoft.com/office/drawing/2014/main" id="{FACA5533-5022-4F41-98C9-BA3C8D9A9630}"/>
                    </a:ext>
                  </a:extLst>
                </p:cNvPr>
                <p:cNvPicPr/>
                <p:nvPr/>
              </p:nvPicPr>
              <p:blipFill>
                <a:blip r:embed="rId127"/>
                <a:stretch>
                  <a:fillRect/>
                </a:stretch>
              </p:blipFill>
              <p:spPr>
                <a:xfrm>
                  <a:off x="9529270" y="3800263"/>
                  <a:ext cx="33300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Ink 70">
                  <a:extLst>
                    <a:ext uri="{FF2B5EF4-FFF2-40B4-BE49-F238E27FC236}">
                      <a16:creationId xmlns:a16="http://schemas.microsoft.com/office/drawing/2014/main" id="{3E1A7347-8438-F04A-8D5D-228186910D2B}"/>
                    </a:ext>
                  </a:extLst>
                </p14:cNvPr>
                <p14:cNvContentPartPr/>
                <p14:nvPr/>
              </p14:nvContentPartPr>
              <p14:xfrm>
                <a:off x="9917710" y="3659503"/>
                <a:ext cx="649440" cy="459360"/>
              </p14:xfrm>
            </p:contentPart>
          </mc:Choice>
          <mc:Fallback>
            <p:pic>
              <p:nvPicPr>
                <p:cNvPr id="71" name="Ink 70">
                  <a:extLst>
                    <a:ext uri="{FF2B5EF4-FFF2-40B4-BE49-F238E27FC236}">
                      <a16:creationId xmlns:a16="http://schemas.microsoft.com/office/drawing/2014/main" id="{3E1A7347-8438-F04A-8D5D-228186910D2B}"/>
                    </a:ext>
                  </a:extLst>
                </p:cNvPr>
                <p:cNvPicPr/>
                <p:nvPr/>
              </p:nvPicPr>
              <p:blipFill>
                <a:blip r:embed="rId129"/>
                <a:stretch>
                  <a:fillRect/>
                </a:stretch>
              </p:blipFill>
              <p:spPr>
                <a:xfrm>
                  <a:off x="9902590" y="3644023"/>
                  <a:ext cx="68004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2" name="Ink 71">
                  <a:extLst>
                    <a:ext uri="{FF2B5EF4-FFF2-40B4-BE49-F238E27FC236}">
                      <a16:creationId xmlns:a16="http://schemas.microsoft.com/office/drawing/2014/main" id="{205C5CC6-72BA-2B4F-94E6-6C5A5B6165B8}"/>
                    </a:ext>
                  </a:extLst>
                </p14:cNvPr>
                <p14:cNvContentPartPr/>
                <p14:nvPr/>
              </p14:nvContentPartPr>
              <p14:xfrm>
                <a:off x="10496590" y="3797743"/>
                <a:ext cx="173520" cy="181080"/>
              </p14:xfrm>
            </p:contentPart>
          </mc:Choice>
          <mc:Fallback>
            <p:pic>
              <p:nvPicPr>
                <p:cNvPr id="72" name="Ink 71">
                  <a:extLst>
                    <a:ext uri="{FF2B5EF4-FFF2-40B4-BE49-F238E27FC236}">
                      <a16:creationId xmlns:a16="http://schemas.microsoft.com/office/drawing/2014/main" id="{205C5CC6-72BA-2B4F-94E6-6C5A5B6165B8}"/>
                    </a:ext>
                  </a:extLst>
                </p:cNvPr>
                <p:cNvPicPr/>
                <p:nvPr/>
              </p:nvPicPr>
              <p:blipFill>
                <a:blip r:embed="rId131"/>
                <a:stretch>
                  <a:fillRect/>
                </a:stretch>
              </p:blipFill>
              <p:spPr>
                <a:xfrm>
                  <a:off x="10481470" y="3782263"/>
                  <a:ext cx="2037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3" name="Ink 72">
                  <a:extLst>
                    <a:ext uri="{FF2B5EF4-FFF2-40B4-BE49-F238E27FC236}">
                      <a16:creationId xmlns:a16="http://schemas.microsoft.com/office/drawing/2014/main" id="{2993DBD6-8360-CE41-8D0B-198779129D82}"/>
                    </a:ext>
                  </a:extLst>
                </p14:cNvPr>
                <p14:cNvContentPartPr/>
                <p14:nvPr/>
              </p14:nvContentPartPr>
              <p14:xfrm>
                <a:off x="10666870" y="3662383"/>
                <a:ext cx="22680" cy="31320"/>
              </p14:xfrm>
            </p:contentPart>
          </mc:Choice>
          <mc:Fallback>
            <p:pic>
              <p:nvPicPr>
                <p:cNvPr id="73" name="Ink 72">
                  <a:extLst>
                    <a:ext uri="{FF2B5EF4-FFF2-40B4-BE49-F238E27FC236}">
                      <a16:creationId xmlns:a16="http://schemas.microsoft.com/office/drawing/2014/main" id="{2993DBD6-8360-CE41-8D0B-198779129D82}"/>
                    </a:ext>
                  </a:extLst>
                </p:cNvPr>
                <p:cNvPicPr/>
                <p:nvPr/>
              </p:nvPicPr>
              <p:blipFill>
                <a:blip r:embed="rId133"/>
                <a:stretch>
                  <a:fillRect/>
                </a:stretch>
              </p:blipFill>
              <p:spPr>
                <a:xfrm>
                  <a:off x="10651750" y="3646903"/>
                  <a:ext cx="532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4" name="Ink 73">
                  <a:extLst>
                    <a:ext uri="{FF2B5EF4-FFF2-40B4-BE49-F238E27FC236}">
                      <a16:creationId xmlns:a16="http://schemas.microsoft.com/office/drawing/2014/main" id="{77EB5052-F79C-5848-8C7C-10D0C80727EC}"/>
                    </a:ext>
                  </a:extLst>
                </p14:cNvPr>
                <p14:cNvContentPartPr/>
                <p14:nvPr/>
              </p14:nvContentPartPr>
              <p14:xfrm>
                <a:off x="10777750" y="3701263"/>
                <a:ext cx="407160" cy="221400"/>
              </p14:xfrm>
            </p:contentPart>
          </mc:Choice>
          <mc:Fallback>
            <p:pic>
              <p:nvPicPr>
                <p:cNvPr id="74" name="Ink 73">
                  <a:extLst>
                    <a:ext uri="{FF2B5EF4-FFF2-40B4-BE49-F238E27FC236}">
                      <a16:creationId xmlns:a16="http://schemas.microsoft.com/office/drawing/2014/main" id="{77EB5052-F79C-5848-8C7C-10D0C80727EC}"/>
                    </a:ext>
                  </a:extLst>
                </p:cNvPr>
                <p:cNvPicPr/>
                <p:nvPr/>
              </p:nvPicPr>
              <p:blipFill>
                <a:blip r:embed="rId135"/>
                <a:stretch>
                  <a:fillRect/>
                </a:stretch>
              </p:blipFill>
              <p:spPr>
                <a:xfrm>
                  <a:off x="10762630" y="3686143"/>
                  <a:ext cx="4374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Ink 78">
                  <a:extLst>
                    <a:ext uri="{FF2B5EF4-FFF2-40B4-BE49-F238E27FC236}">
                      <a16:creationId xmlns:a16="http://schemas.microsoft.com/office/drawing/2014/main" id="{7EBB77F8-F064-424E-BAEC-E797AAC46F04}"/>
                    </a:ext>
                  </a:extLst>
                </p14:cNvPr>
                <p14:cNvContentPartPr/>
                <p14:nvPr/>
              </p14:nvContentPartPr>
              <p14:xfrm>
                <a:off x="10135870" y="4354663"/>
                <a:ext cx="156240" cy="346680"/>
              </p14:xfrm>
            </p:contentPart>
          </mc:Choice>
          <mc:Fallback>
            <p:pic>
              <p:nvPicPr>
                <p:cNvPr id="79" name="Ink 78">
                  <a:extLst>
                    <a:ext uri="{FF2B5EF4-FFF2-40B4-BE49-F238E27FC236}">
                      <a16:creationId xmlns:a16="http://schemas.microsoft.com/office/drawing/2014/main" id="{7EBB77F8-F064-424E-BAEC-E797AAC46F04}"/>
                    </a:ext>
                  </a:extLst>
                </p:cNvPr>
                <p:cNvPicPr/>
                <p:nvPr/>
              </p:nvPicPr>
              <p:blipFill>
                <a:blip r:embed="rId137"/>
                <a:stretch>
                  <a:fillRect/>
                </a:stretch>
              </p:blipFill>
              <p:spPr>
                <a:xfrm>
                  <a:off x="10120750" y="4339543"/>
                  <a:ext cx="18684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Ink 79">
                  <a:extLst>
                    <a:ext uri="{FF2B5EF4-FFF2-40B4-BE49-F238E27FC236}">
                      <a16:creationId xmlns:a16="http://schemas.microsoft.com/office/drawing/2014/main" id="{13B708FE-E444-2A49-8313-7A444E84BAFE}"/>
                    </a:ext>
                  </a:extLst>
                </p14:cNvPr>
                <p14:cNvContentPartPr/>
                <p14:nvPr/>
              </p14:nvContentPartPr>
              <p14:xfrm>
                <a:off x="10336390" y="4143703"/>
                <a:ext cx="974880" cy="467640"/>
              </p14:xfrm>
            </p:contentPart>
          </mc:Choice>
          <mc:Fallback>
            <p:pic>
              <p:nvPicPr>
                <p:cNvPr id="80" name="Ink 79">
                  <a:extLst>
                    <a:ext uri="{FF2B5EF4-FFF2-40B4-BE49-F238E27FC236}">
                      <a16:creationId xmlns:a16="http://schemas.microsoft.com/office/drawing/2014/main" id="{13B708FE-E444-2A49-8313-7A444E84BAFE}"/>
                    </a:ext>
                  </a:extLst>
                </p:cNvPr>
                <p:cNvPicPr/>
                <p:nvPr/>
              </p:nvPicPr>
              <p:blipFill>
                <a:blip r:embed="rId139"/>
                <a:stretch>
                  <a:fillRect/>
                </a:stretch>
              </p:blipFill>
              <p:spPr>
                <a:xfrm>
                  <a:off x="10320910" y="4128223"/>
                  <a:ext cx="100512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Ink 80">
                  <a:extLst>
                    <a:ext uri="{FF2B5EF4-FFF2-40B4-BE49-F238E27FC236}">
                      <a16:creationId xmlns:a16="http://schemas.microsoft.com/office/drawing/2014/main" id="{5D62E332-113C-684F-BBCA-E01312665F31}"/>
                    </a:ext>
                  </a:extLst>
                </p14:cNvPr>
                <p14:cNvContentPartPr/>
                <p14:nvPr/>
              </p14:nvContentPartPr>
              <p14:xfrm>
                <a:off x="11256550" y="4052983"/>
                <a:ext cx="493920" cy="324360"/>
              </p14:xfrm>
            </p:contentPart>
          </mc:Choice>
          <mc:Fallback>
            <p:pic>
              <p:nvPicPr>
                <p:cNvPr id="81" name="Ink 80">
                  <a:extLst>
                    <a:ext uri="{FF2B5EF4-FFF2-40B4-BE49-F238E27FC236}">
                      <a16:creationId xmlns:a16="http://schemas.microsoft.com/office/drawing/2014/main" id="{5D62E332-113C-684F-BBCA-E01312665F31}"/>
                    </a:ext>
                  </a:extLst>
                </p:cNvPr>
                <p:cNvPicPr/>
                <p:nvPr/>
              </p:nvPicPr>
              <p:blipFill>
                <a:blip r:embed="rId141"/>
                <a:stretch>
                  <a:fillRect/>
                </a:stretch>
              </p:blipFill>
              <p:spPr>
                <a:xfrm>
                  <a:off x="11241070" y="4037863"/>
                  <a:ext cx="5245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Ink 81">
                  <a:extLst>
                    <a:ext uri="{FF2B5EF4-FFF2-40B4-BE49-F238E27FC236}">
                      <a16:creationId xmlns:a16="http://schemas.microsoft.com/office/drawing/2014/main" id="{AACB8F79-66A2-5143-8553-EA6C89684475}"/>
                    </a:ext>
                  </a:extLst>
                </p14:cNvPr>
                <p14:cNvContentPartPr/>
                <p14:nvPr/>
              </p14:nvContentPartPr>
              <p14:xfrm>
                <a:off x="9216070" y="4511983"/>
                <a:ext cx="3207240" cy="586800"/>
              </p14:xfrm>
            </p:contentPart>
          </mc:Choice>
          <mc:Fallback>
            <p:pic>
              <p:nvPicPr>
                <p:cNvPr id="82" name="Ink 81">
                  <a:extLst>
                    <a:ext uri="{FF2B5EF4-FFF2-40B4-BE49-F238E27FC236}">
                      <a16:creationId xmlns:a16="http://schemas.microsoft.com/office/drawing/2014/main" id="{AACB8F79-66A2-5143-8553-EA6C89684475}"/>
                    </a:ext>
                  </a:extLst>
                </p:cNvPr>
                <p:cNvPicPr/>
                <p:nvPr/>
              </p:nvPicPr>
              <p:blipFill>
                <a:blip r:embed="rId143"/>
                <a:stretch>
                  <a:fillRect/>
                </a:stretch>
              </p:blipFill>
              <p:spPr>
                <a:xfrm>
                  <a:off x="9200950" y="4496503"/>
                  <a:ext cx="3237840" cy="617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3" name="Ink 82">
                  <a:extLst>
                    <a:ext uri="{FF2B5EF4-FFF2-40B4-BE49-F238E27FC236}">
                      <a16:creationId xmlns:a16="http://schemas.microsoft.com/office/drawing/2014/main" id="{3E8AC00A-1318-A941-8A9F-E889106053A5}"/>
                    </a:ext>
                  </a:extLst>
                </p14:cNvPr>
                <p14:cNvContentPartPr/>
                <p14:nvPr/>
              </p14:nvContentPartPr>
              <p14:xfrm>
                <a:off x="9483190" y="4958023"/>
                <a:ext cx="1047600" cy="505440"/>
              </p14:xfrm>
            </p:contentPart>
          </mc:Choice>
          <mc:Fallback>
            <p:pic>
              <p:nvPicPr>
                <p:cNvPr id="83" name="Ink 82">
                  <a:extLst>
                    <a:ext uri="{FF2B5EF4-FFF2-40B4-BE49-F238E27FC236}">
                      <a16:creationId xmlns:a16="http://schemas.microsoft.com/office/drawing/2014/main" id="{3E8AC00A-1318-A941-8A9F-E889106053A5}"/>
                    </a:ext>
                  </a:extLst>
                </p:cNvPr>
                <p:cNvPicPr/>
                <p:nvPr/>
              </p:nvPicPr>
              <p:blipFill>
                <a:blip r:embed="rId145"/>
                <a:stretch>
                  <a:fillRect/>
                </a:stretch>
              </p:blipFill>
              <p:spPr>
                <a:xfrm>
                  <a:off x="9468070" y="4942903"/>
                  <a:ext cx="107820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4" name="Ink 83">
                  <a:extLst>
                    <a:ext uri="{FF2B5EF4-FFF2-40B4-BE49-F238E27FC236}">
                      <a16:creationId xmlns:a16="http://schemas.microsoft.com/office/drawing/2014/main" id="{56569DBD-68C7-F044-9E65-FD980BEF45DB}"/>
                    </a:ext>
                  </a:extLst>
                </p14:cNvPr>
                <p14:cNvContentPartPr/>
                <p14:nvPr/>
              </p14:nvContentPartPr>
              <p14:xfrm>
                <a:off x="10721590" y="4884583"/>
                <a:ext cx="244800" cy="396000"/>
              </p14:xfrm>
            </p:contentPart>
          </mc:Choice>
          <mc:Fallback>
            <p:pic>
              <p:nvPicPr>
                <p:cNvPr id="84" name="Ink 83">
                  <a:extLst>
                    <a:ext uri="{FF2B5EF4-FFF2-40B4-BE49-F238E27FC236}">
                      <a16:creationId xmlns:a16="http://schemas.microsoft.com/office/drawing/2014/main" id="{56569DBD-68C7-F044-9E65-FD980BEF45DB}"/>
                    </a:ext>
                  </a:extLst>
                </p:cNvPr>
                <p:cNvPicPr/>
                <p:nvPr/>
              </p:nvPicPr>
              <p:blipFill>
                <a:blip r:embed="rId147"/>
                <a:stretch>
                  <a:fillRect/>
                </a:stretch>
              </p:blipFill>
              <p:spPr>
                <a:xfrm>
                  <a:off x="10706470" y="4869103"/>
                  <a:ext cx="27540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5" name="Ink 84">
                  <a:extLst>
                    <a:ext uri="{FF2B5EF4-FFF2-40B4-BE49-F238E27FC236}">
                      <a16:creationId xmlns:a16="http://schemas.microsoft.com/office/drawing/2014/main" id="{33245008-26FB-424B-8EFF-4F0B13C7DB88}"/>
                    </a:ext>
                  </a:extLst>
                </p14:cNvPr>
                <p14:cNvContentPartPr/>
                <p14:nvPr/>
              </p14:nvContentPartPr>
              <p14:xfrm>
                <a:off x="10253950" y="5492623"/>
                <a:ext cx="268560" cy="303120"/>
              </p14:xfrm>
            </p:contentPart>
          </mc:Choice>
          <mc:Fallback>
            <p:pic>
              <p:nvPicPr>
                <p:cNvPr id="85" name="Ink 84">
                  <a:extLst>
                    <a:ext uri="{FF2B5EF4-FFF2-40B4-BE49-F238E27FC236}">
                      <a16:creationId xmlns:a16="http://schemas.microsoft.com/office/drawing/2014/main" id="{33245008-26FB-424B-8EFF-4F0B13C7DB88}"/>
                    </a:ext>
                  </a:extLst>
                </p:cNvPr>
                <p:cNvPicPr/>
                <p:nvPr/>
              </p:nvPicPr>
              <p:blipFill>
                <a:blip r:embed="rId149"/>
                <a:stretch>
                  <a:fillRect/>
                </a:stretch>
              </p:blipFill>
              <p:spPr>
                <a:xfrm>
                  <a:off x="10238470" y="5477503"/>
                  <a:ext cx="2991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6" name="Ink 85">
                  <a:extLst>
                    <a:ext uri="{FF2B5EF4-FFF2-40B4-BE49-F238E27FC236}">
                      <a16:creationId xmlns:a16="http://schemas.microsoft.com/office/drawing/2014/main" id="{4C489A27-5398-D74B-BBAB-E6890DB88F58}"/>
                    </a:ext>
                  </a:extLst>
                </p14:cNvPr>
                <p14:cNvContentPartPr/>
                <p14:nvPr/>
              </p14:nvContentPartPr>
              <p14:xfrm>
                <a:off x="10395430" y="5401543"/>
                <a:ext cx="691920" cy="298080"/>
              </p14:xfrm>
            </p:contentPart>
          </mc:Choice>
          <mc:Fallback>
            <p:pic>
              <p:nvPicPr>
                <p:cNvPr id="86" name="Ink 85">
                  <a:extLst>
                    <a:ext uri="{FF2B5EF4-FFF2-40B4-BE49-F238E27FC236}">
                      <a16:creationId xmlns:a16="http://schemas.microsoft.com/office/drawing/2014/main" id="{4C489A27-5398-D74B-BBAB-E6890DB88F58}"/>
                    </a:ext>
                  </a:extLst>
                </p:cNvPr>
                <p:cNvPicPr/>
                <p:nvPr/>
              </p:nvPicPr>
              <p:blipFill>
                <a:blip r:embed="rId151"/>
                <a:stretch>
                  <a:fillRect/>
                </a:stretch>
              </p:blipFill>
              <p:spPr>
                <a:xfrm>
                  <a:off x="10379950" y="5386063"/>
                  <a:ext cx="7225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7" name="Ink 86">
                  <a:extLst>
                    <a:ext uri="{FF2B5EF4-FFF2-40B4-BE49-F238E27FC236}">
                      <a16:creationId xmlns:a16="http://schemas.microsoft.com/office/drawing/2014/main" id="{60EA46A4-3A1E-DD49-B094-DD5E5B696CB9}"/>
                    </a:ext>
                  </a:extLst>
                </p14:cNvPr>
                <p14:cNvContentPartPr/>
                <p14:nvPr/>
              </p14:nvContentPartPr>
              <p14:xfrm>
                <a:off x="11031550" y="5279863"/>
                <a:ext cx="20160" cy="34200"/>
              </p14:xfrm>
            </p:contentPart>
          </mc:Choice>
          <mc:Fallback>
            <p:pic>
              <p:nvPicPr>
                <p:cNvPr id="87" name="Ink 86">
                  <a:extLst>
                    <a:ext uri="{FF2B5EF4-FFF2-40B4-BE49-F238E27FC236}">
                      <a16:creationId xmlns:a16="http://schemas.microsoft.com/office/drawing/2014/main" id="{60EA46A4-3A1E-DD49-B094-DD5E5B696CB9}"/>
                    </a:ext>
                  </a:extLst>
                </p:cNvPr>
                <p:cNvPicPr/>
                <p:nvPr/>
              </p:nvPicPr>
              <p:blipFill>
                <a:blip r:embed="rId153"/>
                <a:stretch>
                  <a:fillRect/>
                </a:stretch>
              </p:blipFill>
              <p:spPr>
                <a:xfrm>
                  <a:off x="11016430" y="5264743"/>
                  <a:ext cx="507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8" name="Ink 87">
                  <a:extLst>
                    <a:ext uri="{FF2B5EF4-FFF2-40B4-BE49-F238E27FC236}">
                      <a16:creationId xmlns:a16="http://schemas.microsoft.com/office/drawing/2014/main" id="{4F15FE7F-5A9B-CE4F-A8E4-C7F39904B2A2}"/>
                    </a:ext>
                  </a:extLst>
                </p14:cNvPr>
                <p14:cNvContentPartPr/>
                <p14:nvPr/>
              </p14:nvContentPartPr>
              <p14:xfrm>
                <a:off x="10666870" y="5438623"/>
                <a:ext cx="161640" cy="48600"/>
              </p14:xfrm>
            </p:contentPart>
          </mc:Choice>
          <mc:Fallback>
            <p:pic>
              <p:nvPicPr>
                <p:cNvPr id="88" name="Ink 87">
                  <a:extLst>
                    <a:ext uri="{FF2B5EF4-FFF2-40B4-BE49-F238E27FC236}">
                      <a16:creationId xmlns:a16="http://schemas.microsoft.com/office/drawing/2014/main" id="{4F15FE7F-5A9B-CE4F-A8E4-C7F39904B2A2}"/>
                    </a:ext>
                  </a:extLst>
                </p:cNvPr>
                <p:cNvPicPr/>
                <p:nvPr/>
              </p:nvPicPr>
              <p:blipFill>
                <a:blip r:embed="rId155"/>
                <a:stretch>
                  <a:fillRect/>
                </a:stretch>
              </p:blipFill>
              <p:spPr>
                <a:xfrm>
                  <a:off x="10651390" y="5423143"/>
                  <a:ext cx="1922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9" name="Ink 88">
                  <a:extLst>
                    <a:ext uri="{FF2B5EF4-FFF2-40B4-BE49-F238E27FC236}">
                      <a16:creationId xmlns:a16="http://schemas.microsoft.com/office/drawing/2014/main" id="{FBCC21EE-87F9-9744-9237-3F41876F6757}"/>
                    </a:ext>
                  </a:extLst>
                </p14:cNvPr>
                <p14:cNvContentPartPr/>
                <p14:nvPr/>
              </p14:nvContentPartPr>
              <p14:xfrm>
                <a:off x="11116150" y="5378143"/>
                <a:ext cx="152640" cy="274680"/>
              </p14:xfrm>
            </p:contentPart>
          </mc:Choice>
          <mc:Fallback>
            <p:pic>
              <p:nvPicPr>
                <p:cNvPr id="89" name="Ink 88">
                  <a:extLst>
                    <a:ext uri="{FF2B5EF4-FFF2-40B4-BE49-F238E27FC236}">
                      <a16:creationId xmlns:a16="http://schemas.microsoft.com/office/drawing/2014/main" id="{FBCC21EE-87F9-9744-9237-3F41876F6757}"/>
                    </a:ext>
                  </a:extLst>
                </p:cNvPr>
                <p:cNvPicPr/>
                <p:nvPr/>
              </p:nvPicPr>
              <p:blipFill>
                <a:blip r:embed="rId157"/>
                <a:stretch>
                  <a:fillRect/>
                </a:stretch>
              </p:blipFill>
              <p:spPr>
                <a:xfrm>
                  <a:off x="11100670" y="5363023"/>
                  <a:ext cx="1832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0" name="Ink 89">
                  <a:extLst>
                    <a:ext uri="{FF2B5EF4-FFF2-40B4-BE49-F238E27FC236}">
                      <a16:creationId xmlns:a16="http://schemas.microsoft.com/office/drawing/2014/main" id="{0F1D3486-CDD6-EE4E-9A12-A09B876F81FB}"/>
                    </a:ext>
                  </a:extLst>
                </p14:cNvPr>
                <p14:cNvContentPartPr/>
                <p14:nvPr/>
              </p14:nvContentPartPr>
              <p14:xfrm>
                <a:off x="11323870" y="5304343"/>
                <a:ext cx="63360" cy="270000"/>
              </p14:xfrm>
            </p:contentPart>
          </mc:Choice>
          <mc:Fallback>
            <p:pic>
              <p:nvPicPr>
                <p:cNvPr id="90" name="Ink 89">
                  <a:extLst>
                    <a:ext uri="{FF2B5EF4-FFF2-40B4-BE49-F238E27FC236}">
                      <a16:creationId xmlns:a16="http://schemas.microsoft.com/office/drawing/2014/main" id="{0F1D3486-CDD6-EE4E-9A12-A09B876F81FB}"/>
                    </a:ext>
                  </a:extLst>
                </p:cNvPr>
                <p:cNvPicPr/>
                <p:nvPr/>
              </p:nvPicPr>
              <p:blipFill>
                <a:blip r:embed="rId159"/>
                <a:stretch>
                  <a:fillRect/>
                </a:stretch>
              </p:blipFill>
              <p:spPr>
                <a:xfrm>
                  <a:off x="11308390" y="5289223"/>
                  <a:ext cx="9360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1" name="Ink 90">
                  <a:extLst>
                    <a:ext uri="{FF2B5EF4-FFF2-40B4-BE49-F238E27FC236}">
                      <a16:creationId xmlns:a16="http://schemas.microsoft.com/office/drawing/2014/main" id="{FE50C31B-AA5B-8547-901E-7D16305D9681}"/>
                    </a:ext>
                  </a:extLst>
                </p14:cNvPr>
                <p14:cNvContentPartPr/>
                <p14:nvPr/>
              </p14:nvContentPartPr>
              <p14:xfrm>
                <a:off x="11331070" y="5413423"/>
                <a:ext cx="217800" cy="101160"/>
              </p14:xfrm>
            </p:contentPart>
          </mc:Choice>
          <mc:Fallback>
            <p:pic>
              <p:nvPicPr>
                <p:cNvPr id="91" name="Ink 90">
                  <a:extLst>
                    <a:ext uri="{FF2B5EF4-FFF2-40B4-BE49-F238E27FC236}">
                      <a16:creationId xmlns:a16="http://schemas.microsoft.com/office/drawing/2014/main" id="{FE50C31B-AA5B-8547-901E-7D16305D9681}"/>
                    </a:ext>
                  </a:extLst>
                </p:cNvPr>
                <p:cNvPicPr/>
                <p:nvPr/>
              </p:nvPicPr>
              <p:blipFill>
                <a:blip r:embed="rId161"/>
                <a:stretch>
                  <a:fillRect/>
                </a:stretch>
              </p:blipFill>
              <p:spPr>
                <a:xfrm>
                  <a:off x="11315950" y="5397943"/>
                  <a:ext cx="2484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 name="Ink 91">
                  <a:extLst>
                    <a:ext uri="{FF2B5EF4-FFF2-40B4-BE49-F238E27FC236}">
                      <a16:creationId xmlns:a16="http://schemas.microsoft.com/office/drawing/2014/main" id="{181F133C-A3E9-B84F-844C-E6B1C64B49E2}"/>
                    </a:ext>
                  </a:extLst>
                </p14:cNvPr>
                <p14:cNvContentPartPr/>
                <p14:nvPr/>
              </p14:nvContentPartPr>
              <p14:xfrm>
                <a:off x="11494510" y="5255023"/>
                <a:ext cx="52560" cy="24840"/>
              </p14:xfrm>
            </p:contentPart>
          </mc:Choice>
          <mc:Fallback>
            <p:pic>
              <p:nvPicPr>
                <p:cNvPr id="92" name="Ink 91">
                  <a:extLst>
                    <a:ext uri="{FF2B5EF4-FFF2-40B4-BE49-F238E27FC236}">
                      <a16:creationId xmlns:a16="http://schemas.microsoft.com/office/drawing/2014/main" id="{181F133C-A3E9-B84F-844C-E6B1C64B49E2}"/>
                    </a:ext>
                  </a:extLst>
                </p:cNvPr>
                <p:cNvPicPr/>
                <p:nvPr/>
              </p:nvPicPr>
              <p:blipFill>
                <a:blip r:embed="rId163"/>
                <a:stretch>
                  <a:fillRect/>
                </a:stretch>
              </p:blipFill>
              <p:spPr>
                <a:xfrm>
                  <a:off x="11479030" y="5239543"/>
                  <a:ext cx="831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3" name="Ink 92">
                  <a:extLst>
                    <a:ext uri="{FF2B5EF4-FFF2-40B4-BE49-F238E27FC236}">
                      <a16:creationId xmlns:a16="http://schemas.microsoft.com/office/drawing/2014/main" id="{7E331842-64B5-4D4C-ADE3-6A476AB3B873}"/>
                    </a:ext>
                  </a:extLst>
                </p14:cNvPr>
                <p14:cNvContentPartPr/>
                <p14:nvPr/>
              </p14:nvContentPartPr>
              <p14:xfrm>
                <a:off x="11668390" y="5289583"/>
                <a:ext cx="271440" cy="266760"/>
              </p14:xfrm>
            </p:contentPart>
          </mc:Choice>
          <mc:Fallback>
            <p:pic>
              <p:nvPicPr>
                <p:cNvPr id="93" name="Ink 92">
                  <a:extLst>
                    <a:ext uri="{FF2B5EF4-FFF2-40B4-BE49-F238E27FC236}">
                      <a16:creationId xmlns:a16="http://schemas.microsoft.com/office/drawing/2014/main" id="{7E331842-64B5-4D4C-ADE3-6A476AB3B873}"/>
                    </a:ext>
                  </a:extLst>
                </p:cNvPr>
                <p:cNvPicPr/>
                <p:nvPr/>
              </p:nvPicPr>
              <p:blipFill>
                <a:blip r:embed="rId165"/>
                <a:stretch>
                  <a:fillRect/>
                </a:stretch>
              </p:blipFill>
              <p:spPr>
                <a:xfrm>
                  <a:off x="11653270" y="5274103"/>
                  <a:ext cx="3020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4" name="Ink 93">
                  <a:extLst>
                    <a:ext uri="{FF2B5EF4-FFF2-40B4-BE49-F238E27FC236}">
                      <a16:creationId xmlns:a16="http://schemas.microsoft.com/office/drawing/2014/main" id="{C9B4D094-8B16-4248-B9CA-F6D9CC49C5D5}"/>
                    </a:ext>
                  </a:extLst>
                </p14:cNvPr>
                <p14:cNvContentPartPr/>
                <p14:nvPr/>
              </p14:nvContentPartPr>
              <p14:xfrm>
                <a:off x="10010950" y="5736703"/>
                <a:ext cx="2104920" cy="205560"/>
              </p14:xfrm>
            </p:contentPart>
          </mc:Choice>
          <mc:Fallback>
            <p:pic>
              <p:nvPicPr>
                <p:cNvPr id="94" name="Ink 93">
                  <a:extLst>
                    <a:ext uri="{FF2B5EF4-FFF2-40B4-BE49-F238E27FC236}">
                      <a16:creationId xmlns:a16="http://schemas.microsoft.com/office/drawing/2014/main" id="{C9B4D094-8B16-4248-B9CA-F6D9CC49C5D5}"/>
                    </a:ext>
                  </a:extLst>
                </p:cNvPr>
                <p:cNvPicPr/>
                <p:nvPr/>
              </p:nvPicPr>
              <p:blipFill>
                <a:blip r:embed="rId167"/>
                <a:stretch>
                  <a:fillRect/>
                </a:stretch>
              </p:blipFill>
              <p:spPr>
                <a:xfrm>
                  <a:off x="9995830" y="5721223"/>
                  <a:ext cx="21351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5" name="Ink 94">
                  <a:extLst>
                    <a:ext uri="{FF2B5EF4-FFF2-40B4-BE49-F238E27FC236}">
                      <a16:creationId xmlns:a16="http://schemas.microsoft.com/office/drawing/2014/main" id="{5CCDD487-844A-C443-9746-6DC7DA971228}"/>
                    </a:ext>
                  </a:extLst>
                </p14:cNvPr>
                <p14:cNvContentPartPr/>
                <p14:nvPr/>
              </p14:nvContentPartPr>
              <p14:xfrm>
                <a:off x="10618990" y="5821663"/>
                <a:ext cx="1291680" cy="183600"/>
              </p14:xfrm>
            </p:contentPart>
          </mc:Choice>
          <mc:Fallback>
            <p:pic>
              <p:nvPicPr>
                <p:cNvPr id="95" name="Ink 94">
                  <a:extLst>
                    <a:ext uri="{FF2B5EF4-FFF2-40B4-BE49-F238E27FC236}">
                      <a16:creationId xmlns:a16="http://schemas.microsoft.com/office/drawing/2014/main" id="{5CCDD487-844A-C443-9746-6DC7DA971228}"/>
                    </a:ext>
                  </a:extLst>
                </p:cNvPr>
                <p:cNvPicPr/>
                <p:nvPr/>
              </p:nvPicPr>
              <p:blipFill>
                <a:blip r:embed="rId169"/>
                <a:stretch>
                  <a:fillRect/>
                </a:stretch>
              </p:blipFill>
              <p:spPr>
                <a:xfrm>
                  <a:off x="10603870" y="5806183"/>
                  <a:ext cx="13222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6" name="Ink 95">
                  <a:extLst>
                    <a:ext uri="{FF2B5EF4-FFF2-40B4-BE49-F238E27FC236}">
                      <a16:creationId xmlns:a16="http://schemas.microsoft.com/office/drawing/2014/main" id="{1774FEA8-5C2B-0A4F-BC39-3E1263A5231D}"/>
                    </a:ext>
                  </a:extLst>
                </p14:cNvPr>
                <p14:cNvContentPartPr/>
                <p14:nvPr/>
              </p14:nvContentPartPr>
              <p14:xfrm>
                <a:off x="10592350" y="5792863"/>
                <a:ext cx="1473120" cy="196560"/>
              </p14:xfrm>
            </p:contentPart>
          </mc:Choice>
          <mc:Fallback>
            <p:pic>
              <p:nvPicPr>
                <p:cNvPr id="96" name="Ink 95">
                  <a:extLst>
                    <a:ext uri="{FF2B5EF4-FFF2-40B4-BE49-F238E27FC236}">
                      <a16:creationId xmlns:a16="http://schemas.microsoft.com/office/drawing/2014/main" id="{1774FEA8-5C2B-0A4F-BC39-3E1263A5231D}"/>
                    </a:ext>
                  </a:extLst>
                </p:cNvPr>
                <p:cNvPicPr/>
                <p:nvPr/>
              </p:nvPicPr>
              <p:blipFill>
                <a:blip r:embed="rId171"/>
                <a:stretch>
                  <a:fillRect/>
                </a:stretch>
              </p:blipFill>
              <p:spPr>
                <a:xfrm>
                  <a:off x="10577230" y="5777383"/>
                  <a:ext cx="15037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8" name="Ink 97">
                  <a:extLst>
                    <a:ext uri="{FF2B5EF4-FFF2-40B4-BE49-F238E27FC236}">
                      <a16:creationId xmlns:a16="http://schemas.microsoft.com/office/drawing/2014/main" id="{29F9C3EF-2B49-6045-86FA-33FD6F0074C0}"/>
                    </a:ext>
                  </a:extLst>
                </p14:cNvPr>
                <p14:cNvContentPartPr/>
                <p14:nvPr/>
              </p14:nvContentPartPr>
              <p14:xfrm>
                <a:off x="10041190" y="5615023"/>
                <a:ext cx="33120" cy="270000"/>
              </p14:xfrm>
            </p:contentPart>
          </mc:Choice>
          <mc:Fallback>
            <p:pic>
              <p:nvPicPr>
                <p:cNvPr id="98" name="Ink 97">
                  <a:extLst>
                    <a:ext uri="{FF2B5EF4-FFF2-40B4-BE49-F238E27FC236}">
                      <a16:creationId xmlns:a16="http://schemas.microsoft.com/office/drawing/2014/main" id="{29F9C3EF-2B49-6045-86FA-33FD6F0074C0}"/>
                    </a:ext>
                  </a:extLst>
                </p:cNvPr>
                <p:cNvPicPr/>
                <p:nvPr/>
              </p:nvPicPr>
              <p:blipFill>
                <a:blip r:embed="rId173"/>
                <a:stretch>
                  <a:fillRect/>
                </a:stretch>
              </p:blipFill>
              <p:spPr>
                <a:xfrm>
                  <a:off x="10026070" y="5599903"/>
                  <a:ext cx="63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Ink 99">
                  <a:extLst>
                    <a:ext uri="{FF2B5EF4-FFF2-40B4-BE49-F238E27FC236}">
                      <a16:creationId xmlns:a16="http://schemas.microsoft.com/office/drawing/2014/main" id="{A8D6F5F9-6E48-5645-A5C6-9CB413706EE6}"/>
                    </a:ext>
                  </a:extLst>
                </p14:cNvPr>
                <p14:cNvContentPartPr/>
                <p14:nvPr/>
              </p14:nvContentPartPr>
              <p14:xfrm>
                <a:off x="12070510" y="5270863"/>
                <a:ext cx="102600" cy="565560"/>
              </p14:xfrm>
            </p:contentPart>
          </mc:Choice>
          <mc:Fallback>
            <p:pic>
              <p:nvPicPr>
                <p:cNvPr id="100" name="Ink 99">
                  <a:extLst>
                    <a:ext uri="{FF2B5EF4-FFF2-40B4-BE49-F238E27FC236}">
                      <a16:creationId xmlns:a16="http://schemas.microsoft.com/office/drawing/2014/main" id="{A8D6F5F9-6E48-5645-A5C6-9CB413706EE6}"/>
                    </a:ext>
                  </a:extLst>
                </p:cNvPr>
                <p:cNvPicPr/>
                <p:nvPr/>
              </p:nvPicPr>
              <p:blipFill>
                <a:blip r:embed="rId175"/>
                <a:stretch>
                  <a:fillRect/>
                </a:stretch>
              </p:blipFill>
              <p:spPr>
                <a:xfrm>
                  <a:off x="12055390" y="5255743"/>
                  <a:ext cx="13284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2" name="Ink 101">
                  <a:extLst>
                    <a:ext uri="{FF2B5EF4-FFF2-40B4-BE49-F238E27FC236}">
                      <a16:creationId xmlns:a16="http://schemas.microsoft.com/office/drawing/2014/main" id="{2D898CB1-3B97-0044-8D44-7264B1C04251}"/>
                    </a:ext>
                  </a:extLst>
                </p14:cNvPr>
                <p14:cNvContentPartPr/>
                <p14:nvPr/>
              </p14:nvContentPartPr>
              <p14:xfrm>
                <a:off x="9965230" y="4446463"/>
                <a:ext cx="115560" cy="346320"/>
              </p14:xfrm>
            </p:contentPart>
          </mc:Choice>
          <mc:Fallback>
            <p:pic>
              <p:nvPicPr>
                <p:cNvPr id="102" name="Ink 101">
                  <a:extLst>
                    <a:ext uri="{FF2B5EF4-FFF2-40B4-BE49-F238E27FC236}">
                      <a16:creationId xmlns:a16="http://schemas.microsoft.com/office/drawing/2014/main" id="{2D898CB1-3B97-0044-8D44-7264B1C04251}"/>
                    </a:ext>
                  </a:extLst>
                </p:cNvPr>
                <p:cNvPicPr/>
                <p:nvPr/>
              </p:nvPicPr>
              <p:blipFill>
                <a:blip r:embed="rId177"/>
                <a:stretch>
                  <a:fillRect/>
                </a:stretch>
              </p:blipFill>
              <p:spPr>
                <a:xfrm>
                  <a:off x="9950110" y="4430983"/>
                  <a:ext cx="14616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4" name="Ink 103">
                  <a:extLst>
                    <a:ext uri="{FF2B5EF4-FFF2-40B4-BE49-F238E27FC236}">
                      <a16:creationId xmlns:a16="http://schemas.microsoft.com/office/drawing/2014/main" id="{172E32F2-A99C-D64A-B5B1-6D14AF249E51}"/>
                    </a:ext>
                  </a:extLst>
                </p14:cNvPr>
                <p14:cNvContentPartPr/>
                <p14:nvPr/>
              </p14:nvContentPartPr>
              <p14:xfrm>
                <a:off x="11746870" y="4019503"/>
                <a:ext cx="37440" cy="622080"/>
              </p14:xfrm>
            </p:contentPart>
          </mc:Choice>
          <mc:Fallback>
            <p:pic>
              <p:nvPicPr>
                <p:cNvPr id="104" name="Ink 103">
                  <a:extLst>
                    <a:ext uri="{FF2B5EF4-FFF2-40B4-BE49-F238E27FC236}">
                      <a16:creationId xmlns:a16="http://schemas.microsoft.com/office/drawing/2014/main" id="{172E32F2-A99C-D64A-B5B1-6D14AF249E51}"/>
                    </a:ext>
                  </a:extLst>
                </p:cNvPr>
                <p:cNvPicPr/>
                <p:nvPr/>
              </p:nvPicPr>
              <p:blipFill>
                <a:blip r:embed="rId179"/>
                <a:stretch>
                  <a:fillRect/>
                </a:stretch>
              </p:blipFill>
              <p:spPr>
                <a:xfrm>
                  <a:off x="11731750" y="4004023"/>
                  <a:ext cx="6804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6" name="Ink 105">
                  <a:extLst>
                    <a:ext uri="{FF2B5EF4-FFF2-40B4-BE49-F238E27FC236}">
                      <a16:creationId xmlns:a16="http://schemas.microsoft.com/office/drawing/2014/main" id="{2E9A620D-5B0D-9042-8807-5A3F49AC686A}"/>
                    </a:ext>
                  </a:extLst>
                </p14:cNvPr>
                <p14:cNvContentPartPr/>
                <p14:nvPr/>
              </p14:nvContentPartPr>
              <p14:xfrm>
                <a:off x="10262590" y="4492543"/>
                <a:ext cx="1369800" cy="227520"/>
              </p14:xfrm>
            </p:contentPart>
          </mc:Choice>
          <mc:Fallback>
            <p:pic>
              <p:nvPicPr>
                <p:cNvPr id="106" name="Ink 105">
                  <a:extLst>
                    <a:ext uri="{FF2B5EF4-FFF2-40B4-BE49-F238E27FC236}">
                      <a16:creationId xmlns:a16="http://schemas.microsoft.com/office/drawing/2014/main" id="{2E9A620D-5B0D-9042-8807-5A3F49AC686A}"/>
                    </a:ext>
                  </a:extLst>
                </p:cNvPr>
                <p:cNvPicPr/>
                <p:nvPr/>
              </p:nvPicPr>
              <p:blipFill>
                <a:blip r:embed="rId181"/>
                <a:stretch>
                  <a:fillRect/>
                </a:stretch>
              </p:blipFill>
              <p:spPr>
                <a:xfrm>
                  <a:off x="10247110" y="4477423"/>
                  <a:ext cx="14004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Ink 106">
                  <a:extLst>
                    <a:ext uri="{FF2B5EF4-FFF2-40B4-BE49-F238E27FC236}">
                      <a16:creationId xmlns:a16="http://schemas.microsoft.com/office/drawing/2014/main" id="{155D41E1-6246-7940-B8DB-6D9A5ACFA1A3}"/>
                    </a:ext>
                  </a:extLst>
                </p14:cNvPr>
                <p14:cNvContentPartPr/>
                <p14:nvPr/>
              </p14:nvContentPartPr>
              <p14:xfrm>
                <a:off x="10292470" y="4583623"/>
                <a:ext cx="1197360" cy="196920"/>
              </p14:xfrm>
            </p:contentPart>
          </mc:Choice>
          <mc:Fallback>
            <p:pic>
              <p:nvPicPr>
                <p:cNvPr id="107" name="Ink 106">
                  <a:extLst>
                    <a:ext uri="{FF2B5EF4-FFF2-40B4-BE49-F238E27FC236}">
                      <a16:creationId xmlns:a16="http://schemas.microsoft.com/office/drawing/2014/main" id="{155D41E1-6246-7940-B8DB-6D9A5ACFA1A3}"/>
                    </a:ext>
                  </a:extLst>
                </p:cNvPr>
                <p:cNvPicPr/>
                <p:nvPr/>
              </p:nvPicPr>
              <p:blipFill>
                <a:blip r:embed="rId183"/>
                <a:stretch>
                  <a:fillRect/>
                </a:stretch>
              </p:blipFill>
              <p:spPr>
                <a:xfrm>
                  <a:off x="10277350" y="4568503"/>
                  <a:ext cx="12279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9" name="Ink 108">
                  <a:extLst>
                    <a:ext uri="{FF2B5EF4-FFF2-40B4-BE49-F238E27FC236}">
                      <a16:creationId xmlns:a16="http://schemas.microsoft.com/office/drawing/2014/main" id="{21960B9C-CCAA-DC4C-836D-EFC94CB4F75F}"/>
                    </a:ext>
                  </a:extLst>
                </p14:cNvPr>
                <p14:cNvContentPartPr/>
                <p14:nvPr/>
              </p14:nvContentPartPr>
              <p14:xfrm>
                <a:off x="10523590" y="5756503"/>
                <a:ext cx="887400" cy="119880"/>
              </p14:xfrm>
            </p:contentPart>
          </mc:Choice>
          <mc:Fallback>
            <p:pic>
              <p:nvPicPr>
                <p:cNvPr id="109" name="Ink 108">
                  <a:extLst>
                    <a:ext uri="{FF2B5EF4-FFF2-40B4-BE49-F238E27FC236}">
                      <a16:creationId xmlns:a16="http://schemas.microsoft.com/office/drawing/2014/main" id="{21960B9C-CCAA-DC4C-836D-EFC94CB4F75F}"/>
                    </a:ext>
                  </a:extLst>
                </p:cNvPr>
                <p:cNvPicPr/>
                <p:nvPr/>
              </p:nvPicPr>
              <p:blipFill>
                <a:blip r:embed="rId185"/>
                <a:stretch>
                  <a:fillRect/>
                </a:stretch>
              </p:blipFill>
              <p:spPr>
                <a:xfrm>
                  <a:off x="10508470" y="5741383"/>
                  <a:ext cx="91800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0" name="Ink 109">
                  <a:extLst>
                    <a:ext uri="{FF2B5EF4-FFF2-40B4-BE49-F238E27FC236}">
                      <a16:creationId xmlns:a16="http://schemas.microsoft.com/office/drawing/2014/main" id="{A88B52DC-ADD2-A149-A661-26B11663FD86}"/>
                    </a:ext>
                  </a:extLst>
                </p14:cNvPr>
                <p14:cNvContentPartPr/>
                <p14:nvPr/>
              </p14:nvContentPartPr>
              <p14:xfrm>
                <a:off x="10576870" y="5766943"/>
                <a:ext cx="928800" cy="157680"/>
              </p14:xfrm>
            </p:contentPart>
          </mc:Choice>
          <mc:Fallback>
            <p:pic>
              <p:nvPicPr>
                <p:cNvPr id="110" name="Ink 109">
                  <a:extLst>
                    <a:ext uri="{FF2B5EF4-FFF2-40B4-BE49-F238E27FC236}">
                      <a16:creationId xmlns:a16="http://schemas.microsoft.com/office/drawing/2014/main" id="{A88B52DC-ADD2-A149-A661-26B11663FD86}"/>
                    </a:ext>
                  </a:extLst>
                </p:cNvPr>
                <p:cNvPicPr/>
                <p:nvPr/>
              </p:nvPicPr>
              <p:blipFill>
                <a:blip r:embed="rId187"/>
                <a:stretch>
                  <a:fillRect/>
                </a:stretch>
              </p:blipFill>
              <p:spPr>
                <a:xfrm>
                  <a:off x="10561750" y="5751463"/>
                  <a:ext cx="9594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1" name="Ink 110">
                  <a:extLst>
                    <a:ext uri="{FF2B5EF4-FFF2-40B4-BE49-F238E27FC236}">
                      <a16:creationId xmlns:a16="http://schemas.microsoft.com/office/drawing/2014/main" id="{35A9CA56-2965-884C-AD68-59BC842CAD42}"/>
                    </a:ext>
                  </a:extLst>
                </p14:cNvPr>
                <p14:cNvContentPartPr/>
                <p14:nvPr/>
              </p14:nvContentPartPr>
              <p14:xfrm>
                <a:off x="10649590" y="5787823"/>
                <a:ext cx="744480" cy="151560"/>
              </p14:xfrm>
            </p:contentPart>
          </mc:Choice>
          <mc:Fallback>
            <p:pic>
              <p:nvPicPr>
                <p:cNvPr id="111" name="Ink 110">
                  <a:extLst>
                    <a:ext uri="{FF2B5EF4-FFF2-40B4-BE49-F238E27FC236}">
                      <a16:creationId xmlns:a16="http://schemas.microsoft.com/office/drawing/2014/main" id="{35A9CA56-2965-884C-AD68-59BC842CAD42}"/>
                    </a:ext>
                  </a:extLst>
                </p:cNvPr>
                <p:cNvPicPr/>
                <p:nvPr/>
              </p:nvPicPr>
              <p:blipFill>
                <a:blip r:embed="rId189"/>
                <a:stretch>
                  <a:fillRect/>
                </a:stretch>
              </p:blipFill>
              <p:spPr>
                <a:xfrm>
                  <a:off x="10634110" y="5772343"/>
                  <a:ext cx="7750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2" name="Ink 111">
                  <a:extLst>
                    <a:ext uri="{FF2B5EF4-FFF2-40B4-BE49-F238E27FC236}">
                      <a16:creationId xmlns:a16="http://schemas.microsoft.com/office/drawing/2014/main" id="{59540660-AB9F-1345-9990-232DCB2B1DE6}"/>
                    </a:ext>
                  </a:extLst>
                </p14:cNvPr>
                <p14:cNvContentPartPr/>
                <p14:nvPr/>
              </p14:nvContentPartPr>
              <p14:xfrm>
                <a:off x="10589110" y="5806183"/>
                <a:ext cx="819360" cy="146880"/>
              </p14:xfrm>
            </p:contentPart>
          </mc:Choice>
          <mc:Fallback>
            <p:pic>
              <p:nvPicPr>
                <p:cNvPr id="112" name="Ink 111">
                  <a:extLst>
                    <a:ext uri="{FF2B5EF4-FFF2-40B4-BE49-F238E27FC236}">
                      <a16:creationId xmlns:a16="http://schemas.microsoft.com/office/drawing/2014/main" id="{59540660-AB9F-1345-9990-232DCB2B1DE6}"/>
                    </a:ext>
                  </a:extLst>
                </p:cNvPr>
                <p:cNvPicPr/>
                <p:nvPr/>
              </p:nvPicPr>
              <p:blipFill>
                <a:blip r:embed="rId191"/>
                <a:stretch>
                  <a:fillRect/>
                </a:stretch>
              </p:blipFill>
              <p:spPr>
                <a:xfrm>
                  <a:off x="10573630" y="5790703"/>
                  <a:ext cx="8499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4" name="Ink 113">
                  <a:extLst>
                    <a:ext uri="{FF2B5EF4-FFF2-40B4-BE49-F238E27FC236}">
                      <a16:creationId xmlns:a16="http://schemas.microsoft.com/office/drawing/2014/main" id="{5FAF3E3B-5418-4241-9CDC-9CA4C9A7E156}"/>
                    </a:ext>
                  </a:extLst>
                </p14:cNvPr>
                <p14:cNvContentPartPr/>
                <p14:nvPr/>
              </p14:nvContentPartPr>
              <p14:xfrm>
                <a:off x="9985030" y="3158023"/>
                <a:ext cx="141480" cy="78480"/>
              </p14:xfrm>
            </p:contentPart>
          </mc:Choice>
          <mc:Fallback>
            <p:pic>
              <p:nvPicPr>
                <p:cNvPr id="114" name="Ink 113">
                  <a:extLst>
                    <a:ext uri="{FF2B5EF4-FFF2-40B4-BE49-F238E27FC236}">
                      <a16:creationId xmlns:a16="http://schemas.microsoft.com/office/drawing/2014/main" id="{5FAF3E3B-5418-4241-9CDC-9CA4C9A7E156}"/>
                    </a:ext>
                  </a:extLst>
                </p:cNvPr>
                <p:cNvPicPr/>
                <p:nvPr/>
              </p:nvPicPr>
              <p:blipFill>
                <a:blip r:embed="rId193"/>
                <a:stretch>
                  <a:fillRect/>
                </a:stretch>
              </p:blipFill>
              <p:spPr>
                <a:xfrm>
                  <a:off x="9969910" y="3142543"/>
                  <a:ext cx="1720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601B110E-44D7-C649-A558-0DAA930625A6}"/>
                    </a:ext>
                  </a:extLst>
                </p14:cNvPr>
                <p14:cNvContentPartPr/>
                <p14:nvPr/>
              </p14:nvContentPartPr>
              <p14:xfrm>
                <a:off x="2703310" y="2216983"/>
                <a:ext cx="344160" cy="462960"/>
              </p14:xfrm>
            </p:contentPart>
          </mc:Choice>
          <mc:Fallback>
            <p:pic>
              <p:nvPicPr>
                <p:cNvPr id="116" name="Ink 115">
                  <a:extLst>
                    <a:ext uri="{FF2B5EF4-FFF2-40B4-BE49-F238E27FC236}">
                      <a16:creationId xmlns:a16="http://schemas.microsoft.com/office/drawing/2014/main" id="{601B110E-44D7-C649-A558-0DAA930625A6}"/>
                    </a:ext>
                  </a:extLst>
                </p:cNvPr>
                <p:cNvPicPr/>
                <p:nvPr/>
              </p:nvPicPr>
              <p:blipFill>
                <a:blip r:embed="rId195"/>
                <a:stretch>
                  <a:fillRect/>
                </a:stretch>
              </p:blipFill>
              <p:spPr>
                <a:xfrm>
                  <a:off x="2687830" y="2201503"/>
                  <a:ext cx="37476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7" name="Ink 116">
                  <a:extLst>
                    <a:ext uri="{FF2B5EF4-FFF2-40B4-BE49-F238E27FC236}">
                      <a16:creationId xmlns:a16="http://schemas.microsoft.com/office/drawing/2014/main" id="{F08ACD13-44B8-B043-A56C-F81EDC86D0D9}"/>
                    </a:ext>
                  </a:extLst>
                </p14:cNvPr>
                <p14:cNvContentPartPr/>
                <p14:nvPr/>
              </p14:nvContentPartPr>
              <p14:xfrm>
                <a:off x="3854590" y="2257303"/>
                <a:ext cx="1869120" cy="372240"/>
              </p14:xfrm>
            </p:contentPart>
          </mc:Choice>
          <mc:Fallback>
            <p:pic>
              <p:nvPicPr>
                <p:cNvPr id="117" name="Ink 116">
                  <a:extLst>
                    <a:ext uri="{FF2B5EF4-FFF2-40B4-BE49-F238E27FC236}">
                      <a16:creationId xmlns:a16="http://schemas.microsoft.com/office/drawing/2014/main" id="{F08ACD13-44B8-B043-A56C-F81EDC86D0D9}"/>
                    </a:ext>
                  </a:extLst>
                </p:cNvPr>
                <p:cNvPicPr/>
                <p:nvPr/>
              </p:nvPicPr>
              <p:blipFill>
                <a:blip r:embed="rId197"/>
                <a:stretch>
                  <a:fillRect/>
                </a:stretch>
              </p:blipFill>
              <p:spPr>
                <a:xfrm>
                  <a:off x="3839470" y="2242183"/>
                  <a:ext cx="18997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8" name="Ink 117">
                  <a:extLst>
                    <a:ext uri="{FF2B5EF4-FFF2-40B4-BE49-F238E27FC236}">
                      <a16:creationId xmlns:a16="http://schemas.microsoft.com/office/drawing/2014/main" id="{D19EE339-EE1F-C148-8660-02901BBFD168}"/>
                    </a:ext>
                  </a:extLst>
                </p14:cNvPr>
                <p14:cNvContentPartPr/>
                <p14:nvPr/>
              </p14:nvContentPartPr>
              <p14:xfrm>
                <a:off x="3817510" y="2183863"/>
                <a:ext cx="2371320" cy="476640"/>
              </p14:xfrm>
            </p:contentPart>
          </mc:Choice>
          <mc:Fallback>
            <p:pic>
              <p:nvPicPr>
                <p:cNvPr id="118" name="Ink 117">
                  <a:extLst>
                    <a:ext uri="{FF2B5EF4-FFF2-40B4-BE49-F238E27FC236}">
                      <a16:creationId xmlns:a16="http://schemas.microsoft.com/office/drawing/2014/main" id="{D19EE339-EE1F-C148-8660-02901BBFD168}"/>
                    </a:ext>
                  </a:extLst>
                </p:cNvPr>
                <p:cNvPicPr/>
                <p:nvPr/>
              </p:nvPicPr>
              <p:blipFill>
                <a:blip r:embed="rId199"/>
                <a:stretch>
                  <a:fillRect/>
                </a:stretch>
              </p:blipFill>
              <p:spPr>
                <a:xfrm>
                  <a:off x="3802390" y="2168743"/>
                  <a:ext cx="240192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9" name="Ink 118">
                  <a:extLst>
                    <a:ext uri="{FF2B5EF4-FFF2-40B4-BE49-F238E27FC236}">
                      <a16:creationId xmlns:a16="http://schemas.microsoft.com/office/drawing/2014/main" id="{76601A16-6E97-E04C-8E79-ACFE3D6E050F}"/>
                    </a:ext>
                  </a:extLst>
                </p14:cNvPr>
                <p14:cNvContentPartPr/>
                <p14:nvPr/>
              </p14:nvContentPartPr>
              <p14:xfrm>
                <a:off x="6835750" y="2076583"/>
                <a:ext cx="955080" cy="161280"/>
              </p14:xfrm>
            </p:contentPart>
          </mc:Choice>
          <mc:Fallback>
            <p:pic>
              <p:nvPicPr>
                <p:cNvPr id="119" name="Ink 118">
                  <a:extLst>
                    <a:ext uri="{FF2B5EF4-FFF2-40B4-BE49-F238E27FC236}">
                      <a16:creationId xmlns:a16="http://schemas.microsoft.com/office/drawing/2014/main" id="{76601A16-6E97-E04C-8E79-ACFE3D6E050F}"/>
                    </a:ext>
                  </a:extLst>
                </p:cNvPr>
                <p:cNvPicPr/>
                <p:nvPr/>
              </p:nvPicPr>
              <p:blipFill>
                <a:blip r:embed="rId201"/>
                <a:stretch>
                  <a:fillRect/>
                </a:stretch>
              </p:blipFill>
              <p:spPr>
                <a:xfrm>
                  <a:off x="6820270" y="2061463"/>
                  <a:ext cx="9856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0" name="Ink 119">
                  <a:extLst>
                    <a:ext uri="{FF2B5EF4-FFF2-40B4-BE49-F238E27FC236}">
                      <a16:creationId xmlns:a16="http://schemas.microsoft.com/office/drawing/2014/main" id="{7248592B-0F6B-4846-85DD-D88B23A2BD95}"/>
                    </a:ext>
                  </a:extLst>
                </p14:cNvPr>
                <p14:cNvContentPartPr/>
                <p14:nvPr/>
              </p14:nvContentPartPr>
              <p14:xfrm>
                <a:off x="6487990" y="2476183"/>
                <a:ext cx="3462840" cy="536760"/>
              </p14:xfrm>
            </p:contentPart>
          </mc:Choice>
          <mc:Fallback>
            <p:pic>
              <p:nvPicPr>
                <p:cNvPr id="120" name="Ink 119">
                  <a:extLst>
                    <a:ext uri="{FF2B5EF4-FFF2-40B4-BE49-F238E27FC236}">
                      <a16:creationId xmlns:a16="http://schemas.microsoft.com/office/drawing/2014/main" id="{7248592B-0F6B-4846-85DD-D88B23A2BD95}"/>
                    </a:ext>
                  </a:extLst>
                </p:cNvPr>
                <p:cNvPicPr/>
                <p:nvPr/>
              </p:nvPicPr>
              <p:blipFill>
                <a:blip r:embed="rId203"/>
                <a:stretch>
                  <a:fillRect/>
                </a:stretch>
              </p:blipFill>
              <p:spPr>
                <a:xfrm>
                  <a:off x="6472870" y="2461063"/>
                  <a:ext cx="349308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Ink 120">
                  <a:extLst>
                    <a:ext uri="{FF2B5EF4-FFF2-40B4-BE49-F238E27FC236}">
                      <a16:creationId xmlns:a16="http://schemas.microsoft.com/office/drawing/2014/main" id="{5A181065-6988-4440-94E4-80D05A0E1259}"/>
                    </a:ext>
                  </a:extLst>
                </p14:cNvPr>
                <p14:cNvContentPartPr/>
                <p14:nvPr/>
              </p14:nvContentPartPr>
              <p14:xfrm>
                <a:off x="6395470" y="2524783"/>
                <a:ext cx="3642120" cy="547560"/>
              </p14:xfrm>
            </p:contentPart>
          </mc:Choice>
          <mc:Fallback>
            <p:pic>
              <p:nvPicPr>
                <p:cNvPr id="121" name="Ink 120">
                  <a:extLst>
                    <a:ext uri="{FF2B5EF4-FFF2-40B4-BE49-F238E27FC236}">
                      <a16:creationId xmlns:a16="http://schemas.microsoft.com/office/drawing/2014/main" id="{5A181065-6988-4440-94E4-80D05A0E1259}"/>
                    </a:ext>
                  </a:extLst>
                </p:cNvPr>
                <p:cNvPicPr/>
                <p:nvPr/>
              </p:nvPicPr>
              <p:blipFill>
                <a:blip r:embed="rId205"/>
                <a:stretch>
                  <a:fillRect/>
                </a:stretch>
              </p:blipFill>
              <p:spPr>
                <a:xfrm>
                  <a:off x="6379990" y="2509303"/>
                  <a:ext cx="3672360" cy="578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2" name="Ink 121">
                  <a:extLst>
                    <a:ext uri="{FF2B5EF4-FFF2-40B4-BE49-F238E27FC236}">
                      <a16:creationId xmlns:a16="http://schemas.microsoft.com/office/drawing/2014/main" id="{6E60147B-C47E-EA4F-BC3D-5DF41CDEB984}"/>
                    </a:ext>
                  </a:extLst>
                </p14:cNvPr>
                <p14:cNvContentPartPr/>
                <p14:nvPr/>
              </p14:nvContentPartPr>
              <p14:xfrm>
                <a:off x="6901270" y="2532343"/>
                <a:ext cx="3533400" cy="419400"/>
              </p14:xfrm>
            </p:contentPart>
          </mc:Choice>
          <mc:Fallback>
            <p:pic>
              <p:nvPicPr>
                <p:cNvPr id="122" name="Ink 121">
                  <a:extLst>
                    <a:ext uri="{FF2B5EF4-FFF2-40B4-BE49-F238E27FC236}">
                      <a16:creationId xmlns:a16="http://schemas.microsoft.com/office/drawing/2014/main" id="{6E60147B-C47E-EA4F-BC3D-5DF41CDEB984}"/>
                    </a:ext>
                  </a:extLst>
                </p:cNvPr>
                <p:cNvPicPr/>
                <p:nvPr/>
              </p:nvPicPr>
              <p:blipFill>
                <a:blip r:embed="rId207"/>
                <a:stretch>
                  <a:fillRect/>
                </a:stretch>
              </p:blipFill>
              <p:spPr>
                <a:xfrm>
                  <a:off x="6885790" y="2516863"/>
                  <a:ext cx="356400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31F3D58D-9419-FE47-B575-5B43A21221ED}"/>
                    </a:ext>
                  </a:extLst>
                </p14:cNvPr>
                <p14:cNvContentPartPr/>
                <p14:nvPr/>
              </p14:nvContentPartPr>
              <p14:xfrm>
                <a:off x="3000670" y="3943543"/>
                <a:ext cx="349560" cy="933120"/>
              </p14:xfrm>
            </p:contentPart>
          </mc:Choice>
          <mc:Fallback>
            <p:pic>
              <p:nvPicPr>
                <p:cNvPr id="124" name="Ink 123">
                  <a:extLst>
                    <a:ext uri="{FF2B5EF4-FFF2-40B4-BE49-F238E27FC236}">
                      <a16:creationId xmlns:a16="http://schemas.microsoft.com/office/drawing/2014/main" id="{31F3D58D-9419-FE47-B575-5B43A21221ED}"/>
                    </a:ext>
                  </a:extLst>
                </p:cNvPr>
                <p:cNvPicPr/>
                <p:nvPr/>
              </p:nvPicPr>
              <p:blipFill>
                <a:blip r:embed="rId209"/>
                <a:stretch>
                  <a:fillRect/>
                </a:stretch>
              </p:blipFill>
              <p:spPr>
                <a:xfrm>
                  <a:off x="2985550" y="3928063"/>
                  <a:ext cx="380160" cy="963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0067B9E9-301C-9548-867E-2602A21E2D33}"/>
                    </a:ext>
                  </a:extLst>
                </p14:cNvPr>
                <p14:cNvContentPartPr/>
                <p14:nvPr/>
              </p14:nvContentPartPr>
              <p14:xfrm>
                <a:off x="3555070" y="4005103"/>
                <a:ext cx="548640" cy="431280"/>
              </p14:xfrm>
            </p:contentPart>
          </mc:Choice>
          <mc:Fallback>
            <p:pic>
              <p:nvPicPr>
                <p:cNvPr id="125" name="Ink 124">
                  <a:extLst>
                    <a:ext uri="{FF2B5EF4-FFF2-40B4-BE49-F238E27FC236}">
                      <a16:creationId xmlns:a16="http://schemas.microsoft.com/office/drawing/2014/main" id="{0067B9E9-301C-9548-867E-2602A21E2D33}"/>
                    </a:ext>
                  </a:extLst>
                </p:cNvPr>
                <p:cNvPicPr/>
                <p:nvPr/>
              </p:nvPicPr>
              <p:blipFill>
                <a:blip r:embed="rId211"/>
                <a:stretch>
                  <a:fillRect/>
                </a:stretch>
              </p:blipFill>
              <p:spPr>
                <a:xfrm>
                  <a:off x="3539590" y="3989623"/>
                  <a:ext cx="57924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6" name="Ink 125">
                  <a:extLst>
                    <a:ext uri="{FF2B5EF4-FFF2-40B4-BE49-F238E27FC236}">
                      <a16:creationId xmlns:a16="http://schemas.microsoft.com/office/drawing/2014/main" id="{280D158C-16CA-0048-B336-8E3CC18738D0}"/>
                    </a:ext>
                  </a:extLst>
                </p14:cNvPr>
                <p14:cNvContentPartPr/>
                <p14:nvPr/>
              </p14:nvContentPartPr>
              <p14:xfrm>
                <a:off x="3954670" y="4096543"/>
                <a:ext cx="271800" cy="158040"/>
              </p14:xfrm>
            </p:contentPart>
          </mc:Choice>
          <mc:Fallback>
            <p:pic>
              <p:nvPicPr>
                <p:cNvPr id="126" name="Ink 125">
                  <a:extLst>
                    <a:ext uri="{FF2B5EF4-FFF2-40B4-BE49-F238E27FC236}">
                      <a16:creationId xmlns:a16="http://schemas.microsoft.com/office/drawing/2014/main" id="{280D158C-16CA-0048-B336-8E3CC18738D0}"/>
                    </a:ext>
                  </a:extLst>
                </p:cNvPr>
                <p:cNvPicPr/>
                <p:nvPr/>
              </p:nvPicPr>
              <p:blipFill>
                <a:blip r:embed="rId213"/>
                <a:stretch>
                  <a:fillRect/>
                </a:stretch>
              </p:blipFill>
              <p:spPr>
                <a:xfrm>
                  <a:off x="3939550" y="4081063"/>
                  <a:ext cx="3024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739321CD-6C39-1042-B37E-566183AE2F90}"/>
                    </a:ext>
                  </a:extLst>
                </p14:cNvPr>
                <p14:cNvContentPartPr/>
                <p14:nvPr/>
              </p14:nvContentPartPr>
              <p14:xfrm>
                <a:off x="4155550" y="3915823"/>
                <a:ext cx="55080" cy="106560"/>
              </p14:xfrm>
            </p:contentPart>
          </mc:Choice>
          <mc:Fallback>
            <p:pic>
              <p:nvPicPr>
                <p:cNvPr id="127" name="Ink 126">
                  <a:extLst>
                    <a:ext uri="{FF2B5EF4-FFF2-40B4-BE49-F238E27FC236}">
                      <a16:creationId xmlns:a16="http://schemas.microsoft.com/office/drawing/2014/main" id="{739321CD-6C39-1042-B37E-566183AE2F90}"/>
                    </a:ext>
                  </a:extLst>
                </p:cNvPr>
                <p:cNvPicPr/>
                <p:nvPr/>
              </p:nvPicPr>
              <p:blipFill>
                <a:blip r:embed="rId215"/>
                <a:stretch>
                  <a:fillRect/>
                </a:stretch>
              </p:blipFill>
              <p:spPr>
                <a:xfrm>
                  <a:off x="4140430" y="3900703"/>
                  <a:ext cx="853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8" name="Ink 127">
                  <a:extLst>
                    <a:ext uri="{FF2B5EF4-FFF2-40B4-BE49-F238E27FC236}">
                      <a16:creationId xmlns:a16="http://schemas.microsoft.com/office/drawing/2014/main" id="{0046F353-1355-2642-90C9-2E080ACE5C96}"/>
                    </a:ext>
                  </a:extLst>
                </p14:cNvPr>
                <p14:cNvContentPartPr/>
                <p14:nvPr/>
              </p14:nvContentPartPr>
              <p14:xfrm>
                <a:off x="4351030" y="3775063"/>
                <a:ext cx="1281240" cy="493920"/>
              </p14:xfrm>
            </p:contentPart>
          </mc:Choice>
          <mc:Fallback>
            <p:pic>
              <p:nvPicPr>
                <p:cNvPr id="128" name="Ink 127">
                  <a:extLst>
                    <a:ext uri="{FF2B5EF4-FFF2-40B4-BE49-F238E27FC236}">
                      <a16:creationId xmlns:a16="http://schemas.microsoft.com/office/drawing/2014/main" id="{0046F353-1355-2642-90C9-2E080ACE5C96}"/>
                    </a:ext>
                  </a:extLst>
                </p:cNvPr>
                <p:cNvPicPr/>
                <p:nvPr/>
              </p:nvPicPr>
              <p:blipFill>
                <a:blip r:embed="rId217"/>
                <a:stretch>
                  <a:fillRect/>
                </a:stretch>
              </p:blipFill>
              <p:spPr>
                <a:xfrm>
                  <a:off x="4335550" y="3759943"/>
                  <a:ext cx="131184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9" name="Ink 128">
                  <a:extLst>
                    <a:ext uri="{FF2B5EF4-FFF2-40B4-BE49-F238E27FC236}">
                      <a16:creationId xmlns:a16="http://schemas.microsoft.com/office/drawing/2014/main" id="{5C2DBB1D-CE62-FE4A-BB0C-F751D5F45F7F}"/>
                    </a:ext>
                  </a:extLst>
                </p14:cNvPr>
                <p14:cNvContentPartPr/>
                <p14:nvPr/>
              </p14:nvContentPartPr>
              <p14:xfrm>
                <a:off x="5221150" y="3579943"/>
                <a:ext cx="151920" cy="114120"/>
              </p14:xfrm>
            </p:contentPart>
          </mc:Choice>
          <mc:Fallback>
            <p:pic>
              <p:nvPicPr>
                <p:cNvPr id="129" name="Ink 128">
                  <a:extLst>
                    <a:ext uri="{FF2B5EF4-FFF2-40B4-BE49-F238E27FC236}">
                      <a16:creationId xmlns:a16="http://schemas.microsoft.com/office/drawing/2014/main" id="{5C2DBB1D-CE62-FE4A-BB0C-F751D5F45F7F}"/>
                    </a:ext>
                  </a:extLst>
                </p:cNvPr>
                <p:cNvPicPr/>
                <p:nvPr/>
              </p:nvPicPr>
              <p:blipFill>
                <a:blip r:embed="rId219"/>
                <a:stretch>
                  <a:fillRect/>
                </a:stretch>
              </p:blipFill>
              <p:spPr>
                <a:xfrm>
                  <a:off x="5205670" y="3564823"/>
                  <a:ext cx="1821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0" name="Ink 129">
                  <a:extLst>
                    <a:ext uri="{FF2B5EF4-FFF2-40B4-BE49-F238E27FC236}">
                      <a16:creationId xmlns:a16="http://schemas.microsoft.com/office/drawing/2014/main" id="{924D8587-8840-1049-A3AC-441B87ACA915}"/>
                    </a:ext>
                  </a:extLst>
                </p14:cNvPr>
                <p14:cNvContentPartPr/>
                <p14:nvPr/>
              </p14:nvContentPartPr>
              <p14:xfrm>
                <a:off x="4766110" y="3757783"/>
                <a:ext cx="302760" cy="106920"/>
              </p14:xfrm>
            </p:contentPart>
          </mc:Choice>
          <mc:Fallback>
            <p:pic>
              <p:nvPicPr>
                <p:cNvPr id="130" name="Ink 129">
                  <a:extLst>
                    <a:ext uri="{FF2B5EF4-FFF2-40B4-BE49-F238E27FC236}">
                      <a16:creationId xmlns:a16="http://schemas.microsoft.com/office/drawing/2014/main" id="{924D8587-8840-1049-A3AC-441B87ACA915}"/>
                    </a:ext>
                  </a:extLst>
                </p:cNvPr>
                <p:cNvPicPr/>
                <p:nvPr/>
              </p:nvPicPr>
              <p:blipFill>
                <a:blip r:embed="rId221"/>
                <a:stretch>
                  <a:fillRect/>
                </a:stretch>
              </p:blipFill>
              <p:spPr>
                <a:xfrm>
                  <a:off x="4750630" y="3742663"/>
                  <a:ext cx="3333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Ink 130">
                  <a:extLst>
                    <a:ext uri="{FF2B5EF4-FFF2-40B4-BE49-F238E27FC236}">
                      <a16:creationId xmlns:a16="http://schemas.microsoft.com/office/drawing/2014/main" id="{9242D071-693C-1D46-8571-E2C6E1F9719A}"/>
                    </a:ext>
                  </a:extLst>
                </p14:cNvPr>
                <p14:cNvContentPartPr/>
                <p14:nvPr/>
              </p14:nvContentPartPr>
              <p14:xfrm>
                <a:off x="3715270" y="4116703"/>
                <a:ext cx="2001600" cy="547200"/>
              </p14:xfrm>
            </p:contentPart>
          </mc:Choice>
          <mc:Fallback>
            <p:pic>
              <p:nvPicPr>
                <p:cNvPr id="131" name="Ink 130">
                  <a:extLst>
                    <a:ext uri="{FF2B5EF4-FFF2-40B4-BE49-F238E27FC236}">
                      <a16:creationId xmlns:a16="http://schemas.microsoft.com/office/drawing/2014/main" id="{9242D071-693C-1D46-8571-E2C6E1F9719A}"/>
                    </a:ext>
                  </a:extLst>
                </p:cNvPr>
                <p:cNvPicPr/>
                <p:nvPr/>
              </p:nvPicPr>
              <p:blipFill>
                <a:blip r:embed="rId223"/>
                <a:stretch>
                  <a:fillRect/>
                </a:stretch>
              </p:blipFill>
              <p:spPr>
                <a:xfrm>
                  <a:off x="3700150" y="4101583"/>
                  <a:ext cx="203220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Ink 131">
                  <a:extLst>
                    <a:ext uri="{FF2B5EF4-FFF2-40B4-BE49-F238E27FC236}">
                      <a16:creationId xmlns:a16="http://schemas.microsoft.com/office/drawing/2014/main" id="{A1FE1C48-94D7-B74B-BDC2-1EF2E746B708}"/>
                    </a:ext>
                  </a:extLst>
                </p14:cNvPr>
                <p14:cNvContentPartPr/>
                <p14:nvPr/>
              </p14:nvContentPartPr>
              <p14:xfrm>
                <a:off x="3415750" y="4155583"/>
                <a:ext cx="2119680" cy="552240"/>
              </p14:xfrm>
            </p:contentPart>
          </mc:Choice>
          <mc:Fallback>
            <p:pic>
              <p:nvPicPr>
                <p:cNvPr id="132" name="Ink 131">
                  <a:extLst>
                    <a:ext uri="{FF2B5EF4-FFF2-40B4-BE49-F238E27FC236}">
                      <a16:creationId xmlns:a16="http://schemas.microsoft.com/office/drawing/2014/main" id="{A1FE1C48-94D7-B74B-BDC2-1EF2E746B708}"/>
                    </a:ext>
                  </a:extLst>
                </p:cNvPr>
                <p:cNvPicPr/>
                <p:nvPr/>
              </p:nvPicPr>
              <p:blipFill>
                <a:blip r:embed="rId225"/>
                <a:stretch>
                  <a:fillRect/>
                </a:stretch>
              </p:blipFill>
              <p:spPr>
                <a:xfrm>
                  <a:off x="3400270" y="4140103"/>
                  <a:ext cx="215028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Ink 132">
                  <a:extLst>
                    <a:ext uri="{FF2B5EF4-FFF2-40B4-BE49-F238E27FC236}">
                      <a16:creationId xmlns:a16="http://schemas.microsoft.com/office/drawing/2014/main" id="{EDEC1CF7-599F-1E43-B53D-D1DC6DFC8325}"/>
                    </a:ext>
                  </a:extLst>
                </p14:cNvPr>
                <p14:cNvContentPartPr/>
                <p14:nvPr/>
              </p14:nvContentPartPr>
              <p14:xfrm>
                <a:off x="3838750" y="4063063"/>
                <a:ext cx="1810080" cy="497160"/>
              </p14:xfrm>
            </p:contentPart>
          </mc:Choice>
          <mc:Fallback>
            <p:pic>
              <p:nvPicPr>
                <p:cNvPr id="133" name="Ink 132">
                  <a:extLst>
                    <a:ext uri="{FF2B5EF4-FFF2-40B4-BE49-F238E27FC236}">
                      <a16:creationId xmlns:a16="http://schemas.microsoft.com/office/drawing/2014/main" id="{EDEC1CF7-599F-1E43-B53D-D1DC6DFC8325}"/>
                    </a:ext>
                  </a:extLst>
                </p:cNvPr>
                <p:cNvPicPr/>
                <p:nvPr/>
              </p:nvPicPr>
              <p:blipFill>
                <a:blip r:embed="rId227"/>
                <a:stretch>
                  <a:fillRect/>
                </a:stretch>
              </p:blipFill>
              <p:spPr>
                <a:xfrm>
                  <a:off x="3823630" y="4047943"/>
                  <a:ext cx="184032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10" name="Ink 209">
                  <a:extLst>
                    <a:ext uri="{FF2B5EF4-FFF2-40B4-BE49-F238E27FC236}">
                      <a16:creationId xmlns:a16="http://schemas.microsoft.com/office/drawing/2014/main" id="{D558D5F5-8D28-264D-A429-C3E5CD3977D7}"/>
                    </a:ext>
                  </a:extLst>
                </p14:cNvPr>
                <p14:cNvContentPartPr/>
                <p14:nvPr/>
              </p14:nvContentPartPr>
              <p14:xfrm>
                <a:off x="5863750" y="483583"/>
                <a:ext cx="1869840" cy="899640"/>
              </p14:xfrm>
            </p:contentPart>
          </mc:Choice>
          <mc:Fallback>
            <p:pic>
              <p:nvPicPr>
                <p:cNvPr id="210" name="Ink 209">
                  <a:extLst>
                    <a:ext uri="{FF2B5EF4-FFF2-40B4-BE49-F238E27FC236}">
                      <a16:creationId xmlns:a16="http://schemas.microsoft.com/office/drawing/2014/main" id="{D558D5F5-8D28-264D-A429-C3E5CD3977D7}"/>
                    </a:ext>
                  </a:extLst>
                </p:cNvPr>
                <p:cNvPicPr/>
                <p:nvPr/>
              </p:nvPicPr>
              <p:blipFill>
                <a:blip r:embed="rId229"/>
                <a:stretch>
                  <a:fillRect/>
                </a:stretch>
              </p:blipFill>
              <p:spPr>
                <a:xfrm>
                  <a:off x="5848630" y="468463"/>
                  <a:ext cx="1900440" cy="93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0">
            <p14:nvContentPartPr>
              <p14:cNvPr id="212" name="Ink 211">
                <a:extLst>
                  <a:ext uri="{FF2B5EF4-FFF2-40B4-BE49-F238E27FC236}">
                    <a16:creationId xmlns:a16="http://schemas.microsoft.com/office/drawing/2014/main" id="{784BF1AD-756A-3044-AD63-31A2B8A3114F}"/>
                  </a:ext>
                </a:extLst>
              </p14:cNvPr>
              <p14:cNvContentPartPr/>
              <p14:nvPr/>
            </p14:nvContentPartPr>
            <p14:xfrm>
              <a:off x="7428310" y="743143"/>
              <a:ext cx="931680" cy="327600"/>
            </p14:xfrm>
          </p:contentPart>
        </mc:Choice>
        <mc:Fallback>
          <p:pic>
            <p:nvPicPr>
              <p:cNvPr id="212" name="Ink 211">
                <a:extLst>
                  <a:ext uri="{FF2B5EF4-FFF2-40B4-BE49-F238E27FC236}">
                    <a16:creationId xmlns:a16="http://schemas.microsoft.com/office/drawing/2014/main" id="{784BF1AD-756A-3044-AD63-31A2B8A3114F}"/>
                  </a:ext>
                </a:extLst>
              </p:cNvPr>
              <p:cNvPicPr/>
              <p:nvPr/>
            </p:nvPicPr>
            <p:blipFill>
              <a:blip r:embed="rId231"/>
              <a:stretch>
                <a:fillRect/>
              </a:stretch>
            </p:blipFill>
            <p:spPr>
              <a:xfrm>
                <a:off x="7412830" y="727663"/>
                <a:ext cx="962280" cy="358200"/>
              </a:xfrm>
              <a:prstGeom prst="rect">
                <a:avLst/>
              </a:prstGeom>
            </p:spPr>
          </p:pic>
        </mc:Fallback>
      </mc:AlternateContent>
      <p:grpSp>
        <p:nvGrpSpPr>
          <p:cNvPr id="217" name="Group 216">
            <a:extLst>
              <a:ext uri="{FF2B5EF4-FFF2-40B4-BE49-F238E27FC236}">
                <a16:creationId xmlns:a16="http://schemas.microsoft.com/office/drawing/2014/main" id="{65B9C41A-90A9-0F4C-8D9B-034FA0F28C4B}"/>
              </a:ext>
            </a:extLst>
          </p:cNvPr>
          <p:cNvGrpSpPr/>
          <p:nvPr/>
        </p:nvGrpSpPr>
        <p:grpSpPr>
          <a:xfrm>
            <a:off x="4049350" y="5570383"/>
            <a:ext cx="2098080" cy="283320"/>
            <a:chOff x="4049350" y="5570383"/>
            <a:chExt cx="2098080" cy="283320"/>
          </a:xfrm>
        </p:grpSpPr>
        <mc:AlternateContent xmlns:mc="http://schemas.openxmlformats.org/markup-compatibility/2006">
          <mc:Choice xmlns:p14="http://schemas.microsoft.com/office/powerpoint/2010/main" Requires="p14">
            <p:contentPart p14:bwMode="auto" r:id="rId232">
              <p14:nvContentPartPr>
                <p14:cNvPr id="213" name="Ink 212">
                  <a:extLst>
                    <a:ext uri="{FF2B5EF4-FFF2-40B4-BE49-F238E27FC236}">
                      <a16:creationId xmlns:a16="http://schemas.microsoft.com/office/drawing/2014/main" id="{8F301FD7-1D33-644D-BEA8-068B89557F2C}"/>
                    </a:ext>
                  </a:extLst>
                </p14:cNvPr>
                <p14:cNvContentPartPr/>
                <p14:nvPr/>
              </p14:nvContentPartPr>
              <p14:xfrm>
                <a:off x="4164190" y="5570383"/>
                <a:ext cx="1837800" cy="201240"/>
              </p14:xfrm>
            </p:contentPart>
          </mc:Choice>
          <mc:Fallback>
            <p:pic>
              <p:nvPicPr>
                <p:cNvPr id="213" name="Ink 212">
                  <a:extLst>
                    <a:ext uri="{FF2B5EF4-FFF2-40B4-BE49-F238E27FC236}">
                      <a16:creationId xmlns:a16="http://schemas.microsoft.com/office/drawing/2014/main" id="{8F301FD7-1D33-644D-BEA8-068B89557F2C}"/>
                    </a:ext>
                  </a:extLst>
                </p:cNvPr>
                <p:cNvPicPr/>
                <p:nvPr/>
              </p:nvPicPr>
              <p:blipFill>
                <a:blip r:embed="rId233"/>
                <a:stretch>
                  <a:fillRect/>
                </a:stretch>
              </p:blipFill>
              <p:spPr>
                <a:xfrm>
                  <a:off x="4149070" y="5555263"/>
                  <a:ext cx="18680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14" name="Ink 213">
                  <a:extLst>
                    <a:ext uri="{FF2B5EF4-FFF2-40B4-BE49-F238E27FC236}">
                      <a16:creationId xmlns:a16="http://schemas.microsoft.com/office/drawing/2014/main" id="{BD1AA80C-AE46-0846-993A-CF431ECB0337}"/>
                    </a:ext>
                  </a:extLst>
                </p14:cNvPr>
                <p14:cNvContentPartPr/>
                <p14:nvPr/>
              </p14:nvContentPartPr>
              <p14:xfrm>
                <a:off x="4049350" y="5584063"/>
                <a:ext cx="1849680" cy="269640"/>
              </p14:xfrm>
            </p:contentPart>
          </mc:Choice>
          <mc:Fallback>
            <p:pic>
              <p:nvPicPr>
                <p:cNvPr id="214" name="Ink 213">
                  <a:extLst>
                    <a:ext uri="{FF2B5EF4-FFF2-40B4-BE49-F238E27FC236}">
                      <a16:creationId xmlns:a16="http://schemas.microsoft.com/office/drawing/2014/main" id="{BD1AA80C-AE46-0846-993A-CF431ECB0337}"/>
                    </a:ext>
                  </a:extLst>
                </p:cNvPr>
                <p:cNvPicPr/>
                <p:nvPr/>
              </p:nvPicPr>
              <p:blipFill>
                <a:blip r:embed="rId235"/>
                <a:stretch>
                  <a:fillRect/>
                </a:stretch>
              </p:blipFill>
              <p:spPr>
                <a:xfrm>
                  <a:off x="4033870" y="5568943"/>
                  <a:ext cx="18799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15" name="Ink 214">
                  <a:extLst>
                    <a:ext uri="{FF2B5EF4-FFF2-40B4-BE49-F238E27FC236}">
                      <a16:creationId xmlns:a16="http://schemas.microsoft.com/office/drawing/2014/main" id="{395059C5-5662-824B-A26C-1DF3FC3BA09B}"/>
                    </a:ext>
                  </a:extLst>
                </p14:cNvPr>
                <p14:cNvContentPartPr/>
                <p14:nvPr/>
              </p14:nvContentPartPr>
              <p14:xfrm>
                <a:off x="4055830" y="5647783"/>
                <a:ext cx="1914840" cy="202320"/>
              </p14:xfrm>
            </p:contentPart>
          </mc:Choice>
          <mc:Fallback>
            <p:pic>
              <p:nvPicPr>
                <p:cNvPr id="215" name="Ink 214">
                  <a:extLst>
                    <a:ext uri="{FF2B5EF4-FFF2-40B4-BE49-F238E27FC236}">
                      <a16:creationId xmlns:a16="http://schemas.microsoft.com/office/drawing/2014/main" id="{395059C5-5662-824B-A26C-1DF3FC3BA09B}"/>
                    </a:ext>
                  </a:extLst>
                </p:cNvPr>
                <p:cNvPicPr/>
                <p:nvPr/>
              </p:nvPicPr>
              <p:blipFill>
                <a:blip r:embed="rId237"/>
                <a:stretch>
                  <a:fillRect/>
                </a:stretch>
              </p:blipFill>
              <p:spPr>
                <a:xfrm>
                  <a:off x="4040710" y="5632663"/>
                  <a:ext cx="19454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16" name="Ink 215">
                  <a:extLst>
                    <a:ext uri="{FF2B5EF4-FFF2-40B4-BE49-F238E27FC236}">
                      <a16:creationId xmlns:a16="http://schemas.microsoft.com/office/drawing/2014/main" id="{8CD792A4-DFAD-8A46-BE51-54FD6FBAAF83}"/>
                    </a:ext>
                  </a:extLst>
                </p14:cNvPr>
                <p14:cNvContentPartPr/>
                <p14:nvPr/>
              </p14:nvContentPartPr>
              <p14:xfrm>
                <a:off x="4087150" y="5594143"/>
                <a:ext cx="2060280" cy="229320"/>
              </p14:xfrm>
            </p:contentPart>
          </mc:Choice>
          <mc:Fallback>
            <p:pic>
              <p:nvPicPr>
                <p:cNvPr id="216" name="Ink 215">
                  <a:extLst>
                    <a:ext uri="{FF2B5EF4-FFF2-40B4-BE49-F238E27FC236}">
                      <a16:creationId xmlns:a16="http://schemas.microsoft.com/office/drawing/2014/main" id="{8CD792A4-DFAD-8A46-BE51-54FD6FBAAF83}"/>
                    </a:ext>
                  </a:extLst>
                </p:cNvPr>
                <p:cNvPicPr/>
                <p:nvPr/>
              </p:nvPicPr>
              <p:blipFill>
                <a:blip r:embed="rId239"/>
                <a:stretch>
                  <a:fillRect/>
                </a:stretch>
              </p:blipFill>
              <p:spPr>
                <a:xfrm>
                  <a:off x="4072030" y="5579023"/>
                  <a:ext cx="2090880" cy="259920"/>
                </a:xfrm>
                <a:prstGeom prst="rect">
                  <a:avLst/>
                </a:prstGeom>
              </p:spPr>
            </p:pic>
          </mc:Fallback>
        </mc:AlternateContent>
      </p:grpSp>
    </p:spTree>
    <p:extLst>
      <p:ext uri="{BB962C8B-B14F-4D97-AF65-F5344CB8AC3E}">
        <p14:creationId xmlns:p14="http://schemas.microsoft.com/office/powerpoint/2010/main" val="3983048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47" name="Ink 146">
                <a:extLst>
                  <a:ext uri="{FF2B5EF4-FFF2-40B4-BE49-F238E27FC236}">
                    <a16:creationId xmlns:a16="http://schemas.microsoft.com/office/drawing/2014/main" id="{DC73C9AC-D129-6E42-9BA6-5D1017B25CE2}"/>
                  </a:ext>
                </a:extLst>
              </p14:cNvPr>
              <p14:cNvContentPartPr/>
              <p14:nvPr/>
            </p14:nvContentPartPr>
            <p14:xfrm>
              <a:off x="1850110" y="4596583"/>
              <a:ext cx="783000" cy="584640"/>
            </p14:xfrm>
          </p:contentPart>
        </mc:Choice>
        <mc:Fallback>
          <p:pic>
            <p:nvPicPr>
              <p:cNvPr id="147" name="Ink 146">
                <a:extLst>
                  <a:ext uri="{FF2B5EF4-FFF2-40B4-BE49-F238E27FC236}">
                    <a16:creationId xmlns:a16="http://schemas.microsoft.com/office/drawing/2014/main" id="{DC73C9AC-D129-6E42-9BA6-5D1017B25CE2}"/>
                  </a:ext>
                </a:extLst>
              </p:cNvPr>
              <p:cNvPicPr/>
              <p:nvPr/>
            </p:nvPicPr>
            <p:blipFill>
              <a:blip r:embed="rId3"/>
              <a:stretch>
                <a:fillRect/>
              </a:stretch>
            </p:blipFill>
            <p:spPr>
              <a:xfrm>
                <a:off x="1834990" y="4581103"/>
                <a:ext cx="813600" cy="615240"/>
              </a:xfrm>
              <a:prstGeom prst="rect">
                <a:avLst/>
              </a:prstGeom>
            </p:spPr>
          </p:pic>
        </mc:Fallback>
      </mc:AlternateContent>
      <p:grpSp>
        <p:nvGrpSpPr>
          <p:cNvPr id="170" name="Group 169">
            <a:extLst>
              <a:ext uri="{FF2B5EF4-FFF2-40B4-BE49-F238E27FC236}">
                <a16:creationId xmlns:a16="http://schemas.microsoft.com/office/drawing/2014/main" id="{E929E90C-29C0-0D4C-A0A9-15C33E47C5EF}"/>
              </a:ext>
            </a:extLst>
          </p:cNvPr>
          <p:cNvGrpSpPr/>
          <p:nvPr/>
        </p:nvGrpSpPr>
        <p:grpSpPr>
          <a:xfrm>
            <a:off x="1521790" y="215743"/>
            <a:ext cx="10616760" cy="6140880"/>
            <a:chOff x="1521790" y="215743"/>
            <a:chExt cx="10616760" cy="614088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6FEBCCF-C2DC-D046-A19E-93336CAE998D}"/>
                    </a:ext>
                  </a:extLst>
                </p14:cNvPr>
                <p14:cNvContentPartPr/>
                <p14:nvPr/>
              </p14:nvContentPartPr>
              <p14:xfrm>
                <a:off x="2140270" y="684823"/>
                <a:ext cx="103680" cy="2126880"/>
              </p14:xfrm>
            </p:contentPart>
          </mc:Choice>
          <mc:Fallback>
            <p:pic>
              <p:nvPicPr>
                <p:cNvPr id="2" name="Ink 1">
                  <a:extLst>
                    <a:ext uri="{FF2B5EF4-FFF2-40B4-BE49-F238E27FC236}">
                      <a16:creationId xmlns:a16="http://schemas.microsoft.com/office/drawing/2014/main" id="{C6FEBCCF-C2DC-D046-A19E-93336CAE998D}"/>
                    </a:ext>
                  </a:extLst>
                </p:cNvPr>
                <p:cNvPicPr/>
                <p:nvPr/>
              </p:nvPicPr>
              <p:blipFill>
                <a:blip r:embed="rId5"/>
                <a:stretch>
                  <a:fillRect/>
                </a:stretch>
              </p:blipFill>
              <p:spPr>
                <a:xfrm>
                  <a:off x="2125150" y="669703"/>
                  <a:ext cx="133920" cy="2157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25B4B37A-FE93-DA4D-BB5F-2F11F0C385F4}"/>
                    </a:ext>
                  </a:extLst>
                </p14:cNvPr>
                <p14:cNvContentPartPr/>
                <p14:nvPr/>
              </p14:nvContentPartPr>
              <p14:xfrm>
                <a:off x="2213710" y="649183"/>
                <a:ext cx="2234520" cy="2291040"/>
              </p14:xfrm>
            </p:contentPart>
          </mc:Choice>
          <mc:Fallback>
            <p:pic>
              <p:nvPicPr>
                <p:cNvPr id="3" name="Ink 2">
                  <a:extLst>
                    <a:ext uri="{FF2B5EF4-FFF2-40B4-BE49-F238E27FC236}">
                      <a16:creationId xmlns:a16="http://schemas.microsoft.com/office/drawing/2014/main" id="{25B4B37A-FE93-DA4D-BB5F-2F11F0C385F4}"/>
                    </a:ext>
                  </a:extLst>
                </p:cNvPr>
                <p:cNvPicPr/>
                <p:nvPr/>
              </p:nvPicPr>
              <p:blipFill>
                <a:blip r:embed="rId7"/>
                <a:stretch>
                  <a:fillRect/>
                </a:stretch>
              </p:blipFill>
              <p:spPr>
                <a:xfrm>
                  <a:off x="2198590" y="634063"/>
                  <a:ext cx="2265120" cy="2321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FDC267E4-3CDA-B14E-BC52-0702996B97F2}"/>
                    </a:ext>
                  </a:extLst>
                </p14:cNvPr>
                <p14:cNvContentPartPr/>
                <p14:nvPr/>
              </p14:nvContentPartPr>
              <p14:xfrm>
                <a:off x="3547150" y="802183"/>
                <a:ext cx="145440" cy="437760"/>
              </p14:xfrm>
            </p:contentPart>
          </mc:Choice>
          <mc:Fallback>
            <p:pic>
              <p:nvPicPr>
                <p:cNvPr id="5" name="Ink 4">
                  <a:extLst>
                    <a:ext uri="{FF2B5EF4-FFF2-40B4-BE49-F238E27FC236}">
                      <a16:creationId xmlns:a16="http://schemas.microsoft.com/office/drawing/2014/main" id="{FDC267E4-3CDA-B14E-BC52-0702996B97F2}"/>
                    </a:ext>
                  </a:extLst>
                </p:cNvPr>
                <p:cNvPicPr/>
                <p:nvPr/>
              </p:nvPicPr>
              <p:blipFill>
                <a:blip r:embed="rId9"/>
                <a:stretch>
                  <a:fillRect/>
                </a:stretch>
              </p:blipFill>
              <p:spPr>
                <a:xfrm>
                  <a:off x="3532030" y="787063"/>
                  <a:ext cx="17604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8701C5F4-BB92-8747-9CA5-5E6B46BB1FA6}"/>
                    </a:ext>
                  </a:extLst>
                </p14:cNvPr>
                <p14:cNvContentPartPr/>
                <p14:nvPr/>
              </p14:nvContentPartPr>
              <p14:xfrm>
                <a:off x="4133230" y="1392943"/>
                <a:ext cx="2758680" cy="388800"/>
              </p14:xfrm>
            </p:contentPart>
          </mc:Choice>
          <mc:Fallback>
            <p:pic>
              <p:nvPicPr>
                <p:cNvPr id="7" name="Ink 6">
                  <a:extLst>
                    <a:ext uri="{FF2B5EF4-FFF2-40B4-BE49-F238E27FC236}">
                      <a16:creationId xmlns:a16="http://schemas.microsoft.com/office/drawing/2014/main" id="{8701C5F4-BB92-8747-9CA5-5E6B46BB1FA6}"/>
                    </a:ext>
                  </a:extLst>
                </p:cNvPr>
                <p:cNvPicPr/>
                <p:nvPr/>
              </p:nvPicPr>
              <p:blipFill>
                <a:blip r:embed="rId11"/>
                <a:stretch>
                  <a:fillRect/>
                </a:stretch>
              </p:blipFill>
              <p:spPr>
                <a:xfrm>
                  <a:off x="4118110" y="1377823"/>
                  <a:ext cx="278928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ED152D5F-A9A8-974B-B008-59A8CA46FC63}"/>
                    </a:ext>
                  </a:extLst>
                </p14:cNvPr>
                <p14:cNvContentPartPr/>
                <p14:nvPr/>
              </p14:nvContentPartPr>
              <p14:xfrm>
                <a:off x="6863110" y="1273783"/>
                <a:ext cx="993600" cy="912240"/>
              </p14:xfrm>
            </p:contentPart>
          </mc:Choice>
          <mc:Fallback>
            <p:pic>
              <p:nvPicPr>
                <p:cNvPr id="8" name="Ink 7">
                  <a:extLst>
                    <a:ext uri="{FF2B5EF4-FFF2-40B4-BE49-F238E27FC236}">
                      <a16:creationId xmlns:a16="http://schemas.microsoft.com/office/drawing/2014/main" id="{ED152D5F-A9A8-974B-B008-59A8CA46FC63}"/>
                    </a:ext>
                  </a:extLst>
                </p:cNvPr>
                <p:cNvPicPr/>
                <p:nvPr/>
              </p:nvPicPr>
              <p:blipFill>
                <a:blip r:embed="rId13"/>
                <a:stretch>
                  <a:fillRect/>
                </a:stretch>
              </p:blipFill>
              <p:spPr>
                <a:xfrm>
                  <a:off x="6847630" y="1258303"/>
                  <a:ext cx="1024200" cy="94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FD324953-7A33-C646-B4A6-F0E912D60865}"/>
                    </a:ext>
                  </a:extLst>
                </p14:cNvPr>
                <p14:cNvContentPartPr/>
                <p14:nvPr/>
              </p14:nvContentPartPr>
              <p14:xfrm>
                <a:off x="7124470" y="727663"/>
                <a:ext cx="673920" cy="383040"/>
              </p14:xfrm>
            </p:contentPart>
          </mc:Choice>
          <mc:Fallback>
            <p:pic>
              <p:nvPicPr>
                <p:cNvPr id="9" name="Ink 8">
                  <a:extLst>
                    <a:ext uri="{FF2B5EF4-FFF2-40B4-BE49-F238E27FC236}">
                      <a16:creationId xmlns:a16="http://schemas.microsoft.com/office/drawing/2014/main" id="{FD324953-7A33-C646-B4A6-F0E912D60865}"/>
                    </a:ext>
                  </a:extLst>
                </p:cNvPr>
                <p:cNvPicPr/>
                <p:nvPr/>
              </p:nvPicPr>
              <p:blipFill>
                <a:blip r:embed="rId15"/>
                <a:stretch>
                  <a:fillRect/>
                </a:stretch>
              </p:blipFill>
              <p:spPr>
                <a:xfrm>
                  <a:off x="7108990" y="712183"/>
                  <a:ext cx="70452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92B2B264-FC9A-5D43-91DE-F3F15C49718B}"/>
                    </a:ext>
                  </a:extLst>
                </p14:cNvPr>
                <p14:cNvContentPartPr/>
                <p14:nvPr/>
              </p14:nvContentPartPr>
              <p14:xfrm>
                <a:off x="7926910" y="619663"/>
                <a:ext cx="277560" cy="337320"/>
              </p14:xfrm>
            </p:contentPart>
          </mc:Choice>
          <mc:Fallback>
            <p:pic>
              <p:nvPicPr>
                <p:cNvPr id="10" name="Ink 9">
                  <a:extLst>
                    <a:ext uri="{FF2B5EF4-FFF2-40B4-BE49-F238E27FC236}">
                      <a16:creationId xmlns:a16="http://schemas.microsoft.com/office/drawing/2014/main" id="{92B2B264-FC9A-5D43-91DE-F3F15C49718B}"/>
                    </a:ext>
                  </a:extLst>
                </p:cNvPr>
                <p:cNvPicPr/>
                <p:nvPr/>
              </p:nvPicPr>
              <p:blipFill>
                <a:blip r:embed="rId17"/>
                <a:stretch>
                  <a:fillRect/>
                </a:stretch>
              </p:blipFill>
              <p:spPr>
                <a:xfrm>
                  <a:off x="7911790" y="604543"/>
                  <a:ext cx="3078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F5D6DD6C-C55C-CC4F-97AC-CDDCC51A460B}"/>
                    </a:ext>
                  </a:extLst>
                </p14:cNvPr>
                <p14:cNvContentPartPr/>
                <p14:nvPr/>
              </p14:nvContentPartPr>
              <p14:xfrm>
                <a:off x="3307750" y="2393023"/>
                <a:ext cx="316080" cy="364320"/>
              </p14:xfrm>
            </p:contentPart>
          </mc:Choice>
          <mc:Fallback>
            <p:pic>
              <p:nvPicPr>
                <p:cNvPr id="12" name="Ink 11">
                  <a:extLst>
                    <a:ext uri="{FF2B5EF4-FFF2-40B4-BE49-F238E27FC236}">
                      <a16:creationId xmlns:a16="http://schemas.microsoft.com/office/drawing/2014/main" id="{F5D6DD6C-C55C-CC4F-97AC-CDDCC51A460B}"/>
                    </a:ext>
                  </a:extLst>
                </p:cNvPr>
                <p:cNvPicPr/>
                <p:nvPr/>
              </p:nvPicPr>
              <p:blipFill>
                <a:blip r:embed="rId19"/>
                <a:stretch>
                  <a:fillRect/>
                </a:stretch>
              </p:blipFill>
              <p:spPr>
                <a:xfrm>
                  <a:off x="3292270" y="2377903"/>
                  <a:ext cx="34632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BC62E8D1-FCE8-1A43-A644-7B1CF437CEB6}"/>
                    </a:ext>
                  </a:extLst>
                </p14:cNvPr>
                <p14:cNvContentPartPr/>
                <p14:nvPr/>
              </p14:nvContentPartPr>
              <p14:xfrm>
                <a:off x="3279310" y="2362423"/>
                <a:ext cx="249480" cy="445320"/>
              </p14:xfrm>
            </p:contentPart>
          </mc:Choice>
          <mc:Fallback>
            <p:pic>
              <p:nvPicPr>
                <p:cNvPr id="13" name="Ink 12">
                  <a:extLst>
                    <a:ext uri="{FF2B5EF4-FFF2-40B4-BE49-F238E27FC236}">
                      <a16:creationId xmlns:a16="http://schemas.microsoft.com/office/drawing/2014/main" id="{BC62E8D1-FCE8-1A43-A644-7B1CF437CEB6}"/>
                    </a:ext>
                  </a:extLst>
                </p:cNvPr>
                <p:cNvPicPr/>
                <p:nvPr/>
              </p:nvPicPr>
              <p:blipFill>
                <a:blip r:embed="rId21"/>
                <a:stretch>
                  <a:fillRect/>
                </a:stretch>
              </p:blipFill>
              <p:spPr>
                <a:xfrm>
                  <a:off x="3264190" y="2346943"/>
                  <a:ext cx="28008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ED33B625-AA70-3046-871B-2237DB76FFAF}"/>
                    </a:ext>
                  </a:extLst>
                </p14:cNvPr>
                <p14:cNvContentPartPr/>
                <p14:nvPr/>
              </p14:nvContentPartPr>
              <p14:xfrm>
                <a:off x="3072670" y="2825023"/>
                <a:ext cx="1145160" cy="397080"/>
              </p14:xfrm>
            </p:contentPart>
          </mc:Choice>
          <mc:Fallback>
            <p:pic>
              <p:nvPicPr>
                <p:cNvPr id="14" name="Ink 13">
                  <a:extLst>
                    <a:ext uri="{FF2B5EF4-FFF2-40B4-BE49-F238E27FC236}">
                      <a16:creationId xmlns:a16="http://schemas.microsoft.com/office/drawing/2014/main" id="{ED33B625-AA70-3046-871B-2237DB76FFAF}"/>
                    </a:ext>
                  </a:extLst>
                </p:cNvPr>
                <p:cNvPicPr/>
                <p:nvPr/>
              </p:nvPicPr>
              <p:blipFill>
                <a:blip r:embed="rId23"/>
                <a:stretch>
                  <a:fillRect/>
                </a:stretch>
              </p:blipFill>
              <p:spPr>
                <a:xfrm>
                  <a:off x="3057190" y="2809903"/>
                  <a:ext cx="117576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85172191-A063-B641-B270-2FFC30A631A4}"/>
                    </a:ext>
                  </a:extLst>
                </p14:cNvPr>
                <p14:cNvContentPartPr/>
                <p14:nvPr/>
              </p14:nvContentPartPr>
              <p14:xfrm>
                <a:off x="3060790" y="2816383"/>
                <a:ext cx="1108440" cy="437760"/>
              </p14:xfrm>
            </p:contentPart>
          </mc:Choice>
          <mc:Fallback>
            <p:pic>
              <p:nvPicPr>
                <p:cNvPr id="15" name="Ink 14">
                  <a:extLst>
                    <a:ext uri="{FF2B5EF4-FFF2-40B4-BE49-F238E27FC236}">
                      <a16:creationId xmlns:a16="http://schemas.microsoft.com/office/drawing/2014/main" id="{85172191-A063-B641-B270-2FFC30A631A4}"/>
                    </a:ext>
                  </a:extLst>
                </p:cNvPr>
                <p:cNvPicPr/>
                <p:nvPr/>
              </p:nvPicPr>
              <p:blipFill>
                <a:blip r:embed="rId25"/>
                <a:stretch>
                  <a:fillRect/>
                </a:stretch>
              </p:blipFill>
              <p:spPr>
                <a:xfrm>
                  <a:off x="3045310" y="2801263"/>
                  <a:ext cx="11386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513FF8BE-BC6C-2E48-8C35-459157B5F8B8}"/>
                    </a:ext>
                  </a:extLst>
                </p14:cNvPr>
                <p14:cNvContentPartPr/>
                <p14:nvPr/>
              </p14:nvContentPartPr>
              <p14:xfrm>
                <a:off x="3260590" y="1186303"/>
                <a:ext cx="844200" cy="289080"/>
              </p14:xfrm>
            </p:contentPart>
          </mc:Choice>
          <mc:Fallback>
            <p:pic>
              <p:nvPicPr>
                <p:cNvPr id="17" name="Ink 16">
                  <a:extLst>
                    <a:ext uri="{FF2B5EF4-FFF2-40B4-BE49-F238E27FC236}">
                      <a16:creationId xmlns:a16="http://schemas.microsoft.com/office/drawing/2014/main" id="{513FF8BE-BC6C-2E48-8C35-459157B5F8B8}"/>
                    </a:ext>
                  </a:extLst>
                </p:cNvPr>
                <p:cNvPicPr/>
                <p:nvPr/>
              </p:nvPicPr>
              <p:blipFill>
                <a:blip r:embed="rId27"/>
                <a:stretch>
                  <a:fillRect/>
                </a:stretch>
              </p:blipFill>
              <p:spPr>
                <a:xfrm>
                  <a:off x="3245470" y="1171183"/>
                  <a:ext cx="8748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F92D2A6B-D801-E345-B510-7C3C3BC81D93}"/>
                    </a:ext>
                  </a:extLst>
                </p14:cNvPr>
                <p14:cNvContentPartPr/>
                <p14:nvPr/>
              </p14:nvContentPartPr>
              <p14:xfrm>
                <a:off x="3264910" y="1231303"/>
                <a:ext cx="780480" cy="248040"/>
              </p14:xfrm>
            </p:contentPart>
          </mc:Choice>
          <mc:Fallback>
            <p:pic>
              <p:nvPicPr>
                <p:cNvPr id="18" name="Ink 17">
                  <a:extLst>
                    <a:ext uri="{FF2B5EF4-FFF2-40B4-BE49-F238E27FC236}">
                      <a16:creationId xmlns:a16="http://schemas.microsoft.com/office/drawing/2014/main" id="{F92D2A6B-D801-E345-B510-7C3C3BC81D93}"/>
                    </a:ext>
                  </a:extLst>
                </p:cNvPr>
                <p:cNvPicPr/>
                <p:nvPr/>
              </p:nvPicPr>
              <p:blipFill>
                <a:blip r:embed="rId29"/>
                <a:stretch>
                  <a:fillRect/>
                </a:stretch>
              </p:blipFill>
              <p:spPr>
                <a:xfrm>
                  <a:off x="3249430" y="1216183"/>
                  <a:ext cx="8110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FDF2D473-9AC7-BB45-BDCA-51549B1B3ADC}"/>
                    </a:ext>
                  </a:extLst>
                </p14:cNvPr>
                <p14:cNvContentPartPr/>
                <p14:nvPr/>
              </p14:nvContentPartPr>
              <p14:xfrm>
                <a:off x="7133830" y="2318863"/>
                <a:ext cx="813960" cy="154080"/>
              </p14:xfrm>
            </p:contentPart>
          </mc:Choice>
          <mc:Fallback>
            <p:pic>
              <p:nvPicPr>
                <p:cNvPr id="20" name="Ink 19">
                  <a:extLst>
                    <a:ext uri="{FF2B5EF4-FFF2-40B4-BE49-F238E27FC236}">
                      <a16:creationId xmlns:a16="http://schemas.microsoft.com/office/drawing/2014/main" id="{FDF2D473-9AC7-BB45-BDCA-51549B1B3ADC}"/>
                    </a:ext>
                  </a:extLst>
                </p:cNvPr>
                <p:cNvPicPr/>
                <p:nvPr/>
              </p:nvPicPr>
              <p:blipFill>
                <a:blip r:embed="rId31"/>
                <a:stretch>
                  <a:fillRect/>
                </a:stretch>
              </p:blipFill>
              <p:spPr>
                <a:xfrm>
                  <a:off x="7118710" y="2303743"/>
                  <a:ext cx="8442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932287E5-C10E-5842-99BC-E9006AD89B4F}"/>
                    </a:ext>
                  </a:extLst>
                </p14:cNvPr>
                <p14:cNvContentPartPr/>
                <p14:nvPr/>
              </p14:nvContentPartPr>
              <p14:xfrm>
                <a:off x="7092070" y="2327863"/>
                <a:ext cx="906480" cy="151200"/>
              </p14:xfrm>
            </p:contentPart>
          </mc:Choice>
          <mc:Fallback>
            <p:pic>
              <p:nvPicPr>
                <p:cNvPr id="21" name="Ink 20">
                  <a:extLst>
                    <a:ext uri="{FF2B5EF4-FFF2-40B4-BE49-F238E27FC236}">
                      <a16:creationId xmlns:a16="http://schemas.microsoft.com/office/drawing/2014/main" id="{932287E5-C10E-5842-99BC-E9006AD89B4F}"/>
                    </a:ext>
                  </a:extLst>
                </p:cNvPr>
                <p:cNvPicPr/>
                <p:nvPr/>
              </p:nvPicPr>
              <p:blipFill>
                <a:blip r:embed="rId33"/>
                <a:stretch>
                  <a:fillRect/>
                </a:stretch>
              </p:blipFill>
              <p:spPr>
                <a:xfrm>
                  <a:off x="7076590" y="2312743"/>
                  <a:ext cx="9367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578163D0-CC55-D342-97B8-130C30669D0F}"/>
                    </a:ext>
                  </a:extLst>
                </p14:cNvPr>
                <p14:cNvContentPartPr/>
                <p14:nvPr/>
              </p14:nvContentPartPr>
              <p14:xfrm>
                <a:off x="3104710" y="3277543"/>
                <a:ext cx="397440" cy="216360"/>
              </p14:xfrm>
            </p:contentPart>
          </mc:Choice>
          <mc:Fallback>
            <p:pic>
              <p:nvPicPr>
                <p:cNvPr id="22" name="Ink 21">
                  <a:extLst>
                    <a:ext uri="{FF2B5EF4-FFF2-40B4-BE49-F238E27FC236}">
                      <a16:creationId xmlns:a16="http://schemas.microsoft.com/office/drawing/2014/main" id="{578163D0-CC55-D342-97B8-130C30669D0F}"/>
                    </a:ext>
                  </a:extLst>
                </p:cNvPr>
                <p:cNvPicPr/>
                <p:nvPr/>
              </p:nvPicPr>
              <p:blipFill>
                <a:blip r:embed="rId35"/>
                <a:stretch>
                  <a:fillRect/>
                </a:stretch>
              </p:blipFill>
              <p:spPr>
                <a:xfrm>
                  <a:off x="3089230" y="3262063"/>
                  <a:ext cx="4280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213D8703-9765-2E4D-A6DB-44CA39537E6F}"/>
                    </a:ext>
                  </a:extLst>
                </p14:cNvPr>
                <p14:cNvContentPartPr/>
                <p14:nvPr/>
              </p14:nvContentPartPr>
              <p14:xfrm>
                <a:off x="3130630" y="3228943"/>
                <a:ext cx="475920" cy="253440"/>
              </p14:xfrm>
            </p:contentPart>
          </mc:Choice>
          <mc:Fallback>
            <p:pic>
              <p:nvPicPr>
                <p:cNvPr id="23" name="Ink 22">
                  <a:extLst>
                    <a:ext uri="{FF2B5EF4-FFF2-40B4-BE49-F238E27FC236}">
                      <a16:creationId xmlns:a16="http://schemas.microsoft.com/office/drawing/2014/main" id="{213D8703-9765-2E4D-A6DB-44CA39537E6F}"/>
                    </a:ext>
                  </a:extLst>
                </p:cNvPr>
                <p:cNvPicPr/>
                <p:nvPr/>
              </p:nvPicPr>
              <p:blipFill>
                <a:blip r:embed="rId37"/>
                <a:stretch>
                  <a:fillRect/>
                </a:stretch>
              </p:blipFill>
              <p:spPr>
                <a:xfrm>
                  <a:off x="3115510" y="3213823"/>
                  <a:ext cx="5065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5A69A2FE-2165-3047-A40B-E33BBCAD6ABE}"/>
                    </a:ext>
                  </a:extLst>
                </p14:cNvPr>
                <p14:cNvContentPartPr/>
                <p14:nvPr/>
              </p14:nvContentPartPr>
              <p14:xfrm>
                <a:off x="7427950" y="1608583"/>
                <a:ext cx="1074600" cy="220680"/>
              </p14:xfrm>
            </p:contentPart>
          </mc:Choice>
          <mc:Fallback>
            <p:pic>
              <p:nvPicPr>
                <p:cNvPr id="25" name="Ink 24">
                  <a:extLst>
                    <a:ext uri="{FF2B5EF4-FFF2-40B4-BE49-F238E27FC236}">
                      <a16:creationId xmlns:a16="http://schemas.microsoft.com/office/drawing/2014/main" id="{5A69A2FE-2165-3047-A40B-E33BBCAD6ABE}"/>
                    </a:ext>
                  </a:extLst>
                </p:cNvPr>
                <p:cNvPicPr/>
                <p:nvPr/>
              </p:nvPicPr>
              <p:blipFill>
                <a:blip r:embed="rId39"/>
                <a:stretch>
                  <a:fillRect/>
                </a:stretch>
              </p:blipFill>
              <p:spPr>
                <a:xfrm>
                  <a:off x="7412830" y="1593463"/>
                  <a:ext cx="11052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Ink 26">
                  <a:extLst>
                    <a:ext uri="{FF2B5EF4-FFF2-40B4-BE49-F238E27FC236}">
                      <a16:creationId xmlns:a16="http://schemas.microsoft.com/office/drawing/2014/main" id="{93B1375B-162C-D44A-B295-71EEAA9ECC64}"/>
                    </a:ext>
                  </a:extLst>
                </p14:cNvPr>
                <p14:cNvContentPartPr/>
                <p14:nvPr/>
              </p14:nvContentPartPr>
              <p14:xfrm>
                <a:off x="9087190" y="1261903"/>
                <a:ext cx="68040" cy="291960"/>
              </p14:xfrm>
            </p:contentPart>
          </mc:Choice>
          <mc:Fallback>
            <p:pic>
              <p:nvPicPr>
                <p:cNvPr id="27" name="Ink 26">
                  <a:extLst>
                    <a:ext uri="{FF2B5EF4-FFF2-40B4-BE49-F238E27FC236}">
                      <a16:creationId xmlns:a16="http://schemas.microsoft.com/office/drawing/2014/main" id="{93B1375B-162C-D44A-B295-71EEAA9ECC64}"/>
                    </a:ext>
                  </a:extLst>
                </p:cNvPr>
                <p:cNvPicPr/>
                <p:nvPr/>
              </p:nvPicPr>
              <p:blipFill>
                <a:blip r:embed="rId41"/>
                <a:stretch>
                  <a:fillRect/>
                </a:stretch>
              </p:blipFill>
              <p:spPr>
                <a:xfrm>
                  <a:off x="9072070" y="1246783"/>
                  <a:ext cx="986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AA6BBC70-E8B8-6341-93BD-A38E144C1260}"/>
                    </a:ext>
                  </a:extLst>
                </p14:cNvPr>
                <p14:cNvContentPartPr/>
                <p14:nvPr/>
              </p14:nvContentPartPr>
              <p14:xfrm>
                <a:off x="9301750" y="1192063"/>
                <a:ext cx="244080" cy="269280"/>
              </p14:xfrm>
            </p:contentPart>
          </mc:Choice>
          <mc:Fallback>
            <p:pic>
              <p:nvPicPr>
                <p:cNvPr id="28" name="Ink 27">
                  <a:extLst>
                    <a:ext uri="{FF2B5EF4-FFF2-40B4-BE49-F238E27FC236}">
                      <a16:creationId xmlns:a16="http://schemas.microsoft.com/office/drawing/2014/main" id="{AA6BBC70-E8B8-6341-93BD-A38E144C1260}"/>
                    </a:ext>
                  </a:extLst>
                </p:cNvPr>
                <p:cNvPicPr/>
                <p:nvPr/>
              </p:nvPicPr>
              <p:blipFill>
                <a:blip r:embed="rId43"/>
                <a:stretch>
                  <a:fillRect/>
                </a:stretch>
              </p:blipFill>
              <p:spPr>
                <a:xfrm>
                  <a:off x="9286630" y="1176583"/>
                  <a:ext cx="2746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D578D6AA-2D51-0547-A116-A11C192287E7}"/>
                    </a:ext>
                  </a:extLst>
                </p14:cNvPr>
                <p14:cNvContentPartPr/>
                <p14:nvPr/>
              </p14:nvContentPartPr>
              <p14:xfrm>
                <a:off x="8965510" y="1557463"/>
                <a:ext cx="731520" cy="201600"/>
              </p14:xfrm>
            </p:contentPart>
          </mc:Choice>
          <mc:Fallback>
            <p:pic>
              <p:nvPicPr>
                <p:cNvPr id="29" name="Ink 28">
                  <a:extLst>
                    <a:ext uri="{FF2B5EF4-FFF2-40B4-BE49-F238E27FC236}">
                      <a16:creationId xmlns:a16="http://schemas.microsoft.com/office/drawing/2014/main" id="{D578D6AA-2D51-0547-A116-A11C192287E7}"/>
                    </a:ext>
                  </a:extLst>
                </p:cNvPr>
                <p:cNvPicPr/>
                <p:nvPr/>
              </p:nvPicPr>
              <p:blipFill>
                <a:blip r:embed="rId45"/>
                <a:stretch>
                  <a:fillRect/>
                </a:stretch>
              </p:blipFill>
              <p:spPr>
                <a:xfrm>
                  <a:off x="8950030" y="1542343"/>
                  <a:ext cx="7621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9316D0FB-1DB5-A249-B7E2-D091575F9357}"/>
                    </a:ext>
                  </a:extLst>
                </p14:cNvPr>
                <p14:cNvContentPartPr/>
                <p14:nvPr/>
              </p14:nvContentPartPr>
              <p14:xfrm>
                <a:off x="9015190" y="1570783"/>
                <a:ext cx="684000" cy="194400"/>
              </p14:xfrm>
            </p:contentPart>
          </mc:Choice>
          <mc:Fallback>
            <p:pic>
              <p:nvPicPr>
                <p:cNvPr id="30" name="Ink 29">
                  <a:extLst>
                    <a:ext uri="{FF2B5EF4-FFF2-40B4-BE49-F238E27FC236}">
                      <a16:creationId xmlns:a16="http://schemas.microsoft.com/office/drawing/2014/main" id="{9316D0FB-1DB5-A249-B7E2-D091575F9357}"/>
                    </a:ext>
                  </a:extLst>
                </p:cNvPr>
                <p:cNvPicPr/>
                <p:nvPr/>
              </p:nvPicPr>
              <p:blipFill>
                <a:blip r:embed="rId47"/>
                <a:stretch>
                  <a:fillRect/>
                </a:stretch>
              </p:blipFill>
              <p:spPr>
                <a:xfrm>
                  <a:off x="8999710" y="1555303"/>
                  <a:ext cx="71460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DCB85151-BBCA-9D47-97DD-A2D1B39DCCBA}"/>
                    </a:ext>
                  </a:extLst>
                </p14:cNvPr>
                <p14:cNvContentPartPr/>
                <p14:nvPr/>
              </p14:nvContentPartPr>
              <p14:xfrm>
                <a:off x="8510470" y="1433983"/>
                <a:ext cx="195480" cy="207720"/>
              </p14:xfrm>
            </p:contentPart>
          </mc:Choice>
          <mc:Fallback>
            <p:pic>
              <p:nvPicPr>
                <p:cNvPr id="32" name="Ink 31">
                  <a:extLst>
                    <a:ext uri="{FF2B5EF4-FFF2-40B4-BE49-F238E27FC236}">
                      <a16:creationId xmlns:a16="http://schemas.microsoft.com/office/drawing/2014/main" id="{DCB85151-BBCA-9D47-97DD-A2D1B39DCCBA}"/>
                    </a:ext>
                  </a:extLst>
                </p:cNvPr>
                <p:cNvPicPr/>
                <p:nvPr/>
              </p:nvPicPr>
              <p:blipFill>
                <a:blip r:embed="rId49"/>
                <a:stretch>
                  <a:fillRect/>
                </a:stretch>
              </p:blipFill>
              <p:spPr>
                <a:xfrm>
                  <a:off x="8494990" y="1418863"/>
                  <a:ext cx="2260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63736AC3-212C-6D4D-8216-45257B37BA6D}"/>
                    </a:ext>
                  </a:extLst>
                </p14:cNvPr>
                <p14:cNvContentPartPr/>
                <p14:nvPr/>
              </p14:nvContentPartPr>
              <p14:xfrm>
                <a:off x="8732230" y="1430383"/>
                <a:ext cx="149760" cy="55440"/>
              </p14:xfrm>
            </p:contentPart>
          </mc:Choice>
          <mc:Fallback>
            <p:pic>
              <p:nvPicPr>
                <p:cNvPr id="33" name="Ink 32">
                  <a:extLst>
                    <a:ext uri="{FF2B5EF4-FFF2-40B4-BE49-F238E27FC236}">
                      <a16:creationId xmlns:a16="http://schemas.microsoft.com/office/drawing/2014/main" id="{63736AC3-212C-6D4D-8216-45257B37BA6D}"/>
                    </a:ext>
                  </a:extLst>
                </p:cNvPr>
                <p:cNvPicPr/>
                <p:nvPr/>
              </p:nvPicPr>
              <p:blipFill>
                <a:blip r:embed="rId51"/>
                <a:stretch>
                  <a:fillRect/>
                </a:stretch>
              </p:blipFill>
              <p:spPr>
                <a:xfrm>
                  <a:off x="8716750" y="1415263"/>
                  <a:ext cx="180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DF67731E-A327-8E40-94B0-C1EC89D66FE5}"/>
                    </a:ext>
                  </a:extLst>
                </p14:cNvPr>
                <p14:cNvContentPartPr/>
                <p14:nvPr/>
              </p14:nvContentPartPr>
              <p14:xfrm>
                <a:off x="8761750" y="1533343"/>
                <a:ext cx="228240" cy="54720"/>
              </p14:xfrm>
            </p:contentPart>
          </mc:Choice>
          <mc:Fallback>
            <p:pic>
              <p:nvPicPr>
                <p:cNvPr id="34" name="Ink 33">
                  <a:extLst>
                    <a:ext uri="{FF2B5EF4-FFF2-40B4-BE49-F238E27FC236}">
                      <a16:creationId xmlns:a16="http://schemas.microsoft.com/office/drawing/2014/main" id="{DF67731E-A327-8E40-94B0-C1EC89D66FE5}"/>
                    </a:ext>
                  </a:extLst>
                </p:cNvPr>
                <p:cNvPicPr/>
                <p:nvPr/>
              </p:nvPicPr>
              <p:blipFill>
                <a:blip r:embed="rId53"/>
                <a:stretch>
                  <a:fillRect/>
                </a:stretch>
              </p:blipFill>
              <p:spPr>
                <a:xfrm>
                  <a:off x="8746630" y="1517863"/>
                  <a:ext cx="2588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AF052D01-13C0-4E49-BB6E-69DCF2098D1D}"/>
                    </a:ext>
                  </a:extLst>
                </p14:cNvPr>
                <p14:cNvContentPartPr/>
                <p14:nvPr/>
              </p14:nvContentPartPr>
              <p14:xfrm>
                <a:off x="8455390" y="921343"/>
                <a:ext cx="1690560" cy="956880"/>
              </p14:xfrm>
            </p:contentPart>
          </mc:Choice>
          <mc:Fallback>
            <p:pic>
              <p:nvPicPr>
                <p:cNvPr id="35" name="Ink 34">
                  <a:extLst>
                    <a:ext uri="{FF2B5EF4-FFF2-40B4-BE49-F238E27FC236}">
                      <a16:creationId xmlns:a16="http://schemas.microsoft.com/office/drawing/2014/main" id="{AF052D01-13C0-4E49-BB6E-69DCF2098D1D}"/>
                    </a:ext>
                  </a:extLst>
                </p:cNvPr>
                <p:cNvPicPr/>
                <p:nvPr/>
              </p:nvPicPr>
              <p:blipFill>
                <a:blip r:embed="rId55"/>
                <a:stretch>
                  <a:fillRect/>
                </a:stretch>
              </p:blipFill>
              <p:spPr>
                <a:xfrm>
                  <a:off x="8440270" y="906223"/>
                  <a:ext cx="1720800" cy="987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1" name="Ink 70">
                  <a:extLst>
                    <a:ext uri="{FF2B5EF4-FFF2-40B4-BE49-F238E27FC236}">
                      <a16:creationId xmlns:a16="http://schemas.microsoft.com/office/drawing/2014/main" id="{607A8B19-3E7D-5940-A5EA-795D4D340E3C}"/>
                    </a:ext>
                  </a:extLst>
                </p14:cNvPr>
                <p14:cNvContentPartPr/>
                <p14:nvPr/>
              </p14:nvContentPartPr>
              <p14:xfrm>
                <a:off x="9327670" y="2306623"/>
                <a:ext cx="369720" cy="245520"/>
              </p14:xfrm>
            </p:contentPart>
          </mc:Choice>
          <mc:Fallback>
            <p:pic>
              <p:nvPicPr>
                <p:cNvPr id="71" name="Ink 70">
                  <a:extLst>
                    <a:ext uri="{FF2B5EF4-FFF2-40B4-BE49-F238E27FC236}">
                      <a16:creationId xmlns:a16="http://schemas.microsoft.com/office/drawing/2014/main" id="{607A8B19-3E7D-5940-A5EA-795D4D340E3C}"/>
                    </a:ext>
                  </a:extLst>
                </p:cNvPr>
                <p:cNvPicPr/>
                <p:nvPr/>
              </p:nvPicPr>
              <p:blipFill>
                <a:blip r:embed="rId57"/>
                <a:stretch>
                  <a:fillRect/>
                </a:stretch>
              </p:blipFill>
              <p:spPr>
                <a:xfrm>
                  <a:off x="9312190" y="2291503"/>
                  <a:ext cx="4003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2" name="Ink 71">
                  <a:extLst>
                    <a:ext uri="{FF2B5EF4-FFF2-40B4-BE49-F238E27FC236}">
                      <a16:creationId xmlns:a16="http://schemas.microsoft.com/office/drawing/2014/main" id="{341EF6A2-B046-C54C-A215-C0A8F0E0FF81}"/>
                    </a:ext>
                  </a:extLst>
                </p14:cNvPr>
                <p14:cNvContentPartPr/>
                <p14:nvPr/>
              </p14:nvContentPartPr>
              <p14:xfrm>
                <a:off x="9345310" y="2143903"/>
                <a:ext cx="312840" cy="92520"/>
              </p14:xfrm>
            </p:contentPart>
          </mc:Choice>
          <mc:Fallback>
            <p:pic>
              <p:nvPicPr>
                <p:cNvPr id="72" name="Ink 71">
                  <a:extLst>
                    <a:ext uri="{FF2B5EF4-FFF2-40B4-BE49-F238E27FC236}">
                      <a16:creationId xmlns:a16="http://schemas.microsoft.com/office/drawing/2014/main" id="{341EF6A2-B046-C54C-A215-C0A8F0E0FF81}"/>
                    </a:ext>
                  </a:extLst>
                </p:cNvPr>
                <p:cNvPicPr/>
                <p:nvPr/>
              </p:nvPicPr>
              <p:blipFill>
                <a:blip r:embed="rId59"/>
                <a:stretch>
                  <a:fillRect/>
                </a:stretch>
              </p:blipFill>
              <p:spPr>
                <a:xfrm>
                  <a:off x="9330190" y="2128423"/>
                  <a:ext cx="3434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3" name="Ink 72">
                  <a:extLst>
                    <a:ext uri="{FF2B5EF4-FFF2-40B4-BE49-F238E27FC236}">
                      <a16:creationId xmlns:a16="http://schemas.microsoft.com/office/drawing/2014/main" id="{3F528A1A-7729-1042-9624-EB70ED3E12DB}"/>
                    </a:ext>
                  </a:extLst>
                </p14:cNvPr>
                <p14:cNvContentPartPr/>
                <p14:nvPr/>
              </p14:nvContentPartPr>
              <p14:xfrm>
                <a:off x="9342790" y="2375383"/>
                <a:ext cx="320400" cy="128880"/>
              </p14:xfrm>
            </p:contentPart>
          </mc:Choice>
          <mc:Fallback>
            <p:pic>
              <p:nvPicPr>
                <p:cNvPr id="73" name="Ink 72">
                  <a:extLst>
                    <a:ext uri="{FF2B5EF4-FFF2-40B4-BE49-F238E27FC236}">
                      <a16:creationId xmlns:a16="http://schemas.microsoft.com/office/drawing/2014/main" id="{3F528A1A-7729-1042-9624-EB70ED3E12DB}"/>
                    </a:ext>
                  </a:extLst>
                </p:cNvPr>
                <p:cNvPicPr/>
                <p:nvPr/>
              </p:nvPicPr>
              <p:blipFill>
                <a:blip r:embed="rId61"/>
                <a:stretch>
                  <a:fillRect/>
                </a:stretch>
              </p:blipFill>
              <p:spPr>
                <a:xfrm>
                  <a:off x="9327670" y="2360263"/>
                  <a:ext cx="351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4" name="Ink 73">
                  <a:extLst>
                    <a:ext uri="{FF2B5EF4-FFF2-40B4-BE49-F238E27FC236}">
                      <a16:creationId xmlns:a16="http://schemas.microsoft.com/office/drawing/2014/main" id="{22055D4A-3696-9C4B-8652-FC8D1672B013}"/>
                    </a:ext>
                  </a:extLst>
                </p14:cNvPr>
                <p14:cNvContentPartPr/>
                <p14:nvPr/>
              </p14:nvContentPartPr>
              <p14:xfrm>
                <a:off x="9402190" y="2312383"/>
                <a:ext cx="167400" cy="270000"/>
              </p14:xfrm>
            </p:contentPart>
          </mc:Choice>
          <mc:Fallback>
            <p:pic>
              <p:nvPicPr>
                <p:cNvPr id="74" name="Ink 73">
                  <a:extLst>
                    <a:ext uri="{FF2B5EF4-FFF2-40B4-BE49-F238E27FC236}">
                      <a16:creationId xmlns:a16="http://schemas.microsoft.com/office/drawing/2014/main" id="{22055D4A-3696-9C4B-8652-FC8D1672B013}"/>
                    </a:ext>
                  </a:extLst>
                </p:cNvPr>
                <p:cNvPicPr/>
                <p:nvPr/>
              </p:nvPicPr>
              <p:blipFill>
                <a:blip r:embed="rId63"/>
                <a:stretch>
                  <a:fillRect/>
                </a:stretch>
              </p:blipFill>
              <p:spPr>
                <a:xfrm>
                  <a:off x="9386710" y="2297263"/>
                  <a:ext cx="19800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6CC1D1CB-DA53-8A47-9704-9D9F87B03E7F}"/>
                    </a:ext>
                  </a:extLst>
                </p14:cNvPr>
                <p14:cNvContentPartPr/>
                <p14:nvPr/>
              </p14:nvContentPartPr>
              <p14:xfrm>
                <a:off x="10511350" y="980743"/>
                <a:ext cx="141840" cy="254160"/>
              </p14:xfrm>
            </p:contentPart>
          </mc:Choice>
          <mc:Fallback>
            <p:pic>
              <p:nvPicPr>
                <p:cNvPr id="37" name="Ink 36">
                  <a:extLst>
                    <a:ext uri="{FF2B5EF4-FFF2-40B4-BE49-F238E27FC236}">
                      <a16:creationId xmlns:a16="http://schemas.microsoft.com/office/drawing/2014/main" id="{6CC1D1CB-DA53-8A47-9704-9D9F87B03E7F}"/>
                    </a:ext>
                  </a:extLst>
                </p:cNvPr>
                <p:cNvPicPr/>
                <p:nvPr/>
              </p:nvPicPr>
              <p:blipFill>
                <a:blip r:embed="rId65"/>
                <a:stretch>
                  <a:fillRect/>
                </a:stretch>
              </p:blipFill>
              <p:spPr>
                <a:xfrm>
                  <a:off x="10496230" y="965263"/>
                  <a:ext cx="1724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8AFA84BC-1D06-4F41-9DAE-89D1B4422657}"/>
                    </a:ext>
                  </a:extLst>
                </p14:cNvPr>
                <p14:cNvContentPartPr/>
                <p14:nvPr/>
              </p14:nvContentPartPr>
              <p14:xfrm>
                <a:off x="10777390" y="1143463"/>
                <a:ext cx="9720" cy="35280"/>
              </p14:xfrm>
            </p:contentPart>
          </mc:Choice>
          <mc:Fallback>
            <p:pic>
              <p:nvPicPr>
                <p:cNvPr id="38" name="Ink 37">
                  <a:extLst>
                    <a:ext uri="{FF2B5EF4-FFF2-40B4-BE49-F238E27FC236}">
                      <a16:creationId xmlns:a16="http://schemas.microsoft.com/office/drawing/2014/main" id="{8AFA84BC-1D06-4F41-9DAE-89D1B4422657}"/>
                    </a:ext>
                  </a:extLst>
                </p:cNvPr>
                <p:cNvPicPr/>
                <p:nvPr/>
              </p:nvPicPr>
              <p:blipFill>
                <a:blip r:embed="rId67"/>
                <a:stretch>
                  <a:fillRect/>
                </a:stretch>
              </p:blipFill>
              <p:spPr>
                <a:xfrm>
                  <a:off x="10762270" y="1128343"/>
                  <a:ext cx="403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71038682-C089-1C40-9E69-6C259FD2A0CE}"/>
                    </a:ext>
                  </a:extLst>
                </p14:cNvPr>
                <p14:cNvContentPartPr/>
                <p14:nvPr/>
              </p14:nvContentPartPr>
              <p14:xfrm>
                <a:off x="10925350" y="895423"/>
                <a:ext cx="102600" cy="103680"/>
              </p14:xfrm>
            </p:contentPart>
          </mc:Choice>
          <mc:Fallback>
            <p:pic>
              <p:nvPicPr>
                <p:cNvPr id="39" name="Ink 38">
                  <a:extLst>
                    <a:ext uri="{FF2B5EF4-FFF2-40B4-BE49-F238E27FC236}">
                      <a16:creationId xmlns:a16="http://schemas.microsoft.com/office/drawing/2014/main" id="{71038682-C089-1C40-9E69-6C259FD2A0CE}"/>
                    </a:ext>
                  </a:extLst>
                </p:cNvPr>
                <p:cNvPicPr/>
                <p:nvPr/>
              </p:nvPicPr>
              <p:blipFill>
                <a:blip r:embed="rId69"/>
                <a:stretch>
                  <a:fillRect/>
                </a:stretch>
              </p:blipFill>
              <p:spPr>
                <a:xfrm>
                  <a:off x="10910230" y="879943"/>
                  <a:ext cx="133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383B11B4-C3FF-4944-BFFD-73A20943E830}"/>
                    </a:ext>
                  </a:extLst>
                </p14:cNvPr>
                <p14:cNvContentPartPr/>
                <p14:nvPr/>
              </p14:nvContentPartPr>
              <p14:xfrm>
                <a:off x="11110750" y="1008103"/>
                <a:ext cx="12240" cy="43920"/>
              </p14:xfrm>
            </p:contentPart>
          </mc:Choice>
          <mc:Fallback>
            <p:pic>
              <p:nvPicPr>
                <p:cNvPr id="40" name="Ink 39">
                  <a:extLst>
                    <a:ext uri="{FF2B5EF4-FFF2-40B4-BE49-F238E27FC236}">
                      <a16:creationId xmlns:a16="http://schemas.microsoft.com/office/drawing/2014/main" id="{383B11B4-C3FF-4944-BFFD-73A20943E830}"/>
                    </a:ext>
                  </a:extLst>
                </p:cNvPr>
                <p:cNvPicPr/>
                <p:nvPr/>
              </p:nvPicPr>
              <p:blipFill>
                <a:blip r:embed="rId71"/>
                <a:stretch>
                  <a:fillRect/>
                </a:stretch>
              </p:blipFill>
              <p:spPr>
                <a:xfrm>
                  <a:off x="11095630" y="992983"/>
                  <a:ext cx="428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3A601E4F-977D-2842-A3DF-76811CC59D82}"/>
                    </a:ext>
                  </a:extLst>
                </p14:cNvPr>
                <p14:cNvContentPartPr/>
                <p14:nvPr/>
              </p14:nvContentPartPr>
              <p14:xfrm>
                <a:off x="11228110" y="797143"/>
                <a:ext cx="22680" cy="161280"/>
              </p14:xfrm>
            </p:contentPart>
          </mc:Choice>
          <mc:Fallback>
            <p:pic>
              <p:nvPicPr>
                <p:cNvPr id="41" name="Ink 40">
                  <a:extLst>
                    <a:ext uri="{FF2B5EF4-FFF2-40B4-BE49-F238E27FC236}">
                      <a16:creationId xmlns:a16="http://schemas.microsoft.com/office/drawing/2014/main" id="{3A601E4F-977D-2842-A3DF-76811CC59D82}"/>
                    </a:ext>
                  </a:extLst>
                </p:cNvPr>
                <p:cNvPicPr/>
                <p:nvPr/>
              </p:nvPicPr>
              <p:blipFill>
                <a:blip r:embed="rId73"/>
                <a:stretch>
                  <a:fillRect/>
                </a:stretch>
              </p:blipFill>
              <p:spPr>
                <a:xfrm>
                  <a:off x="11212990" y="781663"/>
                  <a:ext cx="532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866BEE33-F603-3045-8DD3-CA371BC36A27}"/>
                    </a:ext>
                  </a:extLst>
                </p14:cNvPr>
                <p14:cNvContentPartPr/>
                <p14:nvPr/>
              </p14:nvContentPartPr>
              <p14:xfrm>
                <a:off x="11375710" y="725143"/>
                <a:ext cx="21240" cy="208440"/>
              </p14:xfrm>
            </p:contentPart>
          </mc:Choice>
          <mc:Fallback>
            <p:pic>
              <p:nvPicPr>
                <p:cNvPr id="42" name="Ink 41">
                  <a:extLst>
                    <a:ext uri="{FF2B5EF4-FFF2-40B4-BE49-F238E27FC236}">
                      <a16:creationId xmlns:a16="http://schemas.microsoft.com/office/drawing/2014/main" id="{866BEE33-F603-3045-8DD3-CA371BC36A27}"/>
                    </a:ext>
                  </a:extLst>
                </p:cNvPr>
                <p:cNvPicPr/>
                <p:nvPr/>
              </p:nvPicPr>
              <p:blipFill>
                <a:blip r:embed="rId75"/>
                <a:stretch>
                  <a:fillRect/>
                </a:stretch>
              </p:blipFill>
              <p:spPr>
                <a:xfrm>
                  <a:off x="11360590" y="710023"/>
                  <a:ext cx="51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B9750187-6757-9B42-9C85-BBE077D40291}"/>
                    </a:ext>
                  </a:extLst>
                </p14:cNvPr>
                <p14:cNvContentPartPr/>
                <p14:nvPr/>
              </p14:nvContentPartPr>
              <p14:xfrm>
                <a:off x="11563270" y="866983"/>
                <a:ext cx="22320" cy="131760"/>
              </p14:xfrm>
            </p:contentPart>
          </mc:Choice>
          <mc:Fallback>
            <p:pic>
              <p:nvPicPr>
                <p:cNvPr id="43" name="Ink 42">
                  <a:extLst>
                    <a:ext uri="{FF2B5EF4-FFF2-40B4-BE49-F238E27FC236}">
                      <a16:creationId xmlns:a16="http://schemas.microsoft.com/office/drawing/2014/main" id="{B9750187-6757-9B42-9C85-BBE077D40291}"/>
                    </a:ext>
                  </a:extLst>
                </p:cNvPr>
                <p:cNvPicPr/>
                <p:nvPr/>
              </p:nvPicPr>
              <p:blipFill>
                <a:blip r:embed="rId77"/>
                <a:stretch>
                  <a:fillRect/>
                </a:stretch>
              </p:blipFill>
              <p:spPr>
                <a:xfrm>
                  <a:off x="11548150" y="851503"/>
                  <a:ext cx="529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E534281B-F646-7344-9525-1A972706902E}"/>
                    </a:ext>
                  </a:extLst>
                </p14:cNvPr>
                <p14:cNvContentPartPr/>
                <p14:nvPr/>
              </p14:nvContentPartPr>
              <p14:xfrm>
                <a:off x="11689630" y="747103"/>
                <a:ext cx="15480" cy="114840"/>
              </p14:xfrm>
            </p:contentPart>
          </mc:Choice>
          <mc:Fallback>
            <p:pic>
              <p:nvPicPr>
                <p:cNvPr id="44" name="Ink 43">
                  <a:extLst>
                    <a:ext uri="{FF2B5EF4-FFF2-40B4-BE49-F238E27FC236}">
                      <a16:creationId xmlns:a16="http://schemas.microsoft.com/office/drawing/2014/main" id="{E534281B-F646-7344-9525-1A972706902E}"/>
                    </a:ext>
                  </a:extLst>
                </p:cNvPr>
                <p:cNvPicPr/>
                <p:nvPr/>
              </p:nvPicPr>
              <p:blipFill>
                <a:blip r:embed="rId79"/>
                <a:stretch>
                  <a:fillRect/>
                </a:stretch>
              </p:blipFill>
              <p:spPr>
                <a:xfrm>
                  <a:off x="11674150" y="731983"/>
                  <a:ext cx="460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CB0B983D-626B-964B-B113-CD106183BD1F}"/>
                    </a:ext>
                  </a:extLst>
                </p14:cNvPr>
                <p14:cNvContentPartPr/>
                <p14:nvPr/>
              </p14:nvContentPartPr>
              <p14:xfrm>
                <a:off x="11794030" y="615343"/>
                <a:ext cx="75600" cy="234720"/>
              </p14:xfrm>
            </p:contentPart>
          </mc:Choice>
          <mc:Fallback>
            <p:pic>
              <p:nvPicPr>
                <p:cNvPr id="45" name="Ink 44">
                  <a:extLst>
                    <a:ext uri="{FF2B5EF4-FFF2-40B4-BE49-F238E27FC236}">
                      <a16:creationId xmlns:a16="http://schemas.microsoft.com/office/drawing/2014/main" id="{CB0B983D-626B-964B-B113-CD106183BD1F}"/>
                    </a:ext>
                  </a:extLst>
                </p:cNvPr>
                <p:cNvPicPr/>
                <p:nvPr/>
              </p:nvPicPr>
              <p:blipFill>
                <a:blip r:embed="rId81"/>
                <a:stretch>
                  <a:fillRect/>
                </a:stretch>
              </p:blipFill>
              <p:spPr>
                <a:xfrm>
                  <a:off x="11778910" y="600223"/>
                  <a:ext cx="10620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055CA598-58EC-7F4B-8957-A006D1B07BD5}"/>
                    </a:ext>
                  </a:extLst>
                </p14:cNvPr>
                <p14:cNvContentPartPr/>
                <p14:nvPr/>
              </p14:nvContentPartPr>
              <p14:xfrm>
                <a:off x="11879710" y="505903"/>
                <a:ext cx="42480" cy="17640"/>
              </p14:xfrm>
            </p:contentPart>
          </mc:Choice>
          <mc:Fallback>
            <p:pic>
              <p:nvPicPr>
                <p:cNvPr id="46" name="Ink 45">
                  <a:extLst>
                    <a:ext uri="{FF2B5EF4-FFF2-40B4-BE49-F238E27FC236}">
                      <a16:creationId xmlns:a16="http://schemas.microsoft.com/office/drawing/2014/main" id="{055CA598-58EC-7F4B-8957-A006D1B07BD5}"/>
                    </a:ext>
                  </a:extLst>
                </p:cNvPr>
                <p:cNvPicPr/>
                <p:nvPr/>
              </p:nvPicPr>
              <p:blipFill>
                <a:blip r:embed="rId83"/>
                <a:stretch>
                  <a:fillRect/>
                </a:stretch>
              </p:blipFill>
              <p:spPr>
                <a:xfrm>
                  <a:off x="11864230" y="490423"/>
                  <a:ext cx="730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4ED08857-B8B1-A14F-A94E-AF086DE9B657}"/>
                    </a:ext>
                  </a:extLst>
                </p14:cNvPr>
                <p14:cNvContentPartPr/>
                <p14:nvPr/>
              </p14:nvContentPartPr>
              <p14:xfrm>
                <a:off x="10491910" y="1328503"/>
                <a:ext cx="216000" cy="74160"/>
              </p14:xfrm>
            </p:contentPart>
          </mc:Choice>
          <mc:Fallback>
            <p:pic>
              <p:nvPicPr>
                <p:cNvPr id="50" name="Ink 49">
                  <a:extLst>
                    <a:ext uri="{FF2B5EF4-FFF2-40B4-BE49-F238E27FC236}">
                      <a16:creationId xmlns:a16="http://schemas.microsoft.com/office/drawing/2014/main" id="{4ED08857-B8B1-A14F-A94E-AF086DE9B657}"/>
                    </a:ext>
                  </a:extLst>
                </p:cNvPr>
                <p:cNvPicPr/>
                <p:nvPr/>
              </p:nvPicPr>
              <p:blipFill>
                <a:blip r:embed="rId85"/>
                <a:stretch>
                  <a:fillRect/>
                </a:stretch>
              </p:blipFill>
              <p:spPr>
                <a:xfrm>
                  <a:off x="10476790" y="1313023"/>
                  <a:ext cx="2462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D02D0A06-2545-6C4A-994D-6C5A7EB2A854}"/>
                    </a:ext>
                  </a:extLst>
                </p14:cNvPr>
                <p14:cNvContentPartPr/>
                <p14:nvPr/>
              </p14:nvContentPartPr>
              <p14:xfrm>
                <a:off x="11033710" y="1119703"/>
                <a:ext cx="47160" cy="16560"/>
              </p14:xfrm>
            </p:contentPart>
          </mc:Choice>
          <mc:Fallback>
            <p:pic>
              <p:nvPicPr>
                <p:cNvPr id="51" name="Ink 50">
                  <a:extLst>
                    <a:ext uri="{FF2B5EF4-FFF2-40B4-BE49-F238E27FC236}">
                      <a16:creationId xmlns:a16="http://schemas.microsoft.com/office/drawing/2014/main" id="{D02D0A06-2545-6C4A-994D-6C5A7EB2A854}"/>
                    </a:ext>
                  </a:extLst>
                </p:cNvPr>
                <p:cNvPicPr/>
                <p:nvPr/>
              </p:nvPicPr>
              <p:blipFill>
                <a:blip r:embed="rId87"/>
                <a:stretch>
                  <a:fillRect/>
                </a:stretch>
              </p:blipFill>
              <p:spPr>
                <a:xfrm>
                  <a:off x="11018230" y="1104223"/>
                  <a:ext cx="77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C29A3A1F-EDA5-6B42-805B-06B33F1992AF}"/>
                    </a:ext>
                  </a:extLst>
                </p14:cNvPr>
                <p14:cNvContentPartPr/>
                <p14:nvPr/>
              </p14:nvContentPartPr>
              <p14:xfrm>
                <a:off x="11280310" y="1079383"/>
                <a:ext cx="146520" cy="47880"/>
              </p14:xfrm>
            </p:contentPart>
          </mc:Choice>
          <mc:Fallback>
            <p:pic>
              <p:nvPicPr>
                <p:cNvPr id="52" name="Ink 51">
                  <a:extLst>
                    <a:ext uri="{FF2B5EF4-FFF2-40B4-BE49-F238E27FC236}">
                      <a16:creationId xmlns:a16="http://schemas.microsoft.com/office/drawing/2014/main" id="{C29A3A1F-EDA5-6B42-805B-06B33F1992AF}"/>
                    </a:ext>
                  </a:extLst>
                </p:cNvPr>
                <p:cNvPicPr/>
                <p:nvPr/>
              </p:nvPicPr>
              <p:blipFill>
                <a:blip r:embed="rId89"/>
                <a:stretch>
                  <a:fillRect/>
                </a:stretch>
              </p:blipFill>
              <p:spPr>
                <a:xfrm>
                  <a:off x="11265190" y="1064263"/>
                  <a:ext cx="1771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579C7DC0-EF9F-CD41-A2B2-A75CD5A5B7A6}"/>
                    </a:ext>
                  </a:extLst>
                </p14:cNvPr>
                <p14:cNvContentPartPr/>
                <p14:nvPr/>
              </p14:nvContentPartPr>
              <p14:xfrm>
                <a:off x="11820670" y="987943"/>
                <a:ext cx="163800" cy="52200"/>
              </p14:xfrm>
            </p:contentPart>
          </mc:Choice>
          <mc:Fallback>
            <p:pic>
              <p:nvPicPr>
                <p:cNvPr id="53" name="Ink 52">
                  <a:extLst>
                    <a:ext uri="{FF2B5EF4-FFF2-40B4-BE49-F238E27FC236}">
                      <a16:creationId xmlns:a16="http://schemas.microsoft.com/office/drawing/2014/main" id="{579C7DC0-EF9F-CD41-A2B2-A75CD5A5B7A6}"/>
                    </a:ext>
                  </a:extLst>
                </p:cNvPr>
                <p:cNvPicPr/>
                <p:nvPr/>
              </p:nvPicPr>
              <p:blipFill>
                <a:blip r:embed="rId91"/>
                <a:stretch>
                  <a:fillRect/>
                </a:stretch>
              </p:blipFill>
              <p:spPr>
                <a:xfrm>
                  <a:off x="11805190" y="972463"/>
                  <a:ext cx="194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7" name="Ink 46">
                  <a:extLst>
                    <a:ext uri="{FF2B5EF4-FFF2-40B4-BE49-F238E27FC236}">
                      <a16:creationId xmlns:a16="http://schemas.microsoft.com/office/drawing/2014/main" id="{2A4A5E86-C1D5-8E40-8336-66957FAFBE7C}"/>
                    </a:ext>
                  </a:extLst>
                </p14:cNvPr>
                <p14:cNvContentPartPr/>
                <p14:nvPr/>
              </p14:nvContentPartPr>
              <p14:xfrm>
                <a:off x="11059630" y="1289263"/>
                <a:ext cx="104760" cy="280440"/>
              </p14:xfrm>
            </p:contentPart>
          </mc:Choice>
          <mc:Fallback>
            <p:pic>
              <p:nvPicPr>
                <p:cNvPr id="47" name="Ink 46">
                  <a:extLst>
                    <a:ext uri="{FF2B5EF4-FFF2-40B4-BE49-F238E27FC236}">
                      <a16:creationId xmlns:a16="http://schemas.microsoft.com/office/drawing/2014/main" id="{2A4A5E86-C1D5-8E40-8336-66957FAFBE7C}"/>
                    </a:ext>
                  </a:extLst>
                </p:cNvPr>
                <p:cNvPicPr/>
                <p:nvPr/>
              </p:nvPicPr>
              <p:blipFill>
                <a:blip r:embed="rId93"/>
                <a:stretch>
                  <a:fillRect/>
                </a:stretch>
              </p:blipFill>
              <p:spPr>
                <a:xfrm>
                  <a:off x="11044150" y="1273783"/>
                  <a:ext cx="1353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8" name="Ink 47">
                  <a:extLst>
                    <a:ext uri="{FF2B5EF4-FFF2-40B4-BE49-F238E27FC236}">
                      <a16:creationId xmlns:a16="http://schemas.microsoft.com/office/drawing/2014/main" id="{695EAAFF-3233-4144-A6F9-29A0EF1CB7DD}"/>
                    </a:ext>
                  </a:extLst>
                </p14:cNvPr>
                <p14:cNvContentPartPr/>
                <p14:nvPr/>
              </p14:nvContentPartPr>
              <p14:xfrm>
                <a:off x="11225590" y="1277023"/>
                <a:ext cx="98280" cy="181080"/>
              </p14:xfrm>
            </p:contentPart>
          </mc:Choice>
          <mc:Fallback>
            <p:pic>
              <p:nvPicPr>
                <p:cNvPr id="48" name="Ink 47">
                  <a:extLst>
                    <a:ext uri="{FF2B5EF4-FFF2-40B4-BE49-F238E27FC236}">
                      <a16:creationId xmlns:a16="http://schemas.microsoft.com/office/drawing/2014/main" id="{695EAAFF-3233-4144-A6F9-29A0EF1CB7DD}"/>
                    </a:ext>
                  </a:extLst>
                </p:cNvPr>
                <p:cNvPicPr/>
                <p:nvPr/>
              </p:nvPicPr>
              <p:blipFill>
                <a:blip r:embed="rId95"/>
                <a:stretch>
                  <a:fillRect/>
                </a:stretch>
              </p:blipFill>
              <p:spPr>
                <a:xfrm>
                  <a:off x="11210470" y="1261543"/>
                  <a:ext cx="1288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Ink 48">
                  <a:extLst>
                    <a:ext uri="{FF2B5EF4-FFF2-40B4-BE49-F238E27FC236}">
                      <a16:creationId xmlns:a16="http://schemas.microsoft.com/office/drawing/2014/main" id="{2993999E-C5AD-4A43-9005-854D4CD8D4DE}"/>
                    </a:ext>
                  </a:extLst>
                </p14:cNvPr>
                <p14:cNvContentPartPr/>
                <p14:nvPr/>
              </p14:nvContentPartPr>
              <p14:xfrm>
                <a:off x="11441590" y="1412383"/>
                <a:ext cx="25560" cy="11520"/>
              </p14:xfrm>
            </p:contentPart>
          </mc:Choice>
          <mc:Fallback>
            <p:pic>
              <p:nvPicPr>
                <p:cNvPr id="49" name="Ink 48">
                  <a:extLst>
                    <a:ext uri="{FF2B5EF4-FFF2-40B4-BE49-F238E27FC236}">
                      <a16:creationId xmlns:a16="http://schemas.microsoft.com/office/drawing/2014/main" id="{2993999E-C5AD-4A43-9005-854D4CD8D4DE}"/>
                    </a:ext>
                  </a:extLst>
                </p:cNvPr>
                <p:cNvPicPr/>
                <p:nvPr/>
              </p:nvPicPr>
              <p:blipFill>
                <a:blip r:embed="rId97"/>
                <a:stretch>
                  <a:fillRect/>
                </a:stretch>
              </p:blipFill>
              <p:spPr>
                <a:xfrm>
                  <a:off x="11426470" y="1397263"/>
                  <a:ext cx="558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Ink 53">
                  <a:extLst>
                    <a:ext uri="{FF2B5EF4-FFF2-40B4-BE49-F238E27FC236}">
                      <a16:creationId xmlns:a16="http://schemas.microsoft.com/office/drawing/2014/main" id="{11F8E17A-21C8-B947-8DBF-0A2A1227FAF9}"/>
                    </a:ext>
                  </a:extLst>
                </p14:cNvPr>
                <p14:cNvContentPartPr/>
                <p14:nvPr/>
              </p14:nvContentPartPr>
              <p14:xfrm>
                <a:off x="11210470" y="1655383"/>
                <a:ext cx="173520" cy="91080"/>
              </p14:xfrm>
            </p:contentPart>
          </mc:Choice>
          <mc:Fallback>
            <p:pic>
              <p:nvPicPr>
                <p:cNvPr id="54" name="Ink 53">
                  <a:extLst>
                    <a:ext uri="{FF2B5EF4-FFF2-40B4-BE49-F238E27FC236}">
                      <a16:creationId xmlns:a16="http://schemas.microsoft.com/office/drawing/2014/main" id="{11F8E17A-21C8-B947-8DBF-0A2A1227FAF9}"/>
                    </a:ext>
                  </a:extLst>
                </p:cNvPr>
                <p:cNvPicPr/>
                <p:nvPr/>
              </p:nvPicPr>
              <p:blipFill>
                <a:blip r:embed="rId99"/>
                <a:stretch>
                  <a:fillRect/>
                </a:stretch>
              </p:blipFill>
              <p:spPr>
                <a:xfrm>
                  <a:off x="11195350" y="1639903"/>
                  <a:ext cx="2041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 name="Ink 56">
                  <a:extLst>
                    <a:ext uri="{FF2B5EF4-FFF2-40B4-BE49-F238E27FC236}">
                      <a16:creationId xmlns:a16="http://schemas.microsoft.com/office/drawing/2014/main" id="{24BD6724-C7AF-1E4A-AD10-99BC25F07C6B}"/>
                    </a:ext>
                  </a:extLst>
                </p14:cNvPr>
                <p14:cNvContentPartPr/>
                <p14:nvPr/>
              </p14:nvContentPartPr>
              <p14:xfrm>
                <a:off x="10339630" y="643063"/>
                <a:ext cx="133560" cy="74880"/>
              </p14:xfrm>
            </p:contentPart>
          </mc:Choice>
          <mc:Fallback>
            <p:pic>
              <p:nvPicPr>
                <p:cNvPr id="57" name="Ink 56">
                  <a:extLst>
                    <a:ext uri="{FF2B5EF4-FFF2-40B4-BE49-F238E27FC236}">
                      <a16:creationId xmlns:a16="http://schemas.microsoft.com/office/drawing/2014/main" id="{24BD6724-C7AF-1E4A-AD10-99BC25F07C6B}"/>
                    </a:ext>
                  </a:extLst>
                </p:cNvPr>
                <p:cNvPicPr/>
                <p:nvPr/>
              </p:nvPicPr>
              <p:blipFill>
                <a:blip r:embed="rId101"/>
                <a:stretch>
                  <a:fillRect/>
                </a:stretch>
              </p:blipFill>
              <p:spPr>
                <a:xfrm>
                  <a:off x="10324150" y="627943"/>
                  <a:ext cx="1638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 name="Ink 57">
                  <a:extLst>
                    <a:ext uri="{FF2B5EF4-FFF2-40B4-BE49-F238E27FC236}">
                      <a16:creationId xmlns:a16="http://schemas.microsoft.com/office/drawing/2014/main" id="{203C856F-ED51-C142-8ADC-54FBEC3C0F09}"/>
                    </a:ext>
                  </a:extLst>
                </p14:cNvPr>
                <p14:cNvContentPartPr/>
                <p14:nvPr/>
              </p14:nvContentPartPr>
              <p14:xfrm>
                <a:off x="10400470" y="594823"/>
                <a:ext cx="50040" cy="134280"/>
              </p14:xfrm>
            </p:contentPart>
          </mc:Choice>
          <mc:Fallback>
            <p:pic>
              <p:nvPicPr>
                <p:cNvPr id="58" name="Ink 57">
                  <a:extLst>
                    <a:ext uri="{FF2B5EF4-FFF2-40B4-BE49-F238E27FC236}">
                      <a16:creationId xmlns:a16="http://schemas.microsoft.com/office/drawing/2014/main" id="{203C856F-ED51-C142-8ADC-54FBEC3C0F09}"/>
                    </a:ext>
                  </a:extLst>
                </p:cNvPr>
                <p:cNvPicPr/>
                <p:nvPr/>
              </p:nvPicPr>
              <p:blipFill>
                <a:blip r:embed="rId103"/>
                <a:stretch>
                  <a:fillRect/>
                </a:stretch>
              </p:blipFill>
              <p:spPr>
                <a:xfrm>
                  <a:off x="10385350" y="579703"/>
                  <a:ext cx="802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9" name="Ink 58">
                  <a:extLst>
                    <a:ext uri="{FF2B5EF4-FFF2-40B4-BE49-F238E27FC236}">
                      <a16:creationId xmlns:a16="http://schemas.microsoft.com/office/drawing/2014/main" id="{AA374122-A629-7747-A740-A7098AC7C6AB}"/>
                    </a:ext>
                  </a:extLst>
                </p14:cNvPr>
                <p14:cNvContentPartPr/>
                <p14:nvPr/>
              </p14:nvContentPartPr>
              <p14:xfrm>
                <a:off x="10579030" y="682303"/>
                <a:ext cx="31320" cy="114480"/>
              </p14:xfrm>
            </p:contentPart>
          </mc:Choice>
          <mc:Fallback>
            <p:pic>
              <p:nvPicPr>
                <p:cNvPr id="59" name="Ink 58">
                  <a:extLst>
                    <a:ext uri="{FF2B5EF4-FFF2-40B4-BE49-F238E27FC236}">
                      <a16:creationId xmlns:a16="http://schemas.microsoft.com/office/drawing/2014/main" id="{AA374122-A629-7747-A740-A7098AC7C6AB}"/>
                    </a:ext>
                  </a:extLst>
                </p:cNvPr>
                <p:cNvPicPr/>
                <p:nvPr/>
              </p:nvPicPr>
              <p:blipFill>
                <a:blip r:embed="rId105"/>
                <a:stretch>
                  <a:fillRect/>
                </a:stretch>
              </p:blipFill>
              <p:spPr>
                <a:xfrm>
                  <a:off x="10563910" y="667183"/>
                  <a:ext cx="61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0" name="Ink 59">
                  <a:extLst>
                    <a:ext uri="{FF2B5EF4-FFF2-40B4-BE49-F238E27FC236}">
                      <a16:creationId xmlns:a16="http://schemas.microsoft.com/office/drawing/2014/main" id="{528C4F82-5BDC-104C-830F-5B1A3D89031C}"/>
                    </a:ext>
                  </a:extLst>
                </p14:cNvPr>
                <p14:cNvContentPartPr/>
                <p14:nvPr/>
              </p14:nvContentPartPr>
              <p14:xfrm>
                <a:off x="10568230" y="545143"/>
                <a:ext cx="6120" cy="7560"/>
              </p14:xfrm>
            </p:contentPart>
          </mc:Choice>
          <mc:Fallback>
            <p:pic>
              <p:nvPicPr>
                <p:cNvPr id="60" name="Ink 59">
                  <a:extLst>
                    <a:ext uri="{FF2B5EF4-FFF2-40B4-BE49-F238E27FC236}">
                      <a16:creationId xmlns:a16="http://schemas.microsoft.com/office/drawing/2014/main" id="{528C4F82-5BDC-104C-830F-5B1A3D89031C}"/>
                    </a:ext>
                  </a:extLst>
                </p:cNvPr>
                <p:cNvPicPr/>
                <p:nvPr/>
              </p:nvPicPr>
              <p:blipFill>
                <a:blip r:embed="rId107"/>
                <a:stretch>
                  <a:fillRect/>
                </a:stretch>
              </p:blipFill>
              <p:spPr>
                <a:xfrm>
                  <a:off x="10553110" y="530023"/>
                  <a:ext cx="363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65A2082F-9CC4-F042-AD42-3B562131C130}"/>
                    </a:ext>
                  </a:extLst>
                </p14:cNvPr>
                <p14:cNvContentPartPr/>
                <p14:nvPr/>
              </p14:nvContentPartPr>
              <p14:xfrm>
                <a:off x="10778110" y="502303"/>
                <a:ext cx="76320" cy="19440"/>
              </p14:xfrm>
            </p:contentPart>
          </mc:Choice>
          <mc:Fallback>
            <p:pic>
              <p:nvPicPr>
                <p:cNvPr id="61" name="Ink 60">
                  <a:extLst>
                    <a:ext uri="{FF2B5EF4-FFF2-40B4-BE49-F238E27FC236}">
                      <a16:creationId xmlns:a16="http://schemas.microsoft.com/office/drawing/2014/main" id="{65A2082F-9CC4-F042-AD42-3B562131C130}"/>
                    </a:ext>
                  </a:extLst>
                </p:cNvPr>
                <p:cNvPicPr/>
                <p:nvPr/>
              </p:nvPicPr>
              <p:blipFill>
                <a:blip r:embed="rId109"/>
                <a:stretch>
                  <a:fillRect/>
                </a:stretch>
              </p:blipFill>
              <p:spPr>
                <a:xfrm>
                  <a:off x="10762990" y="486823"/>
                  <a:ext cx="1069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CC1B3F35-A648-764A-8777-215E768FA7C6}"/>
                    </a:ext>
                  </a:extLst>
                </p14:cNvPr>
                <p14:cNvContentPartPr/>
                <p14:nvPr/>
              </p14:nvContentPartPr>
              <p14:xfrm>
                <a:off x="10797550" y="606343"/>
                <a:ext cx="69840" cy="59760"/>
              </p14:xfrm>
            </p:contentPart>
          </mc:Choice>
          <mc:Fallback>
            <p:pic>
              <p:nvPicPr>
                <p:cNvPr id="62" name="Ink 61">
                  <a:extLst>
                    <a:ext uri="{FF2B5EF4-FFF2-40B4-BE49-F238E27FC236}">
                      <a16:creationId xmlns:a16="http://schemas.microsoft.com/office/drawing/2014/main" id="{CC1B3F35-A648-764A-8777-215E768FA7C6}"/>
                    </a:ext>
                  </a:extLst>
                </p:cNvPr>
                <p:cNvPicPr/>
                <p:nvPr/>
              </p:nvPicPr>
              <p:blipFill>
                <a:blip r:embed="rId111"/>
                <a:stretch>
                  <a:fillRect/>
                </a:stretch>
              </p:blipFill>
              <p:spPr>
                <a:xfrm>
                  <a:off x="10782430" y="590863"/>
                  <a:ext cx="1004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9EEC1517-3FA9-F041-8BDF-0E016A6599E8}"/>
                    </a:ext>
                  </a:extLst>
                </p14:cNvPr>
                <p14:cNvContentPartPr/>
                <p14:nvPr/>
              </p14:nvContentPartPr>
              <p14:xfrm>
                <a:off x="10949110" y="431383"/>
                <a:ext cx="159120" cy="83520"/>
              </p14:xfrm>
            </p:contentPart>
          </mc:Choice>
          <mc:Fallback>
            <p:pic>
              <p:nvPicPr>
                <p:cNvPr id="63" name="Ink 62">
                  <a:extLst>
                    <a:ext uri="{FF2B5EF4-FFF2-40B4-BE49-F238E27FC236}">
                      <a16:creationId xmlns:a16="http://schemas.microsoft.com/office/drawing/2014/main" id="{9EEC1517-3FA9-F041-8BDF-0E016A6599E8}"/>
                    </a:ext>
                  </a:extLst>
                </p:cNvPr>
                <p:cNvPicPr/>
                <p:nvPr/>
              </p:nvPicPr>
              <p:blipFill>
                <a:blip r:embed="rId113"/>
                <a:stretch>
                  <a:fillRect/>
                </a:stretch>
              </p:blipFill>
              <p:spPr>
                <a:xfrm>
                  <a:off x="10933630" y="416263"/>
                  <a:ext cx="189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A875A8E7-160F-D242-BAA7-31DDA8A8E403}"/>
                    </a:ext>
                  </a:extLst>
                </p14:cNvPr>
                <p14:cNvContentPartPr/>
                <p14:nvPr/>
              </p14:nvContentPartPr>
              <p14:xfrm>
                <a:off x="11016790" y="388543"/>
                <a:ext cx="46800" cy="120240"/>
              </p14:xfrm>
            </p:contentPart>
          </mc:Choice>
          <mc:Fallback>
            <p:pic>
              <p:nvPicPr>
                <p:cNvPr id="64" name="Ink 63">
                  <a:extLst>
                    <a:ext uri="{FF2B5EF4-FFF2-40B4-BE49-F238E27FC236}">
                      <a16:creationId xmlns:a16="http://schemas.microsoft.com/office/drawing/2014/main" id="{A875A8E7-160F-D242-BAA7-31DDA8A8E403}"/>
                    </a:ext>
                  </a:extLst>
                </p:cNvPr>
                <p:cNvPicPr/>
                <p:nvPr/>
              </p:nvPicPr>
              <p:blipFill>
                <a:blip r:embed="rId115"/>
                <a:stretch>
                  <a:fillRect/>
                </a:stretch>
              </p:blipFill>
              <p:spPr>
                <a:xfrm>
                  <a:off x="11001670" y="373063"/>
                  <a:ext cx="77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5" name="Ink 64">
                  <a:extLst>
                    <a:ext uri="{FF2B5EF4-FFF2-40B4-BE49-F238E27FC236}">
                      <a16:creationId xmlns:a16="http://schemas.microsoft.com/office/drawing/2014/main" id="{13B91AD2-F356-224D-BDB5-4C126CCBB148}"/>
                    </a:ext>
                  </a:extLst>
                </p14:cNvPr>
                <p14:cNvContentPartPr/>
                <p14:nvPr/>
              </p14:nvContentPartPr>
              <p14:xfrm>
                <a:off x="11195350" y="500863"/>
                <a:ext cx="10800" cy="76320"/>
              </p14:xfrm>
            </p:contentPart>
          </mc:Choice>
          <mc:Fallback>
            <p:pic>
              <p:nvPicPr>
                <p:cNvPr id="65" name="Ink 64">
                  <a:extLst>
                    <a:ext uri="{FF2B5EF4-FFF2-40B4-BE49-F238E27FC236}">
                      <a16:creationId xmlns:a16="http://schemas.microsoft.com/office/drawing/2014/main" id="{13B91AD2-F356-224D-BDB5-4C126CCBB148}"/>
                    </a:ext>
                  </a:extLst>
                </p:cNvPr>
                <p:cNvPicPr/>
                <p:nvPr/>
              </p:nvPicPr>
              <p:blipFill>
                <a:blip r:embed="rId117"/>
                <a:stretch>
                  <a:fillRect/>
                </a:stretch>
              </p:blipFill>
              <p:spPr>
                <a:xfrm>
                  <a:off x="11180230" y="485743"/>
                  <a:ext cx="414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Ink 65">
                  <a:extLst>
                    <a:ext uri="{FF2B5EF4-FFF2-40B4-BE49-F238E27FC236}">
                      <a16:creationId xmlns:a16="http://schemas.microsoft.com/office/drawing/2014/main" id="{80840BE0-CF6C-F242-B03C-BB297C4513CB}"/>
                    </a:ext>
                  </a:extLst>
                </p14:cNvPr>
                <p14:cNvContentPartPr/>
                <p14:nvPr/>
              </p14:nvContentPartPr>
              <p14:xfrm>
                <a:off x="11333590" y="449743"/>
                <a:ext cx="8640" cy="84240"/>
              </p14:xfrm>
            </p:contentPart>
          </mc:Choice>
          <mc:Fallback>
            <p:pic>
              <p:nvPicPr>
                <p:cNvPr id="66" name="Ink 65">
                  <a:extLst>
                    <a:ext uri="{FF2B5EF4-FFF2-40B4-BE49-F238E27FC236}">
                      <a16:creationId xmlns:a16="http://schemas.microsoft.com/office/drawing/2014/main" id="{80840BE0-CF6C-F242-B03C-BB297C4513CB}"/>
                    </a:ext>
                  </a:extLst>
                </p:cNvPr>
                <p:cNvPicPr/>
                <p:nvPr/>
              </p:nvPicPr>
              <p:blipFill>
                <a:blip r:embed="rId119"/>
                <a:stretch>
                  <a:fillRect/>
                </a:stretch>
              </p:blipFill>
              <p:spPr>
                <a:xfrm>
                  <a:off x="11318470" y="434623"/>
                  <a:ext cx="39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Ink 66">
                  <a:extLst>
                    <a:ext uri="{FF2B5EF4-FFF2-40B4-BE49-F238E27FC236}">
                      <a16:creationId xmlns:a16="http://schemas.microsoft.com/office/drawing/2014/main" id="{D6D112AF-111F-964C-940E-3A0DD0575D4E}"/>
                    </a:ext>
                  </a:extLst>
                </p14:cNvPr>
                <p14:cNvContentPartPr/>
                <p14:nvPr/>
              </p14:nvContentPartPr>
              <p14:xfrm>
                <a:off x="11398030" y="261823"/>
                <a:ext cx="169920" cy="171720"/>
              </p14:xfrm>
            </p:contentPart>
          </mc:Choice>
          <mc:Fallback>
            <p:pic>
              <p:nvPicPr>
                <p:cNvPr id="67" name="Ink 66">
                  <a:extLst>
                    <a:ext uri="{FF2B5EF4-FFF2-40B4-BE49-F238E27FC236}">
                      <a16:creationId xmlns:a16="http://schemas.microsoft.com/office/drawing/2014/main" id="{D6D112AF-111F-964C-940E-3A0DD0575D4E}"/>
                    </a:ext>
                  </a:extLst>
                </p:cNvPr>
                <p:cNvPicPr/>
                <p:nvPr/>
              </p:nvPicPr>
              <p:blipFill>
                <a:blip r:embed="rId121"/>
                <a:stretch>
                  <a:fillRect/>
                </a:stretch>
              </p:blipFill>
              <p:spPr>
                <a:xfrm>
                  <a:off x="11382550" y="246703"/>
                  <a:ext cx="2005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Ink 67">
                  <a:extLst>
                    <a:ext uri="{FF2B5EF4-FFF2-40B4-BE49-F238E27FC236}">
                      <a16:creationId xmlns:a16="http://schemas.microsoft.com/office/drawing/2014/main" id="{814C38BA-AE6B-3248-9A90-3D74B59356DC}"/>
                    </a:ext>
                  </a:extLst>
                </p14:cNvPr>
                <p14:cNvContentPartPr/>
                <p14:nvPr/>
              </p14:nvContentPartPr>
              <p14:xfrm>
                <a:off x="11647870" y="363343"/>
                <a:ext cx="80640" cy="96480"/>
              </p14:xfrm>
            </p:contentPart>
          </mc:Choice>
          <mc:Fallback>
            <p:pic>
              <p:nvPicPr>
                <p:cNvPr id="68" name="Ink 67">
                  <a:extLst>
                    <a:ext uri="{FF2B5EF4-FFF2-40B4-BE49-F238E27FC236}">
                      <a16:creationId xmlns:a16="http://schemas.microsoft.com/office/drawing/2014/main" id="{814C38BA-AE6B-3248-9A90-3D74B59356DC}"/>
                    </a:ext>
                  </a:extLst>
                </p:cNvPr>
                <p:cNvPicPr/>
                <p:nvPr/>
              </p:nvPicPr>
              <p:blipFill>
                <a:blip r:embed="rId123"/>
                <a:stretch>
                  <a:fillRect/>
                </a:stretch>
              </p:blipFill>
              <p:spPr>
                <a:xfrm>
                  <a:off x="11632750" y="347863"/>
                  <a:ext cx="111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Ink 68">
                  <a:extLst>
                    <a:ext uri="{FF2B5EF4-FFF2-40B4-BE49-F238E27FC236}">
                      <a16:creationId xmlns:a16="http://schemas.microsoft.com/office/drawing/2014/main" id="{3233BD8D-CAB5-8047-BCCA-5EBAB3577A46}"/>
                    </a:ext>
                  </a:extLst>
                </p14:cNvPr>
                <p14:cNvContentPartPr/>
                <p14:nvPr/>
              </p14:nvContentPartPr>
              <p14:xfrm>
                <a:off x="11810230" y="215743"/>
                <a:ext cx="78480" cy="43560"/>
              </p14:xfrm>
            </p:contentPart>
          </mc:Choice>
          <mc:Fallback>
            <p:pic>
              <p:nvPicPr>
                <p:cNvPr id="69" name="Ink 68">
                  <a:extLst>
                    <a:ext uri="{FF2B5EF4-FFF2-40B4-BE49-F238E27FC236}">
                      <a16:creationId xmlns:a16="http://schemas.microsoft.com/office/drawing/2014/main" id="{3233BD8D-CAB5-8047-BCCA-5EBAB3577A46}"/>
                    </a:ext>
                  </a:extLst>
                </p:cNvPr>
                <p:cNvPicPr/>
                <p:nvPr/>
              </p:nvPicPr>
              <p:blipFill>
                <a:blip r:embed="rId125"/>
                <a:stretch>
                  <a:fillRect/>
                </a:stretch>
              </p:blipFill>
              <p:spPr>
                <a:xfrm>
                  <a:off x="11794750" y="200623"/>
                  <a:ext cx="109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Ink 74">
                  <a:extLst>
                    <a:ext uri="{FF2B5EF4-FFF2-40B4-BE49-F238E27FC236}">
                      <a16:creationId xmlns:a16="http://schemas.microsoft.com/office/drawing/2014/main" id="{65453C5C-9504-F146-9CC3-E4C6192F7479}"/>
                    </a:ext>
                  </a:extLst>
                </p14:cNvPr>
                <p14:cNvContentPartPr/>
                <p14:nvPr/>
              </p14:nvContentPartPr>
              <p14:xfrm>
                <a:off x="9925270" y="2270623"/>
                <a:ext cx="199440" cy="19080"/>
              </p14:xfrm>
            </p:contentPart>
          </mc:Choice>
          <mc:Fallback>
            <p:pic>
              <p:nvPicPr>
                <p:cNvPr id="75" name="Ink 74">
                  <a:extLst>
                    <a:ext uri="{FF2B5EF4-FFF2-40B4-BE49-F238E27FC236}">
                      <a16:creationId xmlns:a16="http://schemas.microsoft.com/office/drawing/2014/main" id="{65453C5C-9504-F146-9CC3-E4C6192F7479}"/>
                    </a:ext>
                  </a:extLst>
                </p:cNvPr>
                <p:cNvPicPr/>
                <p:nvPr/>
              </p:nvPicPr>
              <p:blipFill>
                <a:blip r:embed="rId127"/>
                <a:stretch>
                  <a:fillRect/>
                </a:stretch>
              </p:blipFill>
              <p:spPr>
                <a:xfrm>
                  <a:off x="9910150" y="2255143"/>
                  <a:ext cx="230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6" name="Ink 75">
                  <a:extLst>
                    <a:ext uri="{FF2B5EF4-FFF2-40B4-BE49-F238E27FC236}">
                      <a16:creationId xmlns:a16="http://schemas.microsoft.com/office/drawing/2014/main" id="{BDD760AC-CCC0-7D45-848D-9ECB8EE46D23}"/>
                    </a:ext>
                  </a:extLst>
                </p14:cNvPr>
                <p14:cNvContentPartPr/>
                <p14:nvPr/>
              </p14:nvContentPartPr>
              <p14:xfrm>
                <a:off x="9936790" y="2455303"/>
                <a:ext cx="218160" cy="30240"/>
              </p14:xfrm>
            </p:contentPart>
          </mc:Choice>
          <mc:Fallback>
            <p:pic>
              <p:nvPicPr>
                <p:cNvPr id="76" name="Ink 75">
                  <a:extLst>
                    <a:ext uri="{FF2B5EF4-FFF2-40B4-BE49-F238E27FC236}">
                      <a16:creationId xmlns:a16="http://schemas.microsoft.com/office/drawing/2014/main" id="{BDD760AC-CCC0-7D45-848D-9ECB8EE46D23}"/>
                    </a:ext>
                  </a:extLst>
                </p:cNvPr>
                <p:cNvPicPr/>
                <p:nvPr/>
              </p:nvPicPr>
              <p:blipFill>
                <a:blip r:embed="rId129"/>
                <a:stretch>
                  <a:fillRect/>
                </a:stretch>
              </p:blipFill>
              <p:spPr>
                <a:xfrm>
                  <a:off x="9921670" y="2440183"/>
                  <a:ext cx="2487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7463DB70-90AC-3B4E-ACB6-5D4EBD2FB712}"/>
                    </a:ext>
                  </a:extLst>
                </p14:cNvPr>
                <p14:cNvContentPartPr/>
                <p14:nvPr/>
              </p14:nvContentPartPr>
              <p14:xfrm>
                <a:off x="10530430" y="2136703"/>
                <a:ext cx="150120" cy="236520"/>
              </p14:xfrm>
            </p:contentPart>
          </mc:Choice>
          <mc:Fallback>
            <p:pic>
              <p:nvPicPr>
                <p:cNvPr id="78" name="Ink 77">
                  <a:extLst>
                    <a:ext uri="{FF2B5EF4-FFF2-40B4-BE49-F238E27FC236}">
                      <a16:creationId xmlns:a16="http://schemas.microsoft.com/office/drawing/2014/main" id="{7463DB70-90AC-3B4E-ACB6-5D4EBD2FB712}"/>
                    </a:ext>
                  </a:extLst>
                </p:cNvPr>
                <p:cNvPicPr/>
                <p:nvPr/>
              </p:nvPicPr>
              <p:blipFill>
                <a:blip r:embed="rId131"/>
                <a:stretch>
                  <a:fillRect/>
                </a:stretch>
              </p:blipFill>
              <p:spPr>
                <a:xfrm>
                  <a:off x="10514950" y="2121583"/>
                  <a:ext cx="18072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8034F51A-10C7-F546-BAE9-2362BCEF7651}"/>
                    </a:ext>
                  </a:extLst>
                </p14:cNvPr>
                <p14:cNvContentPartPr/>
                <p14:nvPr/>
              </p14:nvContentPartPr>
              <p14:xfrm>
                <a:off x="10499110" y="2163343"/>
                <a:ext cx="293760" cy="209160"/>
              </p14:xfrm>
            </p:contentPart>
          </mc:Choice>
          <mc:Fallback>
            <p:pic>
              <p:nvPicPr>
                <p:cNvPr id="79" name="Ink 78">
                  <a:extLst>
                    <a:ext uri="{FF2B5EF4-FFF2-40B4-BE49-F238E27FC236}">
                      <a16:creationId xmlns:a16="http://schemas.microsoft.com/office/drawing/2014/main" id="{8034F51A-10C7-F546-BAE9-2362BCEF7651}"/>
                    </a:ext>
                  </a:extLst>
                </p:cNvPr>
                <p:cNvPicPr/>
                <p:nvPr/>
              </p:nvPicPr>
              <p:blipFill>
                <a:blip r:embed="rId133"/>
                <a:stretch>
                  <a:fillRect/>
                </a:stretch>
              </p:blipFill>
              <p:spPr>
                <a:xfrm>
                  <a:off x="10483990" y="2148223"/>
                  <a:ext cx="3240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C1A94612-5E75-2143-B3E1-4D046EA15080}"/>
                    </a:ext>
                  </a:extLst>
                </p14:cNvPr>
                <p14:cNvContentPartPr/>
                <p14:nvPr/>
              </p14:nvContentPartPr>
              <p14:xfrm>
                <a:off x="10843270" y="2161903"/>
                <a:ext cx="127440" cy="263520"/>
              </p14:xfrm>
            </p:contentPart>
          </mc:Choice>
          <mc:Fallback>
            <p:pic>
              <p:nvPicPr>
                <p:cNvPr id="80" name="Ink 79">
                  <a:extLst>
                    <a:ext uri="{FF2B5EF4-FFF2-40B4-BE49-F238E27FC236}">
                      <a16:creationId xmlns:a16="http://schemas.microsoft.com/office/drawing/2014/main" id="{C1A94612-5E75-2143-B3E1-4D046EA15080}"/>
                    </a:ext>
                  </a:extLst>
                </p:cNvPr>
                <p:cNvPicPr/>
                <p:nvPr/>
              </p:nvPicPr>
              <p:blipFill>
                <a:blip r:embed="rId135"/>
                <a:stretch>
                  <a:fillRect/>
                </a:stretch>
              </p:blipFill>
              <p:spPr>
                <a:xfrm>
                  <a:off x="10827790" y="2146423"/>
                  <a:ext cx="1576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598FB8E5-DBD6-6C45-BE47-BC84D1061A32}"/>
                    </a:ext>
                  </a:extLst>
                </p14:cNvPr>
                <p14:cNvContentPartPr/>
                <p14:nvPr/>
              </p14:nvContentPartPr>
              <p14:xfrm>
                <a:off x="11055670" y="2186743"/>
                <a:ext cx="19440" cy="11160"/>
              </p14:xfrm>
            </p:contentPart>
          </mc:Choice>
          <mc:Fallback>
            <p:pic>
              <p:nvPicPr>
                <p:cNvPr id="81" name="Ink 80">
                  <a:extLst>
                    <a:ext uri="{FF2B5EF4-FFF2-40B4-BE49-F238E27FC236}">
                      <a16:creationId xmlns:a16="http://schemas.microsoft.com/office/drawing/2014/main" id="{598FB8E5-DBD6-6C45-BE47-BC84D1061A32}"/>
                    </a:ext>
                  </a:extLst>
                </p:cNvPr>
                <p:cNvPicPr/>
                <p:nvPr/>
              </p:nvPicPr>
              <p:blipFill>
                <a:blip r:embed="rId137"/>
                <a:stretch>
                  <a:fillRect/>
                </a:stretch>
              </p:blipFill>
              <p:spPr>
                <a:xfrm>
                  <a:off x="11040550" y="2171623"/>
                  <a:ext cx="500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CE81298B-52BE-8E42-AE68-678E3DB3A2CD}"/>
                    </a:ext>
                  </a:extLst>
                </p14:cNvPr>
                <p14:cNvContentPartPr/>
                <p14:nvPr/>
              </p14:nvContentPartPr>
              <p14:xfrm>
                <a:off x="11165110" y="1958503"/>
                <a:ext cx="297000" cy="288000"/>
              </p14:xfrm>
            </p:contentPart>
          </mc:Choice>
          <mc:Fallback>
            <p:pic>
              <p:nvPicPr>
                <p:cNvPr id="82" name="Ink 81">
                  <a:extLst>
                    <a:ext uri="{FF2B5EF4-FFF2-40B4-BE49-F238E27FC236}">
                      <a16:creationId xmlns:a16="http://schemas.microsoft.com/office/drawing/2014/main" id="{CE81298B-52BE-8E42-AE68-678E3DB3A2CD}"/>
                    </a:ext>
                  </a:extLst>
                </p:cNvPr>
                <p:cNvPicPr/>
                <p:nvPr/>
              </p:nvPicPr>
              <p:blipFill>
                <a:blip r:embed="rId139"/>
                <a:stretch>
                  <a:fillRect/>
                </a:stretch>
              </p:blipFill>
              <p:spPr>
                <a:xfrm>
                  <a:off x="11149630" y="1943383"/>
                  <a:ext cx="3272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6DBF5201-FC2F-B04B-8E5F-FA44D7328404}"/>
                    </a:ext>
                  </a:extLst>
                </p14:cNvPr>
                <p14:cNvContentPartPr/>
                <p14:nvPr/>
              </p14:nvContentPartPr>
              <p14:xfrm>
                <a:off x="11534830" y="1934023"/>
                <a:ext cx="183600" cy="165240"/>
              </p14:xfrm>
            </p:contentPart>
          </mc:Choice>
          <mc:Fallback>
            <p:pic>
              <p:nvPicPr>
                <p:cNvPr id="83" name="Ink 82">
                  <a:extLst>
                    <a:ext uri="{FF2B5EF4-FFF2-40B4-BE49-F238E27FC236}">
                      <a16:creationId xmlns:a16="http://schemas.microsoft.com/office/drawing/2014/main" id="{6DBF5201-FC2F-B04B-8E5F-FA44D7328404}"/>
                    </a:ext>
                  </a:extLst>
                </p:cNvPr>
                <p:cNvPicPr/>
                <p:nvPr/>
              </p:nvPicPr>
              <p:blipFill>
                <a:blip r:embed="rId141"/>
                <a:stretch>
                  <a:fillRect/>
                </a:stretch>
              </p:blipFill>
              <p:spPr>
                <a:xfrm>
                  <a:off x="11519710" y="1918903"/>
                  <a:ext cx="21420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1116547E-574D-A048-82F3-6B19723E23B7}"/>
                    </a:ext>
                  </a:extLst>
                </p14:cNvPr>
                <p14:cNvContentPartPr/>
                <p14:nvPr/>
              </p14:nvContentPartPr>
              <p14:xfrm>
                <a:off x="11552830" y="1892983"/>
                <a:ext cx="89640" cy="270000"/>
              </p14:xfrm>
            </p:contentPart>
          </mc:Choice>
          <mc:Fallback>
            <p:pic>
              <p:nvPicPr>
                <p:cNvPr id="84" name="Ink 83">
                  <a:extLst>
                    <a:ext uri="{FF2B5EF4-FFF2-40B4-BE49-F238E27FC236}">
                      <a16:creationId xmlns:a16="http://schemas.microsoft.com/office/drawing/2014/main" id="{1116547E-574D-A048-82F3-6B19723E23B7}"/>
                    </a:ext>
                  </a:extLst>
                </p:cNvPr>
                <p:cNvPicPr/>
                <p:nvPr/>
              </p:nvPicPr>
              <p:blipFill>
                <a:blip r:embed="rId143"/>
                <a:stretch>
                  <a:fillRect/>
                </a:stretch>
              </p:blipFill>
              <p:spPr>
                <a:xfrm>
                  <a:off x="11537710" y="1877503"/>
                  <a:ext cx="1202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8AAE01A4-0F8E-9C43-B88D-BE29566F8824}"/>
                    </a:ext>
                  </a:extLst>
                </p14:cNvPr>
                <p14:cNvContentPartPr/>
                <p14:nvPr/>
              </p14:nvContentPartPr>
              <p14:xfrm>
                <a:off x="11859910" y="2079463"/>
                <a:ext cx="39960" cy="144720"/>
              </p14:xfrm>
            </p:contentPart>
          </mc:Choice>
          <mc:Fallback>
            <p:pic>
              <p:nvPicPr>
                <p:cNvPr id="85" name="Ink 84">
                  <a:extLst>
                    <a:ext uri="{FF2B5EF4-FFF2-40B4-BE49-F238E27FC236}">
                      <a16:creationId xmlns:a16="http://schemas.microsoft.com/office/drawing/2014/main" id="{8AAE01A4-0F8E-9C43-B88D-BE29566F8824}"/>
                    </a:ext>
                  </a:extLst>
                </p:cNvPr>
                <p:cNvPicPr/>
                <p:nvPr/>
              </p:nvPicPr>
              <p:blipFill>
                <a:blip r:embed="rId145"/>
                <a:stretch>
                  <a:fillRect/>
                </a:stretch>
              </p:blipFill>
              <p:spPr>
                <a:xfrm>
                  <a:off x="11844790" y="2064343"/>
                  <a:ext cx="702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9D49FCA7-2C59-0941-BA5C-9E0ADBEDD7A8}"/>
                    </a:ext>
                  </a:extLst>
                </p14:cNvPr>
                <p14:cNvContentPartPr/>
                <p14:nvPr/>
              </p14:nvContentPartPr>
              <p14:xfrm>
                <a:off x="11858110" y="1951303"/>
                <a:ext cx="19080" cy="18720"/>
              </p14:xfrm>
            </p:contentPart>
          </mc:Choice>
          <mc:Fallback>
            <p:pic>
              <p:nvPicPr>
                <p:cNvPr id="86" name="Ink 85">
                  <a:extLst>
                    <a:ext uri="{FF2B5EF4-FFF2-40B4-BE49-F238E27FC236}">
                      <a16:creationId xmlns:a16="http://schemas.microsoft.com/office/drawing/2014/main" id="{9D49FCA7-2C59-0941-BA5C-9E0ADBEDD7A8}"/>
                    </a:ext>
                  </a:extLst>
                </p:cNvPr>
                <p:cNvPicPr/>
                <p:nvPr/>
              </p:nvPicPr>
              <p:blipFill>
                <a:blip r:embed="rId147"/>
                <a:stretch>
                  <a:fillRect/>
                </a:stretch>
              </p:blipFill>
              <p:spPr>
                <a:xfrm>
                  <a:off x="11842990" y="1936183"/>
                  <a:ext cx="496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83141718-33DF-7E4B-83BC-434F08D57FA6}"/>
                    </a:ext>
                  </a:extLst>
                </p14:cNvPr>
                <p14:cNvContentPartPr/>
                <p14:nvPr/>
              </p14:nvContentPartPr>
              <p14:xfrm>
                <a:off x="11439790" y="1648183"/>
                <a:ext cx="698760" cy="758520"/>
              </p14:xfrm>
            </p:contentPart>
          </mc:Choice>
          <mc:Fallback>
            <p:pic>
              <p:nvPicPr>
                <p:cNvPr id="88" name="Ink 87">
                  <a:extLst>
                    <a:ext uri="{FF2B5EF4-FFF2-40B4-BE49-F238E27FC236}">
                      <a16:creationId xmlns:a16="http://schemas.microsoft.com/office/drawing/2014/main" id="{83141718-33DF-7E4B-83BC-434F08D57FA6}"/>
                    </a:ext>
                  </a:extLst>
                </p:cNvPr>
                <p:cNvPicPr/>
                <p:nvPr/>
              </p:nvPicPr>
              <p:blipFill>
                <a:blip r:embed="rId149"/>
                <a:stretch>
                  <a:fillRect/>
                </a:stretch>
              </p:blipFill>
              <p:spPr>
                <a:xfrm>
                  <a:off x="11424670" y="1632703"/>
                  <a:ext cx="729360" cy="789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Ink 89">
                  <a:extLst>
                    <a:ext uri="{FF2B5EF4-FFF2-40B4-BE49-F238E27FC236}">
                      <a16:creationId xmlns:a16="http://schemas.microsoft.com/office/drawing/2014/main" id="{41DE3E37-1767-2D4F-8668-052A8C9F30A9}"/>
                    </a:ext>
                  </a:extLst>
                </p14:cNvPr>
                <p14:cNvContentPartPr/>
                <p14:nvPr/>
              </p14:nvContentPartPr>
              <p14:xfrm>
                <a:off x="9479230" y="2752663"/>
                <a:ext cx="252000" cy="428400"/>
              </p14:xfrm>
            </p:contentPart>
          </mc:Choice>
          <mc:Fallback>
            <p:pic>
              <p:nvPicPr>
                <p:cNvPr id="90" name="Ink 89">
                  <a:extLst>
                    <a:ext uri="{FF2B5EF4-FFF2-40B4-BE49-F238E27FC236}">
                      <a16:creationId xmlns:a16="http://schemas.microsoft.com/office/drawing/2014/main" id="{41DE3E37-1767-2D4F-8668-052A8C9F30A9}"/>
                    </a:ext>
                  </a:extLst>
                </p:cNvPr>
                <p:cNvPicPr/>
                <p:nvPr/>
              </p:nvPicPr>
              <p:blipFill>
                <a:blip r:embed="rId151"/>
                <a:stretch>
                  <a:fillRect/>
                </a:stretch>
              </p:blipFill>
              <p:spPr>
                <a:xfrm>
                  <a:off x="9464110" y="2737183"/>
                  <a:ext cx="28260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38165BFD-5E8E-8F43-873E-D7FD2E5CE12D}"/>
                    </a:ext>
                  </a:extLst>
                </p14:cNvPr>
                <p14:cNvContentPartPr/>
                <p14:nvPr/>
              </p14:nvContentPartPr>
              <p14:xfrm>
                <a:off x="8945350" y="3501103"/>
                <a:ext cx="489960" cy="416160"/>
              </p14:xfrm>
            </p:contentPart>
          </mc:Choice>
          <mc:Fallback>
            <p:pic>
              <p:nvPicPr>
                <p:cNvPr id="91" name="Ink 90">
                  <a:extLst>
                    <a:ext uri="{FF2B5EF4-FFF2-40B4-BE49-F238E27FC236}">
                      <a16:creationId xmlns:a16="http://schemas.microsoft.com/office/drawing/2014/main" id="{38165BFD-5E8E-8F43-873E-D7FD2E5CE12D}"/>
                    </a:ext>
                  </a:extLst>
                </p:cNvPr>
                <p:cNvPicPr/>
                <p:nvPr/>
              </p:nvPicPr>
              <p:blipFill>
                <a:blip r:embed="rId153"/>
                <a:stretch>
                  <a:fillRect/>
                </a:stretch>
              </p:blipFill>
              <p:spPr>
                <a:xfrm>
                  <a:off x="8929870" y="3485983"/>
                  <a:ext cx="52056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AC028CF9-6B66-7443-8CEC-9EC24A2DC189}"/>
                    </a:ext>
                  </a:extLst>
                </p14:cNvPr>
                <p14:cNvContentPartPr/>
                <p14:nvPr/>
              </p14:nvContentPartPr>
              <p14:xfrm>
                <a:off x="9533230" y="3426223"/>
                <a:ext cx="238320" cy="238680"/>
              </p14:xfrm>
            </p:contentPart>
          </mc:Choice>
          <mc:Fallback>
            <p:pic>
              <p:nvPicPr>
                <p:cNvPr id="92" name="Ink 91">
                  <a:extLst>
                    <a:ext uri="{FF2B5EF4-FFF2-40B4-BE49-F238E27FC236}">
                      <a16:creationId xmlns:a16="http://schemas.microsoft.com/office/drawing/2014/main" id="{AC028CF9-6B66-7443-8CEC-9EC24A2DC189}"/>
                    </a:ext>
                  </a:extLst>
                </p:cNvPr>
                <p:cNvPicPr/>
                <p:nvPr/>
              </p:nvPicPr>
              <p:blipFill>
                <a:blip r:embed="rId155"/>
                <a:stretch>
                  <a:fillRect/>
                </a:stretch>
              </p:blipFill>
              <p:spPr>
                <a:xfrm>
                  <a:off x="9518110" y="3411103"/>
                  <a:ext cx="2689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3" name="Ink 92">
                  <a:extLst>
                    <a:ext uri="{FF2B5EF4-FFF2-40B4-BE49-F238E27FC236}">
                      <a16:creationId xmlns:a16="http://schemas.microsoft.com/office/drawing/2014/main" id="{35EE590F-44A8-1D49-88F3-18525BBF2FB1}"/>
                    </a:ext>
                  </a:extLst>
                </p14:cNvPr>
                <p14:cNvContentPartPr/>
                <p14:nvPr/>
              </p14:nvContentPartPr>
              <p14:xfrm>
                <a:off x="9902950" y="3393103"/>
                <a:ext cx="694440" cy="174960"/>
              </p14:xfrm>
            </p:contentPart>
          </mc:Choice>
          <mc:Fallback>
            <p:pic>
              <p:nvPicPr>
                <p:cNvPr id="93" name="Ink 92">
                  <a:extLst>
                    <a:ext uri="{FF2B5EF4-FFF2-40B4-BE49-F238E27FC236}">
                      <a16:creationId xmlns:a16="http://schemas.microsoft.com/office/drawing/2014/main" id="{35EE590F-44A8-1D49-88F3-18525BBF2FB1}"/>
                    </a:ext>
                  </a:extLst>
                </p:cNvPr>
                <p:cNvPicPr/>
                <p:nvPr/>
              </p:nvPicPr>
              <p:blipFill>
                <a:blip r:embed="rId157"/>
                <a:stretch>
                  <a:fillRect/>
                </a:stretch>
              </p:blipFill>
              <p:spPr>
                <a:xfrm>
                  <a:off x="9887470" y="3377623"/>
                  <a:ext cx="7246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4" name="Ink 93">
                  <a:extLst>
                    <a:ext uri="{FF2B5EF4-FFF2-40B4-BE49-F238E27FC236}">
                      <a16:creationId xmlns:a16="http://schemas.microsoft.com/office/drawing/2014/main" id="{7E71BF89-D7A1-5146-82A5-08E8D4E204E1}"/>
                    </a:ext>
                  </a:extLst>
                </p14:cNvPr>
                <p14:cNvContentPartPr/>
                <p14:nvPr/>
              </p14:nvContentPartPr>
              <p14:xfrm>
                <a:off x="8628190" y="318343"/>
                <a:ext cx="224640" cy="678240"/>
              </p14:xfrm>
            </p:contentPart>
          </mc:Choice>
          <mc:Fallback>
            <p:pic>
              <p:nvPicPr>
                <p:cNvPr id="94" name="Ink 93">
                  <a:extLst>
                    <a:ext uri="{FF2B5EF4-FFF2-40B4-BE49-F238E27FC236}">
                      <a16:creationId xmlns:a16="http://schemas.microsoft.com/office/drawing/2014/main" id="{7E71BF89-D7A1-5146-82A5-08E8D4E204E1}"/>
                    </a:ext>
                  </a:extLst>
                </p:cNvPr>
                <p:cNvPicPr/>
                <p:nvPr/>
              </p:nvPicPr>
              <p:blipFill>
                <a:blip r:embed="rId159"/>
                <a:stretch>
                  <a:fillRect/>
                </a:stretch>
              </p:blipFill>
              <p:spPr>
                <a:xfrm>
                  <a:off x="8613070" y="302863"/>
                  <a:ext cx="255240" cy="708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054144D7-FEE7-944A-945A-CFFCA98C9B7D}"/>
                    </a:ext>
                  </a:extLst>
                </p14:cNvPr>
                <p14:cNvContentPartPr/>
                <p14:nvPr/>
              </p14:nvContentPartPr>
              <p14:xfrm>
                <a:off x="5987230" y="4553383"/>
                <a:ext cx="306000" cy="270360"/>
              </p14:xfrm>
            </p:contentPart>
          </mc:Choice>
          <mc:Fallback>
            <p:pic>
              <p:nvPicPr>
                <p:cNvPr id="96" name="Ink 95">
                  <a:extLst>
                    <a:ext uri="{FF2B5EF4-FFF2-40B4-BE49-F238E27FC236}">
                      <a16:creationId xmlns:a16="http://schemas.microsoft.com/office/drawing/2014/main" id="{054144D7-FEE7-944A-945A-CFFCA98C9B7D}"/>
                    </a:ext>
                  </a:extLst>
                </p:cNvPr>
                <p:cNvPicPr/>
                <p:nvPr/>
              </p:nvPicPr>
              <p:blipFill>
                <a:blip r:embed="rId161"/>
                <a:stretch>
                  <a:fillRect/>
                </a:stretch>
              </p:blipFill>
              <p:spPr>
                <a:xfrm>
                  <a:off x="5972110" y="4537903"/>
                  <a:ext cx="3366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65FA36E8-0AA4-ED4B-AC6C-AD8293714E17}"/>
                    </a:ext>
                  </a:extLst>
                </p14:cNvPr>
                <p14:cNvContentPartPr/>
                <p14:nvPr/>
              </p14:nvContentPartPr>
              <p14:xfrm>
                <a:off x="6420310" y="4857583"/>
                <a:ext cx="56880" cy="141480"/>
              </p14:xfrm>
            </p:contentPart>
          </mc:Choice>
          <mc:Fallback>
            <p:pic>
              <p:nvPicPr>
                <p:cNvPr id="97" name="Ink 96">
                  <a:extLst>
                    <a:ext uri="{FF2B5EF4-FFF2-40B4-BE49-F238E27FC236}">
                      <a16:creationId xmlns:a16="http://schemas.microsoft.com/office/drawing/2014/main" id="{65FA36E8-0AA4-ED4B-AC6C-AD8293714E17}"/>
                    </a:ext>
                  </a:extLst>
                </p:cNvPr>
                <p:cNvPicPr/>
                <p:nvPr/>
              </p:nvPicPr>
              <p:blipFill>
                <a:blip r:embed="rId163"/>
                <a:stretch>
                  <a:fillRect/>
                </a:stretch>
              </p:blipFill>
              <p:spPr>
                <a:xfrm>
                  <a:off x="6404830" y="4842463"/>
                  <a:ext cx="874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BE980A37-052A-C44B-AD95-D50440DA910A}"/>
                    </a:ext>
                  </a:extLst>
                </p14:cNvPr>
                <p14:cNvContentPartPr/>
                <p14:nvPr/>
              </p14:nvContentPartPr>
              <p14:xfrm>
                <a:off x="6453790" y="4630063"/>
                <a:ext cx="16920" cy="38880"/>
              </p14:xfrm>
            </p:contentPart>
          </mc:Choice>
          <mc:Fallback>
            <p:pic>
              <p:nvPicPr>
                <p:cNvPr id="98" name="Ink 97">
                  <a:extLst>
                    <a:ext uri="{FF2B5EF4-FFF2-40B4-BE49-F238E27FC236}">
                      <a16:creationId xmlns:a16="http://schemas.microsoft.com/office/drawing/2014/main" id="{BE980A37-052A-C44B-AD95-D50440DA910A}"/>
                    </a:ext>
                  </a:extLst>
                </p:cNvPr>
                <p:cNvPicPr/>
                <p:nvPr/>
              </p:nvPicPr>
              <p:blipFill>
                <a:blip r:embed="rId165"/>
                <a:stretch>
                  <a:fillRect/>
                </a:stretch>
              </p:blipFill>
              <p:spPr>
                <a:xfrm>
                  <a:off x="6438310" y="4614583"/>
                  <a:ext cx="475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7E453617-BC1B-C846-A698-2F0CF6FD47E1}"/>
                    </a:ext>
                  </a:extLst>
                </p14:cNvPr>
                <p14:cNvContentPartPr/>
                <p14:nvPr/>
              </p14:nvContentPartPr>
              <p14:xfrm>
                <a:off x="5364430" y="4729783"/>
                <a:ext cx="480960" cy="162000"/>
              </p14:xfrm>
            </p:contentPart>
          </mc:Choice>
          <mc:Fallback>
            <p:pic>
              <p:nvPicPr>
                <p:cNvPr id="103" name="Ink 102">
                  <a:extLst>
                    <a:ext uri="{FF2B5EF4-FFF2-40B4-BE49-F238E27FC236}">
                      <a16:creationId xmlns:a16="http://schemas.microsoft.com/office/drawing/2014/main" id="{7E453617-BC1B-C846-A698-2F0CF6FD47E1}"/>
                    </a:ext>
                  </a:extLst>
                </p:cNvPr>
                <p:cNvPicPr/>
                <p:nvPr/>
              </p:nvPicPr>
              <p:blipFill>
                <a:blip r:embed="rId167"/>
                <a:stretch>
                  <a:fillRect/>
                </a:stretch>
              </p:blipFill>
              <p:spPr>
                <a:xfrm>
                  <a:off x="5349310" y="4714663"/>
                  <a:ext cx="511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9" name="Ink 108">
                  <a:extLst>
                    <a:ext uri="{FF2B5EF4-FFF2-40B4-BE49-F238E27FC236}">
                      <a16:creationId xmlns:a16="http://schemas.microsoft.com/office/drawing/2014/main" id="{24D9A978-4A20-E744-9584-5F1F5A5264BA}"/>
                    </a:ext>
                  </a:extLst>
                </p14:cNvPr>
                <p14:cNvContentPartPr/>
                <p14:nvPr/>
              </p14:nvContentPartPr>
              <p14:xfrm>
                <a:off x="1571470" y="4208143"/>
                <a:ext cx="38160" cy="1094400"/>
              </p14:xfrm>
            </p:contentPart>
          </mc:Choice>
          <mc:Fallback>
            <p:pic>
              <p:nvPicPr>
                <p:cNvPr id="109" name="Ink 108">
                  <a:extLst>
                    <a:ext uri="{FF2B5EF4-FFF2-40B4-BE49-F238E27FC236}">
                      <a16:creationId xmlns:a16="http://schemas.microsoft.com/office/drawing/2014/main" id="{24D9A978-4A20-E744-9584-5F1F5A5264BA}"/>
                    </a:ext>
                  </a:extLst>
                </p:cNvPr>
                <p:cNvPicPr/>
                <p:nvPr/>
              </p:nvPicPr>
              <p:blipFill>
                <a:blip r:embed="rId169"/>
                <a:stretch>
                  <a:fillRect/>
                </a:stretch>
              </p:blipFill>
              <p:spPr>
                <a:xfrm>
                  <a:off x="1556350" y="4193023"/>
                  <a:ext cx="68760" cy="1124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0" name="Ink 109">
                  <a:extLst>
                    <a:ext uri="{FF2B5EF4-FFF2-40B4-BE49-F238E27FC236}">
                      <a16:creationId xmlns:a16="http://schemas.microsoft.com/office/drawing/2014/main" id="{7034DAC4-71D1-AC44-9F8B-199704C31633}"/>
                    </a:ext>
                  </a:extLst>
                </p14:cNvPr>
                <p14:cNvContentPartPr/>
                <p14:nvPr/>
              </p14:nvContentPartPr>
              <p14:xfrm>
                <a:off x="1521790" y="4062703"/>
                <a:ext cx="1257480" cy="1563840"/>
              </p14:xfrm>
            </p:contentPart>
          </mc:Choice>
          <mc:Fallback>
            <p:pic>
              <p:nvPicPr>
                <p:cNvPr id="110" name="Ink 109">
                  <a:extLst>
                    <a:ext uri="{FF2B5EF4-FFF2-40B4-BE49-F238E27FC236}">
                      <a16:creationId xmlns:a16="http://schemas.microsoft.com/office/drawing/2014/main" id="{7034DAC4-71D1-AC44-9F8B-199704C31633}"/>
                    </a:ext>
                  </a:extLst>
                </p:cNvPr>
                <p:cNvPicPr/>
                <p:nvPr/>
              </p:nvPicPr>
              <p:blipFill>
                <a:blip r:embed="rId171"/>
                <a:stretch>
                  <a:fillRect/>
                </a:stretch>
              </p:blipFill>
              <p:spPr>
                <a:xfrm>
                  <a:off x="1506670" y="4047583"/>
                  <a:ext cx="1288080" cy="1594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1" name="Ink 110">
                  <a:extLst>
                    <a:ext uri="{FF2B5EF4-FFF2-40B4-BE49-F238E27FC236}">
                      <a16:creationId xmlns:a16="http://schemas.microsoft.com/office/drawing/2014/main" id="{267D4316-2AF0-EC44-AB8C-6CD354460470}"/>
                    </a:ext>
                  </a:extLst>
                </p14:cNvPr>
                <p14:cNvContentPartPr/>
                <p14:nvPr/>
              </p14:nvContentPartPr>
              <p14:xfrm>
                <a:off x="2474350" y="4097263"/>
                <a:ext cx="1181160" cy="491760"/>
              </p14:xfrm>
            </p:contentPart>
          </mc:Choice>
          <mc:Fallback>
            <p:pic>
              <p:nvPicPr>
                <p:cNvPr id="111" name="Ink 110">
                  <a:extLst>
                    <a:ext uri="{FF2B5EF4-FFF2-40B4-BE49-F238E27FC236}">
                      <a16:creationId xmlns:a16="http://schemas.microsoft.com/office/drawing/2014/main" id="{267D4316-2AF0-EC44-AB8C-6CD354460470}"/>
                    </a:ext>
                  </a:extLst>
                </p:cNvPr>
                <p:cNvPicPr/>
                <p:nvPr/>
              </p:nvPicPr>
              <p:blipFill>
                <a:blip r:embed="rId173"/>
                <a:stretch>
                  <a:fillRect/>
                </a:stretch>
              </p:blipFill>
              <p:spPr>
                <a:xfrm>
                  <a:off x="2458870" y="4082143"/>
                  <a:ext cx="121176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2" name="Ink 111">
                  <a:extLst>
                    <a:ext uri="{FF2B5EF4-FFF2-40B4-BE49-F238E27FC236}">
                      <a16:creationId xmlns:a16="http://schemas.microsoft.com/office/drawing/2014/main" id="{FF05AABB-634F-B940-AC34-A49FF25E528F}"/>
                    </a:ext>
                  </a:extLst>
                </p14:cNvPr>
                <p14:cNvContentPartPr/>
                <p14:nvPr/>
              </p14:nvContentPartPr>
              <p14:xfrm>
                <a:off x="3615910" y="3818623"/>
                <a:ext cx="773640" cy="685080"/>
              </p14:xfrm>
            </p:contentPart>
          </mc:Choice>
          <mc:Fallback>
            <p:pic>
              <p:nvPicPr>
                <p:cNvPr id="112" name="Ink 111">
                  <a:extLst>
                    <a:ext uri="{FF2B5EF4-FFF2-40B4-BE49-F238E27FC236}">
                      <a16:creationId xmlns:a16="http://schemas.microsoft.com/office/drawing/2014/main" id="{FF05AABB-634F-B940-AC34-A49FF25E528F}"/>
                    </a:ext>
                  </a:extLst>
                </p:cNvPr>
                <p:cNvPicPr/>
                <p:nvPr/>
              </p:nvPicPr>
              <p:blipFill>
                <a:blip r:embed="rId175"/>
                <a:stretch>
                  <a:fillRect/>
                </a:stretch>
              </p:blipFill>
              <p:spPr>
                <a:xfrm>
                  <a:off x="3600790" y="3803503"/>
                  <a:ext cx="804240" cy="7156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4" name="Ink 113">
                  <a:extLst>
                    <a:ext uri="{FF2B5EF4-FFF2-40B4-BE49-F238E27FC236}">
                      <a16:creationId xmlns:a16="http://schemas.microsoft.com/office/drawing/2014/main" id="{68247418-9909-E74C-A259-3AFB43B5A06D}"/>
                    </a:ext>
                  </a:extLst>
                </p14:cNvPr>
                <p14:cNvContentPartPr/>
                <p14:nvPr/>
              </p14:nvContentPartPr>
              <p14:xfrm>
                <a:off x="1714030" y="4351783"/>
                <a:ext cx="179280" cy="181440"/>
              </p14:xfrm>
            </p:contentPart>
          </mc:Choice>
          <mc:Fallback>
            <p:pic>
              <p:nvPicPr>
                <p:cNvPr id="114" name="Ink 113">
                  <a:extLst>
                    <a:ext uri="{FF2B5EF4-FFF2-40B4-BE49-F238E27FC236}">
                      <a16:creationId xmlns:a16="http://schemas.microsoft.com/office/drawing/2014/main" id="{68247418-9909-E74C-A259-3AFB43B5A06D}"/>
                    </a:ext>
                  </a:extLst>
                </p:cNvPr>
                <p:cNvPicPr/>
                <p:nvPr/>
              </p:nvPicPr>
              <p:blipFill>
                <a:blip r:embed="rId177"/>
                <a:stretch>
                  <a:fillRect/>
                </a:stretch>
              </p:blipFill>
              <p:spPr>
                <a:xfrm>
                  <a:off x="1698550" y="4336663"/>
                  <a:ext cx="2098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5" name="Ink 114">
                  <a:extLst>
                    <a:ext uri="{FF2B5EF4-FFF2-40B4-BE49-F238E27FC236}">
                      <a16:creationId xmlns:a16="http://schemas.microsoft.com/office/drawing/2014/main" id="{A5BC3382-C1A8-A54A-8C4B-4B97B805A813}"/>
                    </a:ext>
                  </a:extLst>
                </p14:cNvPr>
                <p14:cNvContentPartPr/>
                <p14:nvPr/>
              </p14:nvContentPartPr>
              <p14:xfrm>
                <a:off x="1942990" y="4509103"/>
                <a:ext cx="8280" cy="69480"/>
              </p14:xfrm>
            </p:contentPart>
          </mc:Choice>
          <mc:Fallback>
            <p:pic>
              <p:nvPicPr>
                <p:cNvPr id="115" name="Ink 114">
                  <a:extLst>
                    <a:ext uri="{FF2B5EF4-FFF2-40B4-BE49-F238E27FC236}">
                      <a16:creationId xmlns:a16="http://schemas.microsoft.com/office/drawing/2014/main" id="{A5BC3382-C1A8-A54A-8C4B-4B97B805A813}"/>
                    </a:ext>
                  </a:extLst>
                </p:cNvPr>
                <p:cNvPicPr/>
                <p:nvPr/>
              </p:nvPicPr>
              <p:blipFill>
                <a:blip r:embed="rId179"/>
                <a:stretch>
                  <a:fillRect/>
                </a:stretch>
              </p:blipFill>
              <p:spPr>
                <a:xfrm>
                  <a:off x="1927870" y="4493623"/>
                  <a:ext cx="385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Ink 115">
                  <a:extLst>
                    <a:ext uri="{FF2B5EF4-FFF2-40B4-BE49-F238E27FC236}">
                      <a16:creationId xmlns:a16="http://schemas.microsoft.com/office/drawing/2014/main" id="{A31A6C4B-38D2-634B-979B-2D972838C6A5}"/>
                    </a:ext>
                  </a:extLst>
                </p14:cNvPr>
                <p14:cNvContentPartPr/>
                <p14:nvPr/>
              </p14:nvContentPartPr>
              <p14:xfrm>
                <a:off x="2022910" y="4312543"/>
                <a:ext cx="132840" cy="250560"/>
              </p14:xfrm>
            </p:contentPart>
          </mc:Choice>
          <mc:Fallback>
            <p:pic>
              <p:nvPicPr>
                <p:cNvPr id="116" name="Ink 115">
                  <a:extLst>
                    <a:ext uri="{FF2B5EF4-FFF2-40B4-BE49-F238E27FC236}">
                      <a16:creationId xmlns:a16="http://schemas.microsoft.com/office/drawing/2014/main" id="{A31A6C4B-38D2-634B-979B-2D972838C6A5}"/>
                    </a:ext>
                  </a:extLst>
                </p:cNvPr>
                <p:cNvPicPr/>
                <p:nvPr/>
              </p:nvPicPr>
              <p:blipFill>
                <a:blip r:embed="rId181"/>
                <a:stretch>
                  <a:fillRect/>
                </a:stretch>
              </p:blipFill>
              <p:spPr>
                <a:xfrm>
                  <a:off x="2007430" y="4297063"/>
                  <a:ext cx="1634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Ink 116">
                  <a:extLst>
                    <a:ext uri="{FF2B5EF4-FFF2-40B4-BE49-F238E27FC236}">
                      <a16:creationId xmlns:a16="http://schemas.microsoft.com/office/drawing/2014/main" id="{E577AC93-D1ED-124F-A9B9-19C4C85FC757}"/>
                    </a:ext>
                  </a:extLst>
                </p14:cNvPr>
                <p14:cNvContentPartPr/>
                <p14:nvPr/>
              </p14:nvContentPartPr>
              <p14:xfrm>
                <a:off x="2181310" y="4519903"/>
                <a:ext cx="21240" cy="36720"/>
              </p14:xfrm>
            </p:contentPart>
          </mc:Choice>
          <mc:Fallback>
            <p:pic>
              <p:nvPicPr>
                <p:cNvPr id="117" name="Ink 116">
                  <a:extLst>
                    <a:ext uri="{FF2B5EF4-FFF2-40B4-BE49-F238E27FC236}">
                      <a16:creationId xmlns:a16="http://schemas.microsoft.com/office/drawing/2014/main" id="{E577AC93-D1ED-124F-A9B9-19C4C85FC757}"/>
                    </a:ext>
                  </a:extLst>
                </p:cNvPr>
                <p:cNvPicPr/>
                <p:nvPr/>
              </p:nvPicPr>
              <p:blipFill>
                <a:blip r:embed="rId183"/>
                <a:stretch>
                  <a:fillRect/>
                </a:stretch>
              </p:blipFill>
              <p:spPr>
                <a:xfrm>
                  <a:off x="2166190" y="4504423"/>
                  <a:ext cx="518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8" name="Ink 117">
                  <a:extLst>
                    <a:ext uri="{FF2B5EF4-FFF2-40B4-BE49-F238E27FC236}">
                      <a16:creationId xmlns:a16="http://schemas.microsoft.com/office/drawing/2014/main" id="{2A23FC21-7BFF-FE47-A9F9-211620C7F592}"/>
                    </a:ext>
                  </a:extLst>
                </p14:cNvPr>
                <p14:cNvContentPartPr/>
                <p14:nvPr/>
              </p14:nvContentPartPr>
              <p14:xfrm>
                <a:off x="2257990" y="4386703"/>
                <a:ext cx="137160" cy="164160"/>
              </p14:xfrm>
            </p:contentPart>
          </mc:Choice>
          <mc:Fallback>
            <p:pic>
              <p:nvPicPr>
                <p:cNvPr id="118" name="Ink 117">
                  <a:extLst>
                    <a:ext uri="{FF2B5EF4-FFF2-40B4-BE49-F238E27FC236}">
                      <a16:creationId xmlns:a16="http://schemas.microsoft.com/office/drawing/2014/main" id="{2A23FC21-7BFF-FE47-A9F9-211620C7F592}"/>
                    </a:ext>
                  </a:extLst>
                </p:cNvPr>
                <p:cNvPicPr/>
                <p:nvPr/>
              </p:nvPicPr>
              <p:blipFill>
                <a:blip r:embed="rId185"/>
                <a:stretch>
                  <a:fillRect/>
                </a:stretch>
              </p:blipFill>
              <p:spPr>
                <a:xfrm>
                  <a:off x="2242870" y="4371583"/>
                  <a:ext cx="1674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 name="Ink 118">
                  <a:extLst>
                    <a:ext uri="{FF2B5EF4-FFF2-40B4-BE49-F238E27FC236}">
                      <a16:creationId xmlns:a16="http://schemas.microsoft.com/office/drawing/2014/main" id="{78E8DD67-FF51-BD4E-94F4-4EC4A086CD03}"/>
                    </a:ext>
                  </a:extLst>
                </p14:cNvPr>
                <p14:cNvContentPartPr/>
                <p14:nvPr/>
              </p14:nvContentPartPr>
              <p14:xfrm>
                <a:off x="2267710" y="4318663"/>
                <a:ext cx="67320" cy="60120"/>
              </p14:xfrm>
            </p:contentPart>
          </mc:Choice>
          <mc:Fallback>
            <p:pic>
              <p:nvPicPr>
                <p:cNvPr id="119" name="Ink 118">
                  <a:extLst>
                    <a:ext uri="{FF2B5EF4-FFF2-40B4-BE49-F238E27FC236}">
                      <a16:creationId xmlns:a16="http://schemas.microsoft.com/office/drawing/2014/main" id="{78E8DD67-FF51-BD4E-94F4-4EC4A086CD03}"/>
                    </a:ext>
                  </a:extLst>
                </p:cNvPr>
                <p:cNvPicPr/>
                <p:nvPr/>
              </p:nvPicPr>
              <p:blipFill>
                <a:blip r:embed="rId187"/>
                <a:stretch>
                  <a:fillRect/>
                </a:stretch>
              </p:blipFill>
              <p:spPr>
                <a:xfrm>
                  <a:off x="2252230" y="4303543"/>
                  <a:ext cx="975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0" name="Ink 119">
                  <a:extLst>
                    <a:ext uri="{FF2B5EF4-FFF2-40B4-BE49-F238E27FC236}">
                      <a16:creationId xmlns:a16="http://schemas.microsoft.com/office/drawing/2014/main" id="{EEBE8E3E-0D50-C746-8B7C-C706D2598F0F}"/>
                    </a:ext>
                  </a:extLst>
                </p14:cNvPr>
                <p14:cNvContentPartPr/>
                <p14:nvPr/>
              </p14:nvContentPartPr>
              <p14:xfrm>
                <a:off x="1800430" y="4793143"/>
                <a:ext cx="87840" cy="160920"/>
              </p14:xfrm>
            </p:contentPart>
          </mc:Choice>
          <mc:Fallback>
            <p:pic>
              <p:nvPicPr>
                <p:cNvPr id="120" name="Ink 119">
                  <a:extLst>
                    <a:ext uri="{FF2B5EF4-FFF2-40B4-BE49-F238E27FC236}">
                      <a16:creationId xmlns:a16="http://schemas.microsoft.com/office/drawing/2014/main" id="{EEBE8E3E-0D50-C746-8B7C-C706D2598F0F}"/>
                    </a:ext>
                  </a:extLst>
                </p:cNvPr>
                <p:cNvPicPr/>
                <p:nvPr/>
              </p:nvPicPr>
              <p:blipFill>
                <a:blip r:embed="rId189"/>
                <a:stretch>
                  <a:fillRect/>
                </a:stretch>
              </p:blipFill>
              <p:spPr>
                <a:xfrm>
                  <a:off x="1785310" y="4778023"/>
                  <a:ext cx="1184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1" name="Ink 120">
                  <a:extLst>
                    <a:ext uri="{FF2B5EF4-FFF2-40B4-BE49-F238E27FC236}">
                      <a16:creationId xmlns:a16="http://schemas.microsoft.com/office/drawing/2014/main" id="{C0DEE535-0923-D74C-BFD0-9AFA3E188888}"/>
                    </a:ext>
                  </a:extLst>
                </p14:cNvPr>
                <p14:cNvContentPartPr/>
                <p14:nvPr/>
              </p14:nvContentPartPr>
              <p14:xfrm>
                <a:off x="1828510" y="5324503"/>
                <a:ext cx="17640" cy="124920"/>
              </p14:xfrm>
            </p:contentPart>
          </mc:Choice>
          <mc:Fallback>
            <p:pic>
              <p:nvPicPr>
                <p:cNvPr id="121" name="Ink 120">
                  <a:extLst>
                    <a:ext uri="{FF2B5EF4-FFF2-40B4-BE49-F238E27FC236}">
                      <a16:creationId xmlns:a16="http://schemas.microsoft.com/office/drawing/2014/main" id="{C0DEE535-0923-D74C-BFD0-9AFA3E188888}"/>
                    </a:ext>
                  </a:extLst>
                </p:cNvPr>
                <p:cNvPicPr/>
                <p:nvPr/>
              </p:nvPicPr>
              <p:blipFill>
                <a:blip r:embed="rId191"/>
                <a:stretch>
                  <a:fillRect/>
                </a:stretch>
              </p:blipFill>
              <p:spPr>
                <a:xfrm>
                  <a:off x="1813390" y="5309383"/>
                  <a:ext cx="482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 name="Ink 121">
                  <a:extLst>
                    <a:ext uri="{FF2B5EF4-FFF2-40B4-BE49-F238E27FC236}">
                      <a16:creationId xmlns:a16="http://schemas.microsoft.com/office/drawing/2014/main" id="{65CA50FC-B59C-884E-A729-DF33C72E6C08}"/>
                    </a:ext>
                  </a:extLst>
                </p14:cNvPr>
                <p14:cNvContentPartPr/>
                <p14:nvPr/>
              </p14:nvContentPartPr>
              <p14:xfrm>
                <a:off x="1967110" y="5234863"/>
                <a:ext cx="178560" cy="154800"/>
              </p14:xfrm>
            </p:contentPart>
          </mc:Choice>
          <mc:Fallback>
            <p:pic>
              <p:nvPicPr>
                <p:cNvPr id="122" name="Ink 121">
                  <a:extLst>
                    <a:ext uri="{FF2B5EF4-FFF2-40B4-BE49-F238E27FC236}">
                      <a16:creationId xmlns:a16="http://schemas.microsoft.com/office/drawing/2014/main" id="{65CA50FC-B59C-884E-A729-DF33C72E6C08}"/>
                    </a:ext>
                  </a:extLst>
                </p:cNvPr>
                <p:cNvPicPr/>
                <p:nvPr/>
              </p:nvPicPr>
              <p:blipFill>
                <a:blip r:embed="rId193"/>
                <a:stretch>
                  <a:fillRect/>
                </a:stretch>
              </p:blipFill>
              <p:spPr>
                <a:xfrm>
                  <a:off x="1951630" y="5219743"/>
                  <a:ext cx="2088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3" name="Ink 122">
                  <a:extLst>
                    <a:ext uri="{FF2B5EF4-FFF2-40B4-BE49-F238E27FC236}">
                      <a16:creationId xmlns:a16="http://schemas.microsoft.com/office/drawing/2014/main" id="{98243C7A-12B4-094C-ABD9-6A26F8D464DA}"/>
                    </a:ext>
                  </a:extLst>
                </p14:cNvPr>
                <p14:cNvContentPartPr/>
                <p14:nvPr/>
              </p14:nvContentPartPr>
              <p14:xfrm>
                <a:off x="2223790" y="5294263"/>
                <a:ext cx="12240" cy="83160"/>
              </p14:xfrm>
            </p:contentPart>
          </mc:Choice>
          <mc:Fallback>
            <p:pic>
              <p:nvPicPr>
                <p:cNvPr id="123" name="Ink 122">
                  <a:extLst>
                    <a:ext uri="{FF2B5EF4-FFF2-40B4-BE49-F238E27FC236}">
                      <a16:creationId xmlns:a16="http://schemas.microsoft.com/office/drawing/2014/main" id="{98243C7A-12B4-094C-ABD9-6A26F8D464DA}"/>
                    </a:ext>
                  </a:extLst>
                </p:cNvPr>
                <p:cNvPicPr/>
                <p:nvPr/>
              </p:nvPicPr>
              <p:blipFill>
                <a:blip r:embed="rId195"/>
                <a:stretch>
                  <a:fillRect/>
                </a:stretch>
              </p:blipFill>
              <p:spPr>
                <a:xfrm>
                  <a:off x="2208310" y="5279143"/>
                  <a:ext cx="428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4" name="Ink 123">
                  <a:extLst>
                    <a:ext uri="{FF2B5EF4-FFF2-40B4-BE49-F238E27FC236}">
                      <a16:creationId xmlns:a16="http://schemas.microsoft.com/office/drawing/2014/main" id="{9D48F7E8-44A6-E241-B9CB-BA06DFE77C2F}"/>
                    </a:ext>
                  </a:extLst>
                </p14:cNvPr>
                <p14:cNvContentPartPr/>
                <p14:nvPr/>
              </p14:nvContentPartPr>
              <p14:xfrm>
                <a:off x="2246830" y="5193103"/>
                <a:ext cx="47160" cy="134280"/>
              </p14:xfrm>
            </p:contentPart>
          </mc:Choice>
          <mc:Fallback>
            <p:pic>
              <p:nvPicPr>
                <p:cNvPr id="124" name="Ink 123">
                  <a:extLst>
                    <a:ext uri="{FF2B5EF4-FFF2-40B4-BE49-F238E27FC236}">
                      <a16:creationId xmlns:a16="http://schemas.microsoft.com/office/drawing/2014/main" id="{9D48F7E8-44A6-E241-B9CB-BA06DFE77C2F}"/>
                    </a:ext>
                  </a:extLst>
                </p:cNvPr>
                <p:cNvPicPr/>
                <p:nvPr/>
              </p:nvPicPr>
              <p:blipFill>
                <a:blip r:embed="rId197"/>
                <a:stretch>
                  <a:fillRect/>
                </a:stretch>
              </p:blipFill>
              <p:spPr>
                <a:xfrm>
                  <a:off x="2231350" y="5177623"/>
                  <a:ext cx="777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5" name="Ink 124">
                  <a:extLst>
                    <a:ext uri="{FF2B5EF4-FFF2-40B4-BE49-F238E27FC236}">
                      <a16:creationId xmlns:a16="http://schemas.microsoft.com/office/drawing/2014/main" id="{83E5F6F3-92C9-3E45-9A68-D79C638940E1}"/>
                    </a:ext>
                  </a:extLst>
                </p14:cNvPr>
                <p14:cNvContentPartPr/>
                <p14:nvPr/>
              </p14:nvContentPartPr>
              <p14:xfrm>
                <a:off x="2319190" y="5146303"/>
                <a:ext cx="120960" cy="125280"/>
              </p14:xfrm>
            </p:contentPart>
          </mc:Choice>
          <mc:Fallback>
            <p:pic>
              <p:nvPicPr>
                <p:cNvPr id="125" name="Ink 124">
                  <a:extLst>
                    <a:ext uri="{FF2B5EF4-FFF2-40B4-BE49-F238E27FC236}">
                      <a16:creationId xmlns:a16="http://schemas.microsoft.com/office/drawing/2014/main" id="{83E5F6F3-92C9-3E45-9A68-D79C638940E1}"/>
                    </a:ext>
                  </a:extLst>
                </p:cNvPr>
                <p:cNvPicPr/>
                <p:nvPr/>
              </p:nvPicPr>
              <p:blipFill>
                <a:blip r:embed="rId199"/>
                <a:stretch>
                  <a:fillRect/>
                </a:stretch>
              </p:blipFill>
              <p:spPr>
                <a:xfrm>
                  <a:off x="2304070" y="5131183"/>
                  <a:ext cx="1515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6" name="Ink 125">
                  <a:extLst>
                    <a:ext uri="{FF2B5EF4-FFF2-40B4-BE49-F238E27FC236}">
                      <a16:creationId xmlns:a16="http://schemas.microsoft.com/office/drawing/2014/main" id="{5118AA25-598A-4B48-83C7-34DFBC8DE8F3}"/>
                    </a:ext>
                  </a:extLst>
                </p14:cNvPr>
                <p14:cNvContentPartPr/>
                <p14:nvPr/>
              </p14:nvContentPartPr>
              <p14:xfrm>
                <a:off x="2467510" y="5107423"/>
                <a:ext cx="41400" cy="140760"/>
              </p14:xfrm>
            </p:contentPart>
          </mc:Choice>
          <mc:Fallback>
            <p:pic>
              <p:nvPicPr>
                <p:cNvPr id="126" name="Ink 125">
                  <a:extLst>
                    <a:ext uri="{FF2B5EF4-FFF2-40B4-BE49-F238E27FC236}">
                      <a16:creationId xmlns:a16="http://schemas.microsoft.com/office/drawing/2014/main" id="{5118AA25-598A-4B48-83C7-34DFBC8DE8F3}"/>
                    </a:ext>
                  </a:extLst>
                </p:cNvPr>
                <p:cNvPicPr/>
                <p:nvPr/>
              </p:nvPicPr>
              <p:blipFill>
                <a:blip r:embed="rId201"/>
                <a:stretch>
                  <a:fillRect/>
                </a:stretch>
              </p:blipFill>
              <p:spPr>
                <a:xfrm>
                  <a:off x="2452030" y="5092303"/>
                  <a:ext cx="720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7" name="Ink 126">
                  <a:extLst>
                    <a:ext uri="{FF2B5EF4-FFF2-40B4-BE49-F238E27FC236}">
                      <a16:creationId xmlns:a16="http://schemas.microsoft.com/office/drawing/2014/main" id="{B0480922-4446-3F47-800A-656C668C5746}"/>
                    </a:ext>
                  </a:extLst>
                </p14:cNvPr>
                <p14:cNvContentPartPr/>
                <p14:nvPr/>
              </p14:nvContentPartPr>
              <p14:xfrm>
                <a:off x="2597470" y="5276263"/>
                <a:ext cx="21240" cy="89280"/>
              </p14:xfrm>
            </p:contentPart>
          </mc:Choice>
          <mc:Fallback>
            <p:pic>
              <p:nvPicPr>
                <p:cNvPr id="127" name="Ink 126">
                  <a:extLst>
                    <a:ext uri="{FF2B5EF4-FFF2-40B4-BE49-F238E27FC236}">
                      <a16:creationId xmlns:a16="http://schemas.microsoft.com/office/drawing/2014/main" id="{B0480922-4446-3F47-800A-656C668C5746}"/>
                    </a:ext>
                  </a:extLst>
                </p:cNvPr>
                <p:cNvPicPr/>
                <p:nvPr/>
              </p:nvPicPr>
              <p:blipFill>
                <a:blip r:embed="rId203"/>
                <a:stretch>
                  <a:fillRect/>
                </a:stretch>
              </p:blipFill>
              <p:spPr>
                <a:xfrm>
                  <a:off x="2581990" y="5260783"/>
                  <a:ext cx="518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8" name="Ink 127">
                  <a:extLst>
                    <a:ext uri="{FF2B5EF4-FFF2-40B4-BE49-F238E27FC236}">
                      <a16:creationId xmlns:a16="http://schemas.microsoft.com/office/drawing/2014/main" id="{91B65B01-A80A-BE4B-9BBF-0E81064BFBB3}"/>
                    </a:ext>
                  </a:extLst>
                </p14:cNvPr>
                <p14:cNvContentPartPr/>
                <p14:nvPr/>
              </p14:nvContentPartPr>
              <p14:xfrm>
                <a:off x="2283910" y="5423503"/>
                <a:ext cx="52560" cy="74520"/>
              </p14:xfrm>
            </p:contentPart>
          </mc:Choice>
          <mc:Fallback>
            <p:pic>
              <p:nvPicPr>
                <p:cNvPr id="128" name="Ink 127">
                  <a:extLst>
                    <a:ext uri="{FF2B5EF4-FFF2-40B4-BE49-F238E27FC236}">
                      <a16:creationId xmlns:a16="http://schemas.microsoft.com/office/drawing/2014/main" id="{91B65B01-A80A-BE4B-9BBF-0E81064BFBB3}"/>
                    </a:ext>
                  </a:extLst>
                </p:cNvPr>
                <p:cNvPicPr/>
                <p:nvPr/>
              </p:nvPicPr>
              <p:blipFill>
                <a:blip r:embed="rId205"/>
                <a:stretch>
                  <a:fillRect/>
                </a:stretch>
              </p:blipFill>
              <p:spPr>
                <a:xfrm>
                  <a:off x="2268430" y="5408383"/>
                  <a:ext cx="83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9" name="Ink 128">
                  <a:extLst>
                    <a:ext uri="{FF2B5EF4-FFF2-40B4-BE49-F238E27FC236}">
                      <a16:creationId xmlns:a16="http://schemas.microsoft.com/office/drawing/2014/main" id="{5D7E9D6E-E4A3-4245-BE8A-1FAF335FE051}"/>
                    </a:ext>
                  </a:extLst>
                </p14:cNvPr>
                <p14:cNvContentPartPr/>
                <p14:nvPr/>
              </p14:nvContentPartPr>
              <p14:xfrm>
                <a:off x="2391550" y="5250703"/>
                <a:ext cx="355680" cy="208800"/>
              </p14:xfrm>
            </p:contentPart>
          </mc:Choice>
          <mc:Fallback>
            <p:pic>
              <p:nvPicPr>
                <p:cNvPr id="129" name="Ink 128">
                  <a:extLst>
                    <a:ext uri="{FF2B5EF4-FFF2-40B4-BE49-F238E27FC236}">
                      <a16:creationId xmlns:a16="http://schemas.microsoft.com/office/drawing/2014/main" id="{5D7E9D6E-E4A3-4245-BE8A-1FAF335FE051}"/>
                    </a:ext>
                  </a:extLst>
                </p:cNvPr>
                <p:cNvPicPr/>
                <p:nvPr/>
              </p:nvPicPr>
              <p:blipFill>
                <a:blip r:embed="rId207"/>
                <a:stretch>
                  <a:fillRect/>
                </a:stretch>
              </p:blipFill>
              <p:spPr>
                <a:xfrm>
                  <a:off x="2376070" y="5235583"/>
                  <a:ext cx="3862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0" name="Ink 129">
                  <a:extLst>
                    <a:ext uri="{FF2B5EF4-FFF2-40B4-BE49-F238E27FC236}">
                      <a16:creationId xmlns:a16="http://schemas.microsoft.com/office/drawing/2014/main" id="{A5D3B5D3-C98E-F740-ABC2-ED6618661503}"/>
                    </a:ext>
                  </a:extLst>
                </p14:cNvPr>
                <p14:cNvContentPartPr/>
                <p14:nvPr/>
              </p14:nvContentPartPr>
              <p14:xfrm>
                <a:off x="2620870" y="5130103"/>
                <a:ext cx="19800" cy="68760"/>
              </p14:xfrm>
            </p:contentPart>
          </mc:Choice>
          <mc:Fallback>
            <p:pic>
              <p:nvPicPr>
                <p:cNvPr id="130" name="Ink 129">
                  <a:extLst>
                    <a:ext uri="{FF2B5EF4-FFF2-40B4-BE49-F238E27FC236}">
                      <a16:creationId xmlns:a16="http://schemas.microsoft.com/office/drawing/2014/main" id="{A5D3B5D3-C98E-F740-ABC2-ED6618661503}"/>
                    </a:ext>
                  </a:extLst>
                </p:cNvPr>
                <p:cNvPicPr/>
                <p:nvPr/>
              </p:nvPicPr>
              <p:blipFill>
                <a:blip r:embed="rId209"/>
                <a:stretch>
                  <a:fillRect/>
                </a:stretch>
              </p:blipFill>
              <p:spPr>
                <a:xfrm>
                  <a:off x="2605750" y="5114983"/>
                  <a:ext cx="504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2" name="Ink 131">
                  <a:extLst>
                    <a:ext uri="{FF2B5EF4-FFF2-40B4-BE49-F238E27FC236}">
                      <a16:creationId xmlns:a16="http://schemas.microsoft.com/office/drawing/2014/main" id="{444F7A33-51C6-B540-B93A-A1C028840B26}"/>
                    </a:ext>
                  </a:extLst>
                </p14:cNvPr>
                <p14:cNvContentPartPr/>
                <p14:nvPr/>
              </p14:nvContentPartPr>
              <p14:xfrm>
                <a:off x="2672710" y="5082583"/>
                <a:ext cx="1018800" cy="519480"/>
              </p14:xfrm>
            </p:contentPart>
          </mc:Choice>
          <mc:Fallback>
            <p:pic>
              <p:nvPicPr>
                <p:cNvPr id="132" name="Ink 131">
                  <a:extLst>
                    <a:ext uri="{FF2B5EF4-FFF2-40B4-BE49-F238E27FC236}">
                      <a16:creationId xmlns:a16="http://schemas.microsoft.com/office/drawing/2014/main" id="{444F7A33-51C6-B540-B93A-A1C028840B26}"/>
                    </a:ext>
                  </a:extLst>
                </p:cNvPr>
                <p:cNvPicPr/>
                <p:nvPr/>
              </p:nvPicPr>
              <p:blipFill>
                <a:blip r:embed="rId211"/>
                <a:stretch>
                  <a:fillRect/>
                </a:stretch>
              </p:blipFill>
              <p:spPr>
                <a:xfrm>
                  <a:off x="2657230" y="5067463"/>
                  <a:ext cx="104940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3" name="Ink 132">
                  <a:extLst>
                    <a:ext uri="{FF2B5EF4-FFF2-40B4-BE49-F238E27FC236}">
                      <a16:creationId xmlns:a16="http://schemas.microsoft.com/office/drawing/2014/main" id="{FD0554D9-0DCD-5A4C-B0DB-88B9AFB98F05}"/>
                    </a:ext>
                  </a:extLst>
                </p14:cNvPr>
                <p14:cNvContentPartPr/>
                <p14:nvPr/>
              </p14:nvContentPartPr>
              <p14:xfrm>
                <a:off x="3787270" y="4840663"/>
                <a:ext cx="1039320" cy="1101960"/>
              </p14:xfrm>
            </p:contentPart>
          </mc:Choice>
          <mc:Fallback>
            <p:pic>
              <p:nvPicPr>
                <p:cNvPr id="133" name="Ink 132">
                  <a:extLst>
                    <a:ext uri="{FF2B5EF4-FFF2-40B4-BE49-F238E27FC236}">
                      <a16:creationId xmlns:a16="http://schemas.microsoft.com/office/drawing/2014/main" id="{FD0554D9-0DCD-5A4C-B0DB-88B9AFB98F05}"/>
                    </a:ext>
                  </a:extLst>
                </p:cNvPr>
                <p:cNvPicPr/>
                <p:nvPr/>
              </p:nvPicPr>
              <p:blipFill>
                <a:blip r:embed="rId213"/>
                <a:stretch>
                  <a:fillRect/>
                </a:stretch>
              </p:blipFill>
              <p:spPr>
                <a:xfrm>
                  <a:off x="3772150" y="4825543"/>
                  <a:ext cx="1069920" cy="1132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Ink 134">
                  <a:extLst>
                    <a:ext uri="{FF2B5EF4-FFF2-40B4-BE49-F238E27FC236}">
                      <a16:creationId xmlns:a16="http://schemas.microsoft.com/office/drawing/2014/main" id="{0C863A85-EC41-1A44-8405-D6775A1C2549}"/>
                    </a:ext>
                  </a:extLst>
                </p14:cNvPr>
                <p14:cNvContentPartPr/>
                <p14:nvPr/>
              </p14:nvContentPartPr>
              <p14:xfrm>
                <a:off x="4528870" y="3648343"/>
                <a:ext cx="268560" cy="465840"/>
              </p14:xfrm>
            </p:contentPart>
          </mc:Choice>
          <mc:Fallback>
            <p:pic>
              <p:nvPicPr>
                <p:cNvPr id="135" name="Ink 134">
                  <a:extLst>
                    <a:ext uri="{FF2B5EF4-FFF2-40B4-BE49-F238E27FC236}">
                      <a16:creationId xmlns:a16="http://schemas.microsoft.com/office/drawing/2014/main" id="{0C863A85-EC41-1A44-8405-D6775A1C2549}"/>
                    </a:ext>
                  </a:extLst>
                </p:cNvPr>
                <p:cNvPicPr/>
                <p:nvPr/>
              </p:nvPicPr>
              <p:blipFill>
                <a:blip r:embed="rId215"/>
                <a:stretch>
                  <a:fillRect/>
                </a:stretch>
              </p:blipFill>
              <p:spPr>
                <a:xfrm>
                  <a:off x="4513750" y="3632863"/>
                  <a:ext cx="299160" cy="496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6" name="Ink 135">
                  <a:extLst>
                    <a:ext uri="{FF2B5EF4-FFF2-40B4-BE49-F238E27FC236}">
                      <a16:creationId xmlns:a16="http://schemas.microsoft.com/office/drawing/2014/main" id="{25E5DDC6-7D72-FE47-806A-D07BE38C9E74}"/>
                    </a:ext>
                  </a:extLst>
                </p14:cNvPr>
                <p14:cNvContentPartPr/>
                <p14:nvPr/>
              </p14:nvContentPartPr>
              <p14:xfrm>
                <a:off x="4948270" y="3954703"/>
                <a:ext cx="16560" cy="211320"/>
              </p14:xfrm>
            </p:contentPart>
          </mc:Choice>
          <mc:Fallback>
            <p:pic>
              <p:nvPicPr>
                <p:cNvPr id="136" name="Ink 135">
                  <a:extLst>
                    <a:ext uri="{FF2B5EF4-FFF2-40B4-BE49-F238E27FC236}">
                      <a16:creationId xmlns:a16="http://schemas.microsoft.com/office/drawing/2014/main" id="{25E5DDC6-7D72-FE47-806A-D07BE38C9E74}"/>
                    </a:ext>
                  </a:extLst>
                </p:cNvPr>
                <p:cNvPicPr/>
                <p:nvPr/>
              </p:nvPicPr>
              <p:blipFill>
                <a:blip r:embed="rId217"/>
                <a:stretch>
                  <a:fillRect/>
                </a:stretch>
              </p:blipFill>
              <p:spPr>
                <a:xfrm>
                  <a:off x="4932790" y="3939583"/>
                  <a:ext cx="468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00" name="Ink 99">
                  <a:extLst>
                    <a:ext uri="{FF2B5EF4-FFF2-40B4-BE49-F238E27FC236}">
                      <a16:creationId xmlns:a16="http://schemas.microsoft.com/office/drawing/2014/main" id="{6AC188DC-B0B3-EA4E-890F-93D7817082D1}"/>
                    </a:ext>
                  </a:extLst>
                </p14:cNvPr>
                <p14:cNvContentPartPr/>
                <p14:nvPr/>
              </p14:nvContentPartPr>
              <p14:xfrm>
                <a:off x="6165790" y="5375983"/>
                <a:ext cx="234720" cy="217440"/>
              </p14:xfrm>
            </p:contentPart>
          </mc:Choice>
          <mc:Fallback>
            <p:pic>
              <p:nvPicPr>
                <p:cNvPr id="100" name="Ink 99">
                  <a:extLst>
                    <a:ext uri="{FF2B5EF4-FFF2-40B4-BE49-F238E27FC236}">
                      <a16:creationId xmlns:a16="http://schemas.microsoft.com/office/drawing/2014/main" id="{6AC188DC-B0B3-EA4E-890F-93D7817082D1}"/>
                    </a:ext>
                  </a:extLst>
                </p:cNvPr>
                <p:cNvPicPr/>
                <p:nvPr/>
              </p:nvPicPr>
              <p:blipFill>
                <a:blip r:embed="rId219"/>
                <a:stretch>
                  <a:fillRect/>
                </a:stretch>
              </p:blipFill>
              <p:spPr>
                <a:xfrm>
                  <a:off x="6150310" y="5360503"/>
                  <a:ext cx="2649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01" name="Ink 100">
                  <a:extLst>
                    <a:ext uri="{FF2B5EF4-FFF2-40B4-BE49-F238E27FC236}">
                      <a16:creationId xmlns:a16="http://schemas.microsoft.com/office/drawing/2014/main" id="{1E50EE04-5EC1-204D-9AF0-D0493AA57AC5}"/>
                    </a:ext>
                  </a:extLst>
                </p14:cNvPr>
                <p14:cNvContentPartPr/>
                <p14:nvPr/>
              </p14:nvContentPartPr>
              <p14:xfrm>
                <a:off x="6093070" y="5298583"/>
                <a:ext cx="286200" cy="48600"/>
              </p14:xfrm>
            </p:contentPart>
          </mc:Choice>
          <mc:Fallback>
            <p:pic>
              <p:nvPicPr>
                <p:cNvPr id="101" name="Ink 100">
                  <a:extLst>
                    <a:ext uri="{FF2B5EF4-FFF2-40B4-BE49-F238E27FC236}">
                      <a16:creationId xmlns:a16="http://schemas.microsoft.com/office/drawing/2014/main" id="{1E50EE04-5EC1-204D-9AF0-D0493AA57AC5}"/>
                    </a:ext>
                  </a:extLst>
                </p:cNvPr>
                <p:cNvPicPr/>
                <p:nvPr/>
              </p:nvPicPr>
              <p:blipFill>
                <a:blip r:embed="rId221"/>
                <a:stretch>
                  <a:fillRect/>
                </a:stretch>
              </p:blipFill>
              <p:spPr>
                <a:xfrm>
                  <a:off x="6077950" y="5283463"/>
                  <a:ext cx="3168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04" name="Ink 103">
                  <a:extLst>
                    <a:ext uri="{FF2B5EF4-FFF2-40B4-BE49-F238E27FC236}">
                      <a16:creationId xmlns:a16="http://schemas.microsoft.com/office/drawing/2014/main" id="{7F8CD8CF-4A4E-C043-A6E2-2AFDCDC19771}"/>
                    </a:ext>
                  </a:extLst>
                </p14:cNvPr>
                <p14:cNvContentPartPr/>
                <p14:nvPr/>
              </p14:nvContentPartPr>
              <p14:xfrm>
                <a:off x="5370550" y="5493703"/>
                <a:ext cx="532800" cy="174600"/>
              </p14:xfrm>
            </p:contentPart>
          </mc:Choice>
          <mc:Fallback>
            <p:pic>
              <p:nvPicPr>
                <p:cNvPr id="104" name="Ink 103">
                  <a:extLst>
                    <a:ext uri="{FF2B5EF4-FFF2-40B4-BE49-F238E27FC236}">
                      <a16:creationId xmlns:a16="http://schemas.microsoft.com/office/drawing/2014/main" id="{7F8CD8CF-4A4E-C043-A6E2-2AFDCDC19771}"/>
                    </a:ext>
                  </a:extLst>
                </p:cNvPr>
                <p:cNvPicPr/>
                <p:nvPr/>
              </p:nvPicPr>
              <p:blipFill>
                <a:blip r:embed="rId223"/>
                <a:stretch>
                  <a:fillRect/>
                </a:stretch>
              </p:blipFill>
              <p:spPr>
                <a:xfrm>
                  <a:off x="5355430" y="5478583"/>
                  <a:ext cx="5634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2" name="Ink 101">
                  <a:extLst>
                    <a:ext uri="{FF2B5EF4-FFF2-40B4-BE49-F238E27FC236}">
                      <a16:creationId xmlns:a16="http://schemas.microsoft.com/office/drawing/2014/main" id="{6A79C074-79B1-5049-889B-EA310A45ED4E}"/>
                    </a:ext>
                  </a:extLst>
                </p14:cNvPr>
                <p14:cNvContentPartPr/>
                <p14:nvPr/>
              </p14:nvContentPartPr>
              <p14:xfrm>
                <a:off x="6174790" y="5976823"/>
                <a:ext cx="313200" cy="170280"/>
              </p14:xfrm>
            </p:contentPart>
          </mc:Choice>
          <mc:Fallback>
            <p:pic>
              <p:nvPicPr>
                <p:cNvPr id="102" name="Ink 101">
                  <a:extLst>
                    <a:ext uri="{FF2B5EF4-FFF2-40B4-BE49-F238E27FC236}">
                      <a16:creationId xmlns:a16="http://schemas.microsoft.com/office/drawing/2014/main" id="{6A79C074-79B1-5049-889B-EA310A45ED4E}"/>
                    </a:ext>
                  </a:extLst>
                </p:cNvPr>
                <p:cNvPicPr/>
                <p:nvPr/>
              </p:nvPicPr>
              <p:blipFill>
                <a:blip r:embed="rId225"/>
                <a:stretch>
                  <a:fillRect/>
                </a:stretch>
              </p:blipFill>
              <p:spPr>
                <a:xfrm>
                  <a:off x="6159310" y="5961703"/>
                  <a:ext cx="343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5" name="Ink 104">
                  <a:extLst>
                    <a:ext uri="{FF2B5EF4-FFF2-40B4-BE49-F238E27FC236}">
                      <a16:creationId xmlns:a16="http://schemas.microsoft.com/office/drawing/2014/main" id="{41764DB6-3737-5D43-921D-430B3C36BFE8}"/>
                    </a:ext>
                  </a:extLst>
                </p14:cNvPr>
                <p14:cNvContentPartPr/>
                <p14:nvPr/>
              </p14:nvContentPartPr>
              <p14:xfrm>
                <a:off x="5384950" y="6106423"/>
                <a:ext cx="619560" cy="250200"/>
              </p14:xfrm>
            </p:contentPart>
          </mc:Choice>
          <mc:Fallback>
            <p:pic>
              <p:nvPicPr>
                <p:cNvPr id="105" name="Ink 104">
                  <a:extLst>
                    <a:ext uri="{FF2B5EF4-FFF2-40B4-BE49-F238E27FC236}">
                      <a16:creationId xmlns:a16="http://schemas.microsoft.com/office/drawing/2014/main" id="{41764DB6-3737-5D43-921D-430B3C36BFE8}"/>
                    </a:ext>
                  </a:extLst>
                </p:cNvPr>
                <p:cNvPicPr/>
                <p:nvPr/>
              </p:nvPicPr>
              <p:blipFill>
                <a:blip r:embed="rId227"/>
                <a:stretch>
                  <a:fillRect/>
                </a:stretch>
              </p:blipFill>
              <p:spPr>
                <a:xfrm>
                  <a:off x="5369830" y="6091303"/>
                  <a:ext cx="6501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44B960F8-05C6-7841-BBFD-6745FB6664B2}"/>
                    </a:ext>
                  </a:extLst>
                </p14:cNvPr>
                <p14:cNvContentPartPr/>
                <p14:nvPr/>
              </p14:nvContentPartPr>
              <p14:xfrm>
                <a:off x="5058430" y="5679463"/>
                <a:ext cx="296640" cy="458280"/>
              </p14:xfrm>
            </p:contentPart>
          </mc:Choice>
          <mc:Fallback>
            <p:pic>
              <p:nvPicPr>
                <p:cNvPr id="137" name="Ink 136">
                  <a:extLst>
                    <a:ext uri="{FF2B5EF4-FFF2-40B4-BE49-F238E27FC236}">
                      <a16:creationId xmlns:a16="http://schemas.microsoft.com/office/drawing/2014/main" id="{44B960F8-05C6-7841-BBFD-6745FB6664B2}"/>
                    </a:ext>
                  </a:extLst>
                </p:cNvPr>
                <p:cNvPicPr/>
                <p:nvPr/>
              </p:nvPicPr>
              <p:blipFill>
                <a:blip r:embed="rId229"/>
                <a:stretch>
                  <a:fillRect/>
                </a:stretch>
              </p:blipFill>
              <p:spPr>
                <a:xfrm>
                  <a:off x="5043310" y="5664343"/>
                  <a:ext cx="32688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EDE5EB04-CE17-7240-BD3B-6B6057602CB7}"/>
                    </a:ext>
                  </a:extLst>
                </p14:cNvPr>
                <p14:cNvContentPartPr/>
                <p14:nvPr/>
              </p14:nvContentPartPr>
              <p14:xfrm>
                <a:off x="5426710" y="5962063"/>
                <a:ext cx="401040" cy="251280"/>
              </p14:xfrm>
            </p:contentPart>
          </mc:Choice>
          <mc:Fallback>
            <p:pic>
              <p:nvPicPr>
                <p:cNvPr id="138" name="Ink 137">
                  <a:extLst>
                    <a:ext uri="{FF2B5EF4-FFF2-40B4-BE49-F238E27FC236}">
                      <a16:creationId xmlns:a16="http://schemas.microsoft.com/office/drawing/2014/main" id="{EDE5EB04-CE17-7240-BD3B-6B6057602CB7}"/>
                    </a:ext>
                  </a:extLst>
                </p:cNvPr>
                <p:cNvPicPr/>
                <p:nvPr/>
              </p:nvPicPr>
              <p:blipFill>
                <a:blip r:embed="rId231"/>
                <a:stretch>
                  <a:fillRect/>
                </a:stretch>
              </p:blipFill>
              <p:spPr>
                <a:xfrm>
                  <a:off x="5411590" y="5946943"/>
                  <a:ext cx="4316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1" name="Ink 140">
                  <a:extLst>
                    <a:ext uri="{FF2B5EF4-FFF2-40B4-BE49-F238E27FC236}">
                      <a16:creationId xmlns:a16="http://schemas.microsoft.com/office/drawing/2014/main" id="{0247F020-F3A7-764A-AD4F-6155076DEE49}"/>
                    </a:ext>
                  </a:extLst>
                </p14:cNvPr>
                <p14:cNvContentPartPr/>
                <p14:nvPr/>
              </p14:nvContentPartPr>
              <p14:xfrm>
                <a:off x="1841110" y="3403903"/>
                <a:ext cx="280080" cy="761040"/>
              </p14:xfrm>
            </p:contentPart>
          </mc:Choice>
          <mc:Fallback>
            <p:pic>
              <p:nvPicPr>
                <p:cNvPr id="141" name="Ink 140">
                  <a:extLst>
                    <a:ext uri="{FF2B5EF4-FFF2-40B4-BE49-F238E27FC236}">
                      <a16:creationId xmlns:a16="http://schemas.microsoft.com/office/drawing/2014/main" id="{0247F020-F3A7-764A-AD4F-6155076DEE49}"/>
                    </a:ext>
                  </a:extLst>
                </p:cNvPr>
                <p:cNvPicPr/>
                <p:nvPr/>
              </p:nvPicPr>
              <p:blipFill>
                <a:blip r:embed="rId233"/>
                <a:stretch>
                  <a:fillRect/>
                </a:stretch>
              </p:blipFill>
              <p:spPr>
                <a:xfrm>
                  <a:off x="1825990" y="3388423"/>
                  <a:ext cx="310680" cy="791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Ink 142">
                  <a:extLst>
                    <a:ext uri="{FF2B5EF4-FFF2-40B4-BE49-F238E27FC236}">
                      <a16:creationId xmlns:a16="http://schemas.microsoft.com/office/drawing/2014/main" id="{8FB19066-BADE-3041-9CF5-A5139A5369E0}"/>
                    </a:ext>
                  </a:extLst>
                </p14:cNvPr>
                <p14:cNvContentPartPr/>
                <p14:nvPr/>
              </p14:nvContentPartPr>
              <p14:xfrm>
                <a:off x="1798270" y="4716823"/>
                <a:ext cx="160920" cy="118800"/>
              </p14:xfrm>
            </p:contentPart>
          </mc:Choice>
          <mc:Fallback>
            <p:pic>
              <p:nvPicPr>
                <p:cNvPr id="143" name="Ink 142">
                  <a:extLst>
                    <a:ext uri="{FF2B5EF4-FFF2-40B4-BE49-F238E27FC236}">
                      <a16:creationId xmlns:a16="http://schemas.microsoft.com/office/drawing/2014/main" id="{8FB19066-BADE-3041-9CF5-A5139A5369E0}"/>
                    </a:ext>
                  </a:extLst>
                </p:cNvPr>
                <p:cNvPicPr/>
                <p:nvPr/>
              </p:nvPicPr>
              <p:blipFill>
                <a:blip r:embed="rId235"/>
                <a:stretch>
                  <a:fillRect/>
                </a:stretch>
              </p:blipFill>
              <p:spPr>
                <a:xfrm>
                  <a:off x="1783150" y="4701343"/>
                  <a:ext cx="1915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5" name="Ink 144">
                  <a:extLst>
                    <a:ext uri="{FF2B5EF4-FFF2-40B4-BE49-F238E27FC236}">
                      <a16:creationId xmlns:a16="http://schemas.microsoft.com/office/drawing/2014/main" id="{7BAFD818-E0CA-6D4C-A64D-01C949B5DF0C}"/>
                    </a:ext>
                  </a:extLst>
                </p14:cNvPr>
                <p14:cNvContentPartPr/>
                <p14:nvPr/>
              </p14:nvContentPartPr>
              <p14:xfrm>
                <a:off x="1845790" y="4819783"/>
                <a:ext cx="51480" cy="61920"/>
              </p14:xfrm>
            </p:contentPart>
          </mc:Choice>
          <mc:Fallback>
            <p:pic>
              <p:nvPicPr>
                <p:cNvPr id="145" name="Ink 144">
                  <a:extLst>
                    <a:ext uri="{FF2B5EF4-FFF2-40B4-BE49-F238E27FC236}">
                      <a16:creationId xmlns:a16="http://schemas.microsoft.com/office/drawing/2014/main" id="{7BAFD818-E0CA-6D4C-A64D-01C949B5DF0C}"/>
                    </a:ext>
                  </a:extLst>
                </p:cNvPr>
                <p:cNvPicPr/>
                <p:nvPr/>
              </p:nvPicPr>
              <p:blipFill>
                <a:blip r:embed="rId237"/>
                <a:stretch>
                  <a:fillRect/>
                </a:stretch>
              </p:blipFill>
              <p:spPr>
                <a:xfrm>
                  <a:off x="1830670" y="4804663"/>
                  <a:ext cx="820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9" name="Ink 148">
                  <a:extLst>
                    <a:ext uri="{FF2B5EF4-FFF2-40B4-BE49-F238E27FC236}">
                      <a16:creationId xmlns:a16="http://schemas.microsoft.com/office/drawing/2014/main" id="{569DB259-A982-0A45-945C-2886552EDB58}"/>
                    </a:ext>
                  </a:extLst>
                </p14:cNvPr>
                <p14:cNvContentPartPr/>
                <p14:nvPr/>
              </p14:nvContentPartPr>
              <p14:xfrm>
                <a:off x="3810310" y="4028503"/>
                <a:ext cx="122400" cy="152280"/>
              </p14:xfrm>
            </p:contentPart>
          </mc:Choice>
          <mc:Fallback>
            <p:pic>
              <p:nvPicPr>
                <p:cNvPr id="149" name="Ink 148">
                  <a:extLst>
                    <a:ext uri="{FF2B5EF4-FFF2-40B4-BE49-F238E27FC236}">
                      <a16:creationId xmlns:a16="http://schemas.microsoft.com/office/drawing/2014/main" id="{569DB259-A982-0A45-945C-2886552EDB58}"/>
                    </a:ext>
                  </a:extLst>
                </p:cNvPr>
                <p:cNvPicPr/>
                <p:nvPr/>
              </p:nvPicPr>
              <p:blipFill>
                <a:blip r:embed="rId239"/>
                <a:stretch>
                  <a:fillRect/>
                </a:stretch>
              </p:blipFill>
              <p:spPr>
                <a:xfrm>
                  <a:off x="3794830" y="4013023"/>
                  <a:ext cx="1530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0" name="Ink 149">
                  <a:extLst>
                    <a:ext uri="{FF2B5EF4-FFF2-40B4-BE49-F238E27FC236}">
                      <a16:creationId xmlns:a16="http://schemas.microsoft.com/office/drawing/2014/main" id="{3DC4E645-DBC2-664E-B364-BB0AA9D2C306}"/>
                    </a:ext>
                  </a:extLst>
                </p14:cNvPr>
                <p14:cNvContentPartPr/>
                <p14:nvPr/>
              </p14:nvContentPartPr>
              <p14:xfrm>
                <a:off x="4021630" y="4097623"/>
                <a:ext cx="21240" cy="73440"/>
              </p14:xfrm>
            </p:contentPart>
          </mc:Choice>
          <mc:Fallback>
            <p:pic>
              <p:nvPicPr>
                <p:cNvPr id="150" name="Ink 149">
                  <a:extLst>
                    <a:ext uri="{FF2B5EF4-FFF2-40B4-BE49-F238E27FC236}">
                      <a16:creationId xmlns:a16="http://schemas.microsoft.com/office/drawing/2014/main" id="{3DC4E645-DBC2-664E-B364-BB0AA9D2C306}"/>
                    </a:ext>
                  </a:extLst>
                </p:cNvPr>
                <p:cNvPicPr/>
                <p:nvPr/>
              </p:nvPicPr>
              <p:blipFill>
                <a:blip r:embed="rId241"/>
                <a:stretch>
                  <a:fillRect/>
                </a:stretch>
              </p:blipFill>
              <p:spPr>
                <a:xfrm>
                  <a:off x="4006150" y="4082503"/>
                  <a:ext cx="518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1" name="Ink 150">
                  <a:extLst>
                    <a:ext uri="{FF2B5EF4-FFF2-40B4-BE49-F238E27FC236}">
                      <a16:creationId xmlns:a16="http://schemas.microsoft.com/office/drawing/2014/main" id="{C2A3006A-51CA-2248-89D0-CD578F40904C}"/>
                    </a:ext>
                  </a:extLst>
                </p14:cNvPr>
                <p14:cNvContentPartPr/>
                <p14:nvPr/>
              </p14:nvContentPartPr>
              <p14:xfrm>
                <a:off x="4050790" y="3984223"/>
                <a:ext cx="74880" cy="174240"/>
              </p14:xfrm>
            </p:contentPart>
          </mc:Choice>
          <mc:Fallback>
            <p:pic>
              <p:nvPicPr>
                <p:cNvPr id="151" name="Ink 150">
                  <a:extLst>
                    <a:ext uri="{FF2B5EF4-FFF2-40B4-BE49-F238E27FC236}">
                      <a16:creationId xmlns:a16="http://schemas.microsoft.com/office/drawing/2014/main" id="{C2A3006A-51CA-2248-89D0-CD578F40904C}"/>
                    </a:ext>
                  </a:extLst>
                </p:cNvPr>
                <p:cNvPicPr/>
                <p:nvPr/>
              </p:nvPicPr>
              <p:blipFill>
                <a:blip r:embed="rId243"/>
                <a:stretch>
                  <a:fillRect/>
                </a:stretch>
              </p:blipFill>
              <p:spPr>
                <a:xfrm>
                  <a:off x="4035670" y="3969103"/>
                  <a:ext cx="1051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2" name="Ink 151">
                  <a:extLst>
                    <a:ext uri="{FF2B5EF4-FFF2-40B4-BE49-F238E27FC236}">
                      <a16:creationId xmlns:a16="http://schemas.microsoft.com/office/drawing/2014/main" id="{83603915-06B8-AF4B-981E-5288B6E78374}"/>
                    </a:ext>
                  </a:extLst>
                </p14:cNvPr>
                <p14:cNvContentPartPr/>
                <p14:nvPr/>
              </p14:nvContentPartPr>
              <p14:xfrm>
                <a:off x="4198390" y="4121743"/>
                <a:ext cx="14040" cy="54360"/>
              </p14:xfrm>
            </p:contentPart>
          </mc:Choice>
          <mc:Fallback>
            <p:pic>
              <p:nvPicPr>
                <p:cNvPr id="152" name="Ink 151">
                  <a:extLst>
                    <a:ext uri="{FF2B5EF4-FFF2-40B4-BE49-F238E27FC236}">
                      <a16:creationId xmlns:a16="http://schemas.microsoft.com/office/drawing/2014/main" id="{83603915-06B8-AF4B-981E-5288B6E78374}"/>
                    </a:ext>
                  </a:extLst>
                </p:cNvPr>
                <p:cNvPicPr/>
                <p:nvPr/>
              </p:nvPicPr>
              <p:blipFill>
                <a:blip r:embed="rId245"/>
                <a:stretch>
                  <a:fillRect/>
                </a:stretch>
              </p:blipFill>
              <p:spPr>
                <a:xfrm>
                  <a:off x="4183270" y="4106623"/>
                  <a:ext cx="442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3" name="Ink 152">
                  <a:extLst>
                    <a:ext uri="{FF2B5EF4-FFF2-40B4-BE49-F238E27FC236}">
                      <a16:creationId xmlns:a16="http://schemas.microsoft.com/office/drawing/2014/main" id="{62FF5689-40FF-3848-B63D-E609F57D3296}"/>
                    </a:ext>
                  </a:extLst>
                </p14:cNvPr>
                <p14:cNvContentPartPr/>
                <p14:nvPr/>
              </p14:nvContentPartPr>
              <p14:xfrm>
                <a:off x="4242670" y="3968023"/>
                <a:ext cx="105840" cy="189000"/>
              </p14:xfrm>
            </p:contentPart>
          </mc:Choice>
          <mc:Fallback>
            <p:pic>
              <p:nvPicPr>
                <p:cNvPr id="153" name="Ink 152">
                  <a:extLst>
                    <a:ext uri="{FF2B5EF4-FFF2-40B4-BE49-F238E27FC236}">
                      <a16:creationId xmlns:a16="http://schemas.microsoft.com/office/drawing/2014/main" id="{62FF5689-40FF-3848-B63D-E609F57D3296}"/>
                    </a:ext>
                  </a:extLst>
                </p:cNvPr>
                <p:cNvPicPr/>
                <p:nvPr/>
              </p:nvPicPr>
              <p:blipFill>
                <a:blip r:embed="rId247"/>
                <a:stretch>
                  <a:fillRect/>
                </a:stretch>
              </p:blipFill>
              <p:spPr>
                <a:xfrm>
                  <a:off x="4227550" y="3952543"/>
                  <a:ext cx="1364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4" name="Ink 153">
                  <a:extLst>
                    <a:ext uri="{FF2B5EF4-FFF2-40B4-BE49-F238E27FC236}">
                      <a16:creationId xmlns:a16="http://schemas.microsoft.com/office/drawing/2014/main" id="{252AF84A-A206-4F4F-93D2-8AD2EB49934D}"/>
                    </a:ext>
                  </a:extLst>
                </p14:cNvPr>
                <p14:cNvContentPartPr/>
                <p14:nvPr/>
              </p14:nvContentPartPr>
              <p14:xfrm>
                <a:off x="4245910" y="3934903"/>
                <a:ext cx="38880" cy="42840"/>
              </p14:xfrm>
            </p:contentPart>
          </mc:Choice>
          <mc:Fallback>
            <p:pic>
              <p:nvPicPr>
                <p:cNvPr id="154" name="Ink 153">
                  <a:extLst>
                    <a:ext uri="{FF2B5EF4-FFF2-40B4-BE49-F238E27FC236}">
                      <a16:creationId xmlns:a16="http://schemas.microsoft.com/office/drawing/2014/main" id="{252AF84A-A206-4F4F-93D2-8AD2EB49934D}"/>
                    </a:ext>
                  </a:extLst>
                </p:cNvPr>
                <p:cNvPicPr/>
                <p:nvPr/>
              </p:nvPicPr>
              <p:blipFill>
                <a:blip r:embed="rId249"/>
                <a:stretch>
                  <a:fillRect/>
                </a:stretch>
              </p:blipFill>
              <p:spPr>
                <a:xfrm>
                  <a:off x="4230790" y="3919783"/>
                  <a:ext cx="694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5" name="Ink 154">
                  <a:extLst>
                    <a:ext uri="{FF2B5EF4-FFF2-40B4-BE49-F238E27FC236}">
                      <a16:creationId xmlns:a16="http://schemas.microsoft.com/office/drawing/2014/main" id="{703097AB-93BA-C14C-B90E-3E1F72E1DDB1}"/>
                    </a:ext>
                  </a:extLst>
                </p14:cNvPr>
                <p14:cNvContentPartPr/>
                <p14:nvPr/>
              </p14:nvContentPartPr>
              <p14:xfrm>
                <a:off x="3952510" y="4022023"/>
                <a:ext cx="95760" cy="17640"/>
              </p14:xfrm>
            </p:contentPart>
          </mc:Choice>
          <mc:Fallback>
            <p:pic>
              <p:nvPicPr>
                <p:cNvPr id="155" name="Ink 154">
                  <a:extLst>
                    <a:ext uri="{FF2B5EF4-FFF2-40B4-BE49-F238E27FC236}">
                      <a16:creationId xmlns:a16="http://schemas.microsoft.com/office/drawing/2014/main" id="{703097AB-93BA-C14C-B90E-3E1F72E1DDB1}"/>
                    </a:ext>
                  </a:extLst>
                </p:cNvPr>
                <p:cNvPicPr/>
                <p:nvPr/>
              </p:nvPicPr>
              <p:blipFill>
                <a:blip r:embed="rId251"/>
                <a:stretch>
                  <a:fillRect/>
                </a:stretch>
              </p:blipFill>
              <p:spPr>
                <a:xfrm>
                  <a:off x="3937390" y="4006543"/>
                  <a:ext cx="1263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7" name="Ink 156">
                  <a:extLst>
                    <a:ext uri="{FF2B5EF4-FFF2-40B4-BE49-F238E27FC236}">
                      <a16:creationId xmlns:a16="http://schemas.microsoft.com/office/drawing/2014/main" id="{43BA17F2-1AED-5544-B67F-DC44FC5CDB33}"/>
                    </a:ext>
                  </a:extLst>
                </p14:cNvPr>
                <p14:cNvContentPartPr/>
                <p14:nvPr/>
              </p14:nvContentPartPr>
              <p14:xfrm>
                <a:off x="3990310" y="5326663"/>
                <a:ext cx="46440" cy="211320"/>
              </p14:xfrm>
            </p:contentPart>
          </mc:Choice>
          <mc:Fallback>
            <p:pic>
              <p:nvPicPr>
                <p:cNvPr id="157" name="Ink 156">
                  <a:extLst>
                    <a:ext uri="{FF2B5EF4-FFF2-40B4-BE49-F238E27FC236}">
                      <a16:creationId xmlns:a16="http://schemas.microsoft.com/office/drawing/2014/main" id="{43BA17F2-1AED-5544-B67F-DC44FC5CDB33}"/>
                    </a:ext>
                  </a:extLst>
                </p:cNvPr>
                <p:cNvPicPr/>
                <p:nvPr/>
              </p:nvPicPr>
              <p:blipFill>
                <a:blip r:embed="rId253"/>
                <a:stretch>
                  <a:fillRect/>
                </a:stretch>
              </p:blipFill>
              <p:spPr>
                <a:xfrm>
                  <a:off x="3974830" y="5311543"/>
                  <a:ext cx="766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8" name="Ink 157">
                  <a:extLst>
                    <a:ext uri="{FF2B5EF4-FFF2-40B4-BE49-F238E27FC236}">
                      <a16:creationId xmlns:a16="http://schemas.microsoft.com/office/drawing/2014/main" id="{1E1EE892-E728-CA49-A505-1DC88362EDAD}"/>
                    </a:ext>
                  </a:extLst>
                </p14:cNvPr>
                <p14:cNvContentPartPr/>
                <p14:nvPr/>
              </p14:nvContentPartPr>
              <p14:xfrm>
                <a:off x="4087150" y="5312983"/>
                <a:ext cx="180000" cy="174960"/>
              </p14:xfrm>
            </p:contentPart>
          </mc:Choice>
          <mc:Fallback>
            <p:pic>
              <p:nvPicPr>
                <p:cNvPr id="158" name="Ink 157">
                  <a:extLst>
                    <a:ext uri="{FF2B5EF4-FFF2-40B4-BE49-F238E27FC236}">
                      <a16:creationId xmlns:a16="http://schemas.microsoft.com/office/drawing/2014/main" id="{1E1EE892-E728-CA49-A505-1DC88362EDAD}"/>
                    </a:ext>
                  </a:extLst>
                </p:cNvPr>
                <p:cNvPicPr/>
                <p:nvPr/>
              </p:nvPicPr>
              <p:blipFill>
                <a:blip r:embed="rId255"/>
                <a:stretch>
                  <a:fillRect/>
                </a:stretch>
              </p:blipFill>
              <p:spPr>
                <a:xfrm>
                  <a:off x="4072030" y="5297863"/>
                  <a:ext cx="2106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9" name="Ink 158">
                  <a:extLst>
                    <a:ext uri="{FF2B5EF4-FFF2-40B4-BE49-F238E27FC236}">
                      <a16:creationId xmlns:a16="http://schemas.microsoft.com/office/drawing/2014/main" id="{2751C2CD-1724-E74E-8763-B9155661C7EA}"/>
                    </a:ext>
                  </a:extLst>
                </p14:cNvPr>
                <p14:cNvContentPartPr/>
                <p14:nvPr/>
              </p14:nvContentPartPr>
              <p14:xfrm>
                <a:off x="4375510" y="5424583"/>
                <a:ext cx="14400" cy="92160"/>
              </p14:xfrm>
            </p:contentPart>
          </mc:Choice>
          <mc:Fallback>
            <p:pic>
              <p:nvPicPr>
                <p:cNvPr id="159" name="Ink 158">
                  <a:extLst>
                    <a:ext uri="{FF2B5EF4-FFF2-40B4-BE49-F238E27FC236}">
                      <a16:creationId xmlns:a16="http://schemas.microsoft.com/office/drawing/2014/main" id="{2751C2CD-1724-E74E-8763-B9155661C7EA}"/>
                    </a:ext>
                  </a:extLst>
                </p:cNvPr>
                <p:cNvPicPr/>
                <p:nvPr/>
              </p:nvPicPr>
              <p:blipFill>
                <a:blip r:embed="rId257"/>
                <a:stretch>
                  <a:fillRect/>
                </a:stretch>
              </p:blipFill>
              <p:spPr>
                <a:xfrm>
                  <a:off x="4360390" y="5409463"/>
                  <a:ext cx="446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0" name="Ink 159">
                  <a:extLst>
                    <a:ext uri="{FF2B5EF4-FFF2-40B4-BE49-F238E27FC236}">
                      <a16:creationId xmlns:a16="http://schemas.microsoft.com/office/drawing/2014/main" id="{D5AF381A-83D0-6944-B419-C231C391BEFC}"/>
                    </a:ext>
                  </a:extLst>
                </p14:cNvPr>
                <p14:cNvContentPartPr/>
                <p14:nvPr/>
              </p14:nvContentPartPr>
              <p14:xfrm>
                <a:off x="4356070" y="5207143"/>
                <a:ext cx="83160" cy="144360"/>
              </p14:xfrm>
            </p:contentPart>
          </mc:Choice>
          <mc:Fallback>
            <p:pic>
              <p:nvPicPr>
                <p:cNvPr id="160" name="Ink 159">
                  <a:extLst>
                    <a:ext uri="{FF2B5EF4-FFF2-40B4-BE49-F238E27FC236}">
                      <a16:creationId xmlns:a16="http://schemas.microsoft.com/office/drawing/2014/main" id="{D5AF381A-83D0-6944-B419-C231C391BEFC}"/>
                    </a:ext>
                  </a:extLst>
                </p:cNvPr>
                <p:cNvPicPr/>
                <p:nvPr/>
              </p:nvPicPr>
              <p:blipFill>
                <a:blip r:embed="rId259"/>
                <a:stretch>
                  <a:fillRect/>
                </a:stretch>
              </p:blipFill>
              <p:spPr>
                <a:xfrm>
                  <a:off x="4340950" y="5191663"/>
                  <a:ext cx="1137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1" name="Ink 160">
                  <a:extLst>
                    <a:ext uri="{FF2B5EF4-FFF2-40B4-BE49-F238E27FC236}">
                      <a16:creationId xmlns:a16="http://schemas.microsoft.com/office/drawing/2014/main" id="{8A276CE5-9F65-AA4D-85FC-AABDF3EC3EFB}"/>
                    </a:ext>
                  </a:extLst>
                </p14:cNvPr>
                <p14:cNvContentPartPr/>
                <p14:nvPr/>
              </p14:nvContentPartPr>
              <p14:xfrm>
                <a:off x="4458310" y="5171863"/>
                <a:ext cx="132480" cy="127440"/>
              </p14:xfrm>
            </p:contentPart>
          </mc:Choice>
          <mc:Fallback>
            <p:pic>
              <p:nvPicPr>
                <p:cNvPr id="161" name="Ink 160">
                  <a:extLst>
                    <a:ext uri="{FF2B5EF4-FFF2-40B4-BE49-F238E27FC236}">
                      <a16:creationId xmlns:a16="http://schemas.microsoft.com/office/drawing/2014/main" id="{8A276CE5-9F65-AA4D-85FC-AABDF3EC3EFB}"/>
                    </a:ext>
                  </a:extLst>
                </p:cNvPr>
                <p:cNvPicPr/>
                <p:nvPr/>
              </p:nvPicPr>
              <p:blipFill>
                <a:blip r:embed="rId261"/>
                <a:stretch>
                  <a:fillRect/>
                </a:stretch>
              </p:blipFill>
              <p:spPr>
                <a:xfrm>
                  <a:off x="4443190" y="5156383"/>
                  <a:ext cx="1627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2" name="Ink 161">
                  <a:extLst>
                    <a:ext uri="{FF2B5EF4-FFF2-40B4-BE49-F238E27FC236}">
                      <a16:creationId xmlns:a16="http://schemas.microsoft.com/office/drawing/2014/main" id="{7A5C0458-FFBD-744B-A7F5-8610C0593330}"/>
                    </a:ext>
                  </a:extLst>
                </p14:cNvPr>
                <p14:cNvContentPartPr/>
                <p14:nvPr/>
              </p14:nvContentPartPr>
              <p14:xfrm>
                <a:off x="4594750" y="5094463"/>
                <a:ext cx="80640" cy="174240"/>
              </p14:xfrm>
            </p:contentPart>
          </mc:Choice>
          <mc:Fallback>
            <p:pic>
              <p:nvPicPr>
                <p:cNvPr id="162" name="Ink 161">
                  <a:extLst>
                    <a:ext uri="{FF2B5EF4-FFF2-40B4-BE49-F238E27FC236}">
                      <a16:creationId xmlns:a16="http://schemas.microsoft.com/office/drawing/2014/main" id="{7A5C0458-FFBD-744B-A7F5-8610C0593330}"/>
                    </a:ext>
                  </a:extLst>
                </p:cNvPr>
                <p:cNvPicPr/>
                <p:nvPr/>
              </p:nvPicPr>
              <p:blipFill>
                <a:blip r:embed="rId263"/>
                <a:stretch>
                  <a:fillRect/>
                </a:stretch>
              </p:blipFill>
              <p:spPr>
                <a:xfrm>
                  <a:off x="4579630" y="5078983"/>
                  <a:ext cx="1108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4" name="Ink 163">
                  <a:extLst>
                    <a:ext uri="{FF2B5EF4-FFF2-40B4-BE49-F238E27FC236}">
                      <a16:creationId xmlns:a16="http://schemas.microsoft.com/office/drawing/2014/main" id="{335E1EFA-E46C-5B43-B227-BE09D350A171}"/>
                    </a:ext>
                  </a:extLst>
                </p14:cNvPr>
                <p14:cNvContentPartPr/>
                <p14:nvPr/>
              </p14:nvContentPartPr>
              <p14:xfrm>
                <a:off x="4258870" y="5777383"/>
                <a:ext cx="75600" cy="142920"/>
              </p14:xfrm>
            </p:contentPart>
          </mc:Choice>
          <mc:Fallback>
            <p:pic>
              <p:nvPicPr>
                <p:cNvPr id="164" name="Ink 163">
                  <a:extLst>
                    <a:ext uri="{FF2B5EF4-FFF2-40B4-BE49-F238E27FC236}">
                      <a16:creationId xmlns:a16="http://schemas.microsoft.com/office/drawing/2014/main" id="{335E1EFA-E46C-5B43-B227-BE09D350A171}"/>
                    </a:ext>
                  </a:extLst>
                </p:cNvPr>
                <p:cNvPicPr/>
                <p:nvPr/>
              </p:nvPicPr>
              <p:blipFill>
                <a:blip r:embed="rId265"/>
                <a:stretch>
                  <a:fillRect/>
                </a:stretch>
              </p:blipFill>
              <p:spPr>
                <a:xfrm>
                  <a:off x="4243750" y="5762263"/>
                  <a:ext cx="1058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5" name="Ink 164">
                  <a:extLst>
                    <a:ext uri="{FF2B5EF4-FFF2-40B4-BE49-F238E27FC236}">
                      <a16:creationId xmlns:a16="http://schemas.microsoft.com/office/drawing/2014/main" id="{372AC5D5-8174-A84F-B3F5-83A986EDF077}"/>
                    </a:ext>
                  </a:extLst>
                </p14:cNvPr>
                <p14:cNvContentPartPr/>
                <p14:nvPr/>
              </p14:nvContentPartPr>
              <p14:xfrm>
                <a:off x="4379470" y="5571463"/>
                <a:ext cx="305640" cy="234360"/>
              </p14:xfrm>
            </p:contentPart>
          </mc:Choice>
          <mc:Fallback>
            <p:pic>
              <p:nvPicPr>
                <p:cNvPr id="165" name="Ink 164">
                  <a:extLst>
                    <a:ext uri="{FF2B5EF4-FFF2-40B4-BE49-F238E27FC236}">
                      <a16:creationId xmlns:a16="http://schemas.microsoft.com/office/drawing/2014/main" id="{372AC5D5-8174-A84F-B3F5-83A986EDF077}"/>
                    </a:ext>
                  </a:extLst>
                </p:cNvPr>
                <p:cNvPicPr/>
                <p:nvPr/>
              </p:nvPicPr>
              <p:blipFill>
                <a:blip r:embed="rId267"/>
                <a:stretch>
                  <a:fillRect/>
                </a:stretch>
              </p:blipFill>
              <p:spPr>
                <a:xfrm>
                  <a:off x="4364350" y="5556343"/>
                  <a:ext cx="3362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6" name="Ink 165">
                  <a:extLst>
                    <a:ext uri="{FF2B5EF4-FFF2-40B4-BE49-F238E27FC236}">
                      <a16:creationId xmlns:a16="http://schemas.microsoft.com/office/drawing/2014/main" id="{74DB6C7E-9E6B-4942-9F09-9FEF75057D40}"/>
                    </a:ext>
                  </a:extLst>
                </p14:cNvPr>
                <p14:cNvContentPartPr/>
                <p14:nvPr/>
              </p14:nvContentPartPr>
              <p14:xfrm>
                <a:off x="5157430" y="3175663"/>
                <a:ext cx="527400" cy="617760"/>
              </p14:xfrm>
            </p:contentPart>
          </mc:Choice>
          <mc:Fallback>
            <p:pic>
              <p:nvPicPr>
                <p:cNvPr id="166" name="Ink 165">
                  <a:extLst>
                    <a:ext uri="{FF2B5EF4-FFF2-40B4-BE49-F238E27FC236}">
                      <a16:creationId xmlns:a16="http://schemas.microsoft.com/office/drawing/2014/main" id="{74DB6C7E-9E6B-4942-9F09-9FEF75057D40}"/>
                    </a:ext>
                  </a:extLst>
                </p:cNvPr>
                <p:cNvPicPr/>
                <p:nvPr/>
              </p:nvPicPr>
              <p:blipFill>
                <a:blip r:embed="rId269"/>
                <a:stretch>
                  <a:fillRect/>
                </a:stretch>
              </p:blipFill>
              <p:spPr>
                <a:xfrm>
                  <a:off x="5142310" y="3160183"/>
                  <a:ext cx="55800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7" name="Ink 166">
                  <a:extLst>
                    <a:ext uri="{FF2B5EF4-FFF2-40B4-BE49-F238E27FC236}">
                      <a16:creationId xmlns:a16="http://schemas.microsoft.com/office/drawing/2014/main" id="{89B8335C-90A5-7944-B19D-4FE339BA2CBA}"/>
                    </a:ext>
                  </a:extLst>
                </p14:cNvPr>
                <p14:cNvContentPartPr/>
                <p14:nvPr/>
              </p14:nvContentPartPr>
              <p14:xfrm>
                <a:off x="5348950" y="3062983"/>
                <a:ext cx="625320" cy="661680"/>
              </p14:xfrm>
            </p:contentPart>
          </mc:Choice>
          <mc:Fallback>
            <p:pic>
              <p:nvPicPr>
                <p:cNvPr id="167" name="Ink 166">
                  <a:extLst>
                    <a:ext uri="{FF2B5EF4-FFF2-40B4-BE49-F238E27FC236}">
                      <a16:creationId xmlns:a16="http://schemas.microsoft.com/office/drawing/2014/main" id="{89B8335C-90A5-7944-B19D-4FE339BA2CBA}"/>
                    </a:ext>
                  </a:extLst>
                </p:cNvPr>
                <p:cNvPicPr/>
                <p:nvPr/>
              </p:nvPicPr>
              <p:blipFill>
                <a:blip r:embed="rId271"/>
                <a:stretch>
                  <a:fillRect/>
                </a:stretch>
              </p:blipFill>
              <p:spPr>
                <a:xfrm>
                  <a:off x="5333830" y="3047503"/>
                  <a:ext cx="65556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9" name="Ink 168">
                  <a:extLst>
                    <a:ext uri="{FF2B5EF4-FFF2-40B4-BE49-F238E27FC236}">
                      <a16:creationId xmlns:a16="http://schemas.microsoft.com/office/drawing/2014/main" id="{A5E07DA5-21AA-CC4D-8FCF-91861FA543ED}"/>
                    </a:ext>
                  </a:extLst>
                </p14:cNvPr>
                <p14:cNvContentPartPr/>
                <p14:nvPr/>
              </p14:nvContentPartPr>
              <p14:xfrm>
                <a:off x="3817870" y="4753903"/>
                <a:ext cx="1171080" cy="1288440"/>
              </p14:xfrm>
            </p:contentPart>
          </mc:Choice>
          <mc:Fallback>
            <p:pic>
              <p:nvPicPr>
                <p:cNvPr id="169" name="Ink 168">
                  <a:extLst>
                    <a:ext uri="{FF2B5EF4-FFF2-40B4-BE49-F238E27FC236}">
                      <a16:creationId xmlns:a16="http://schemas.microsoft.com/office/drawing/2014/main" id="{A5E07DA5-21AA-CC4D-8FCF-91861FA543ED}"/>
                    </a:ext>
                  </a:extLst>
                </p:cNvPr>
                <p:cNvPicPr/>
                <p:nvPr/>
              </p:nvPicPr>
              <p:blipFill>
                <a:blip r:embed="rId273"/>
                <a:stretch>
                  <a:fillRect/>
                </a:stretch>
              </p:blipFill>
              <p:spPr>
                <a:xfrm>
                  <a:off x="3802390" y="4738783"/>
                  <a:ext cx="1201680" cy="1319040"/>
                </a:xfrm>
                <a:prstGeom prst="rect">
                  <a:avLst/>
                </a:prstGeom>
              </p:spPr>
            </p:pic>
          </mc:Fallback>
        </mc:AlternateContent>
      </p:grpSp>
    </p:spTree>
    <p:extLst>
      <p:ext uri="{BB962C8B-B14F-4D97-AF65-F5344CB8AC3E}">
        <p14:creationId xmlns:p14="http://schemas.microsoft.com/office/powerpoint/2010/main" val="402559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mc:AlternateContent xmlns:mc="http://schemas.openxmlformats.org/markup-compatibility/2006">
        <mc:Choice xmlns:p14="http://schemas.microsoft.com/office/powerpoint/2010/main" Requires="p14">
          <p:contentPart p14:bwMode="auto" r:id="rId4">
            <p14:nvContentPartPr>
              <p14:cNvPr id="125" name="Ink 124">
                <a:extLst>
                  <a:ext uri="{FF2B5EF4-FFF2-40B4-BE49-F238E27FC236}">
                    <a16:creationId xmlns:a16="http://schemas.microsoft.com/office/drawing/2014/main" id="{8183F4A9-FA6C-DB46-BFCE-EBEE510EBB16}"/>
                  </a:ext>
                </a:extLst>
              </p14:cNvPr>
              <p14:cNvContentPartPr/>
              <p14:nvPr/>
            </p14:nvContentPartPr>
            <p14:xfrm>
              <a:off x="1302190" y="5536903"/>
              <a:ext cx="2802600" cy="209520"/>
            </p14:xfrm>
          </p:contentPart>
        </mc:Choice>
        <mc:Fallback>
          <p:pic>
            <p:nvPicPr>
              <p:cNvPr id="125" name="Ink 124">
                <a:extLst>
                  <a:ext uri="{FF2B5EF4-FFF2-40B4-BE49-F238E27FC236}">
                    <a16:creationId xmlns:a16="http://schemas.microsoft.com/office/drawing/2014/main" id="{8183F4A9-FA6C-DB46-BFCE-EBEE510EBB16}"/>
                  </a:ext>
                </a:extLst>
              </p:cNvPr>
              <p:cNvPicPr/>
              <p:nvPr/>
            </p:nvPicPr>
            <p:blipFill>
              <a:blip r:embed="rId5"/>
              <a:stretch>
                <a:fillRect/>
              </a:stretch>
            </p:blipFill>
            <p:spPr>
              <a:xfrm>
                <a:off x="1271590" y="5506303"/>
                <a:ext cx="28638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6" name="Ink 125">
                <a:extLst>
                  <a:ext uri="{FF2B5EF4-FFF2-40B4-BE49-F238E27FC236}">
                    <a16:creationId xmlns:a16="http://schemas.microsoft.com/office/drawing/2014/main" id="{92E2E326-078C-AB47-9B83-B4A393BA5277}"/>
                  </a:ext>
                </a:extLst>
              </p14:cNvPr>
              <p14:cNvContentPartPr/>
              <p14:nvPr/>
            </p14:nvContentPartPr>
            <p14:xfrm>
              <a:off x="1336390" y="4160623"/>
              <a:ext cx="840240" cy="41400"/>
            </p14:xfrm>
          </p:contentPart>
        </mc:Choice>
        <mc:Fallback>
          <p:pic>
            <p:nvPicPr>
              <p:cNvPr id="126" name="Ink 125">
                <a:extLst>
                  <a:ext uri="{FF2B5EF4-FFF2-40B4-BE49-F238E27FC236}">
                    <a16:creationId xmlns:a16="http://schemas.microsoft.com/office/drawing/2014/main" id="{92E2E326-078C-AB47-9B83-B4A393BA5277}"/>
                  </a:ext>
                </a:extLst>
              </p:cNvPr>
              <p:cNvPicPr/>
              <p:nvPr/>
            </p:nvPicPr>
            <p:blipFill>
              <a:blip r:embed="rId7"/>
              <a:stretch>
                <a:fillRect/>
              </a:stretch>
            </p:blipFill>
            <p:spPr>
              <a:xfrm>
                <a:off x="1305430" y="4130023"/>
                <a:ext cx="901440" cy="102600"/>
              </a:xfrm>
              <a:prstGeom prst="rect">
                <a:avLst/>
              </a:prstGeom>
            </p:spPr>
          </p:pic>
        </mc:Fallback>
      </mc:AlternateContent>
      <p:grpSp>
        <p:nvGrpSpPr>
          <p:cNvPr id="129" name="Group 128">
            <a:extLst>
              <a:ext uri="{FF2B5EF4-FFF2-40B4-BE49-F238E27FC236}">
                <a16:creationId xmlns:a16="http://schemas.microsoft.com/office/drawing/2014/main" id="{3B2121B4-89E8-EB49-9568-2FB6E485A553}"/>
              </a:ext>
            </a:extLst>
          </p:cNvPr>
          <p:cNvGrpSpPr/>
          <p:nvPr/>
        </p:nvGrpSpPr>
        <p:grpSpPr>
          <a:xfrm>
            <a:off x="5911630" y="5067103"/>
            <a:ext cx="2339280" cy="66960"/>
            <a:chOff x="5911630" y="5067103"/>
            <a:chExt cx="2339280" cy="66960"/>
          </a:xfrm>
        </p:grpSpPr>
        <mc:AlternateContent xmlns:mc="http://schemas.openxmlformats.org/markup-compatibility/2006">
          <mc:Choice xmlns:p14="http://schemas.microsoft.com/office/powerpoint/2010/main" Requires="p14">
            <p:contentPart p14:bwMode="auto" r:id="rId8">
              <p14:nvContentPartPr>
                <p14:cNvPr id="127" name="Ink 126">
                  <a:extLst>
                    <a:ext uri="{FF2B5EF4-FFF2-40B4-BE49-F238E27FC236}">
                      <a16:creationId xmlns:a16="http://schemas.microsoft.com/office/drawing/2014/main" id="{41A5C22A-4383-4F46-BAF1-948CD5412969}"/>
                    </a:ext>
                  </a:extLst>
                </p14:cNvPr>
                <p14:cNvContentPartPr/>
                <p14:nvPr/>
              </p14:nvContentPartPr>
              <p14:xfrm>
                <a:off x="5911630" y="5067463"/>
                <a:ext cx="939600" cy="24120"/>
              </p14:xfrm>
            </p:contentPart>
          </mc:Choice>
          <mc:Fallback>
            <p:pic>
              <p:nvPicPr>
                <p:cNvPr id="127" name="Ink 126">
                  <a:extLst>
                    <a:ext uri="{FF2B5EF4-FFF2-40B4-BE49-F238E27FC236}">
                      <a16:creationId xmlns:a16="http://schemas.microsoft.com/office/drawing/2014/main" id="{41A5C22A-4383-4F46-BAF1-948CD5412969}"/>
                    </a:ext>
                  </a:extLst>
                </p:cNvPr>
                <p:cNvPicPr/>
                <p:nvPr/>
              </p:nvPicPr>
              <p:blipFill>
                <a:blip r:embed="rId9"/>
                <a:stretch>
                  <a:fillRect/>
                </a:stretch>
              </p:blipFill>
              <p:spPr>
                <a:xfrm>
                  <a:off x="5881030" y="5036863"/>
                  <a:ext cx="10008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8" name="Ink 127">
                  <a:extLst>
                    <a:ext uri="{FF2B5EF4-FFF2-40B4-BE49-F238E27FC236}">
                      <a16:creationId xmlns:a16="http://schemas.microsoft.com/office/drawing/2014/main" id="{C74059FE-5613-9342-B71E-A084947E210F}"/>
                    </a:ext>
                  </a:extLst>
                </p14:cNvPr>
                <p14:cNvContentPartPr/>
                <p14:nvPr/>
              </p14:nvContentPartPr>
              <p14:xfrm>
                <a:off x="7063990" y="5067103"/>
                <a:ext cx="1186920" cy="66960"/>
              </p14:xfrm>
            </p:contentPart>
          </mc:Choice>
          <mc:Fallback>
            <p:pic>
              <p:nvPicPr>
                <p:cNvPr id="128" name="Ink 127">
                  <a:extLst>
                    <a:ext uri="{FF2B5EF4-FFF2-40B4-BE49-F238E27FC236}">
                      <a16:creationId xmlns:a16="http://schemas.microsoft.com/office/drawing/2014/main" id="{C74059FE-5613-9342-B71E-A084947E210F}"/>
                    </a:ext>
                  </a:extLst>
                </p:cNvPr>
                <p:cNvPicPr/>
                <p:nvPr/>
              </p:nvPicPr>
              <p:blipFill>
                <a:blip r:embed="rId11"/>
                <a:stretch>
                  <a:fillRect/>
                </a:stretch>
              </p:blipFill>
              <p:spPr>
                <a:xfrm>
                  <a:off x="7033030" y="5036503"/>
                  <a:ext cx="1248120" cy="12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30" name="Ink 129">
                <a:extLst>
                  <a:ext uri="{FF2B5EF4-FFF2-40B4-BE49-F238E27FC236}">
                    <a16:creationId xmlns:a16="http://schemas.microsoft.com/office/drawing/2014/main" id="{26A43E44-5485-5842-A421-A381027F0AC0}"/>
                  </a:ext>
                </a:extLst>
              </p14:cNvPr>
              <p14:cNvContentPartPr/>
              <p14:nvPr/>
            </p14:nvContentPartPr>
            <p14:xfrm>
              <a:off x="2703310" y="4899343"/>
              <a:ext cx="212400" cy="344160"/>
            </p14:xfrm>
          </p:contentPart>
        </mc:Choice>
        <mc:Fallback>
          <p:pic>
            <p:nvPicPr>
              <p:cNvPr id="130" name="Ink 129">
                <a:extLst>
                  <a:ext uri="{FF2B5EF4-FFF2-40B4-BE49-F238E27FC236}">
                    <a16:creationId xmlns:a16="http://schemas.microsoft.com/office/drawing/2014/main" id="{26A43E44-5485-5842-A421-A381027F0AC0}"/>
                  </a:ext>
                </a:extLst>
              </p:cNvPr>
              <p:cNvPicPr/>
              <p:nvPr/>
            </p:nvPicPr>
            <p:blipFill>
              <a:blip r:embed="rId13"/>
              <a:stretch>
                <a:fillRect/>
              </a:stretch>
            </p:blipFill>
            <p:spPr>
              <a:xfrm>
                <a:off x="2672710" y="4868743"/>
                <a:ext cx="273600" cy="405720"/>
              </a:xfrm>
              <a:prstGeom prst="rect">
                <a:avLst/>
              </a:prstGeom>
            </p:spPr>
          </p:pic>
        </mc:Fallback>
      </mc:AlternateContent>
      <p:grpSp>
        <p:nvGrpSpPr>
          <p:cNvPr id="139" name="Group 138">
            <a:extLst>
              <a:ext uri="{FF2B5EF4-FFF2-40B4-BE49-F238E27FC236}">
                <a16:creationId xmlns:a16="http://schemas.microsoft.com/office/drawing/2014/main" id="{3522E0D6-6E96-9A4E-8F72-8C59DDF92685}"/>
              </a:ext>
            </a:extLst>
          </p:cNvPr>
          <p:cNvGrpSpPr/>
          <p:nvPr/>
        </p:nvGrpSpPr>
        <p:grpSpPr>
          <a:xfrm>
            <a:off x="8411830" y="4722943"/>
            <a:ext cx="695160" cy="419040"/>
            <a:chOff x="8411830" y="4722943"/>
            <a:chExt cx="695160" cy="419040"/>
          </a:xfrm>
        </p:grpSpPr>
        <mc:AlternateContent xmlns:mc="http://schemas.openxmlformats.org/markup-compatibility/2006">
          <mc:Choice xmlns:p14="http://schemas.microsoft.com/office/powerpoint/2010/main" Requires="p14">
            <p:contentPart p14:bwMode="auto" r:id="rId14">
              <p14:nvContentPartPr>
                <p14:cNvPr id="136" name="Ink 135">
                  <a:extLst>
                    <a:ext uri="{FF2B5EF4-FFF2-40B4-BE49-F238E27FC236}">
                      <a16:creationId xmlns:a16="http://schemas.microsoft.com/office/drawing/2014/main" id="{BBD0CDA7-7D3C-E74F-95C7-AC7B83749E8C}"/>
                    </a:ext>
                  </a:extLst>
                </p14:cNvPr>
                <p14:cNvContentPartPr/>
                <p14:nvPr/>
              </p14:nvContentPartPr>
              <p14:xfrm>
                <a:off x="8411830" y="4722943"/>
                <a:ext cx="527040" cy="348480"/>
              </p14:xfrm>
            </p:contentPart>
          </mc:Choice>
          <mc:Fallback>
            <p:pic>
              <p:nvPicPr>
                <p:cNvPr id="136" name="Ink 135">
                  <a:extLst>
                    <a:ext uri="{FF2B5EF4-FFF2-40B4-BE49-F238E27FC236}">
                      <a16:creationId xmlns:a16="http://schemas.microsoft.com/office/drawing/2014/main" id="{BBD0CDA7-7D3C-E74F-95C7-AC7B83749E8C}"/>
                    </a:ext>
                  </a:extLst>
                </p:cNvPr>
                <p:cNvPicPr/>
                <p:nvPr/>
              </p:nvPicPr>
              <p:blipFill>
                <a:blip r:embed="rId15"/>
                <a:stretch>
                  <a:fillRect/>
                </a:stretch>
              </p:blipFill>
              <p:spPr>
                <a:xfrm>
                  <a:off x="8381230" y="4692343"/>
                  <a:ext cx="5882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7" name="Ink 136">
                  <a:extLst>
                    <a:ext uri="{FF2B5EF4-FFF2-40B4-BE49-F238E27FC236}">
                      <a16:creationId xmlns:a16="http://schemas.microsoft.com/office/drawing/2014/main" id="{248051BC-FDE0-2346-BC23-A25BD346CD1A}"/>
                    </a:ext>
                  </a:extLst>
                </p14:cNvPr>
                <p14:cNvContentPartPr/>
                <p14:nvPr/>
              </p14:nvContentPartPr>
              <p14:xfrm>
                <a:off x="8581750" y="4731583"/>
                <a:ext cx="525240" cy="410400"/>
              </p14:xfrm>
            </p:contentPart>
          </mc:Choice>
          <mc:Fallback>
            <p:pic>
              <p:nvPicPr>
                <p:cNvPr id="137" name="Ink 136">
                  <a:extLst>
                    <a:ext uri="{FF2B5EF4-FFF2-40B4-BE49-F238E27FC236}">
                      <a16:creationId xmlns:a16="http://schemas.microsoft.com/office/drawing/2014/main" id="{248051BC-FDE0-2346-BC23-A25BD346CD1A}"/>
                    </a:ext>
                  </a:extLst>
                </p:cNvPr>
                <p:cNvPicPr/>
                <p:nvPr/>
              </p:nvPicPr>
              <p:blipFill>
                <a:blip r:embed="rId17"/>
                <a:stretch>
                  <a:fillRect/>
                </a:stretch>
              </p:blipFill>
              <p:spPr>
                <a:xfrm>
                  <a:off x="8551150" y="4700983"/>
                  <a:ext cx="58644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8" name="Ink 137">
                  <a:extLst>
                    <a:ext uri="{FF2B5EF4-FFF2-40B4-BE49-F238E27FC236}">
                      <a16:creationId xmlns:a16="http://schemas.microsoft.com/office/drawing/2014/main" id="{FD0DB385-88A0-0B47-8482-90D9820295E3}"/>
                    </a:ext>
                  </a:extLst>
                </p14:cNvPr>
                <p14:cNvContentPartPr/>
                <p14:nvPr/>
              </p14:nvContentPartPr>
              <p14:xfrm>
                <a:off x="8586430" y="4777303"/>
                <a:ext cx="439200" cy="354960"/>
              </p14:xfrm>
            </p:contentPart>
          </mc:Choice>
          <mc:Fallback>
            <p:pic>
              <p:nvPicPr>
                <p:cNvPr id="138" name="Ink 137">
                  <a:extLst>
                    <a:ext uri="{FF2B5EF4-FFF2-40B4-BE49-F238E27FC236}">
                      <a16:creationId xmlns:a16="http://schemas.microsoft.com/office/drawing/2014/main" id="{FD0DB385-88A0-0B47-8482-90D9820295E3}"/>
                    </a:ext>
                  </a:extLst>
                </p:cNvPr>
                <p:cNvPicPr/>
                <p:nvPr/>
              </p:nvPicPr>
              <p:blipFill>
                <a:blip r:embed="rId19"/>
                <a:stretch>
                  <a:fillRect/>
                </a:stretch>
              </p:blipFill>
              <p:spPr>
                <a:xfrm>
                  <a:off x="8555830" y="4746703"/>
                  <a:ext cx="500760" cy="41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41" name="Ink 140">
                <a:extLst>
                  <a:ext uri="{FF2B5EF4-FFF2-40B4-BE49-F238E27FC236}">
                    <a16:creationId xmlns:a16="http://schemas.microsoft.com/office/drawing/2014/main" id="{E70DB0FE-3857-7D42-B826-BE862505EEAA}"/>
                  </a:ext>
                </a:extLst>
              </p14:cNvPr>
              <p14:cNvContentPartPr/>
              <p14:nvPr/>
            </p14:nvContentPartPr>
            <p14:xfrm>
              <a:off x="9420910" y="154183"/>
              <a:ext cx="207000" cy="349200"/>
            </p14:xfrm>
          </p:contentPart>
        </mc:Choice>
        <mc:Fallback>
          <p:pic>
            <p:nvPicPr>
              <p:cNvPr id="141" name="Ink 140">
                <a:extLst>
                  <a:ext uri="{FF2B5EF4-FFF2-40B4-BE49-F238E27FC236}">
                    <a16:creationId xmlns:a16="http://schemas.microsoft.com/office/drawing/2014/main" id="{E70DB0FE-3857-7D42-B826-BE862505EEAA}"/>
                  </a:ext>
                </a:extLst>
              </p:cNvPr>
              <p:cNvPicPr/>
              <p:nvPr/>
            </p:nvPicPr>
            <p:blipFill>
              <a:blip r:embed="rId21"/>
              <a:stretch>
                <a:fillRect/>
              </a:stretch>
            </p:blipFill>
            <p:spPr>
              <a:xfrm>
                <a:off x="9390310" y="123583"/>
                <a:ext cx="26820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2" name="Ink 141">
                <a:extLst>
                  <a:ext uri="{FF2B5EF4-FFF2-40B4-BE49-F238E27FC236}">
                    <a16:creationId xmlns:a16="http://schemas.microsoft.com/office/drawing/2014/main" id="{919BC5AF-D4AE-A843-86D2-BE4434F40D95}"/>
                  </a:ext>
                </a:extLst>
              </p14:cNvPr>
              <p14:cNvContentPartPr/>
              <p14:nvPr/>
            </p14:nvContentPartPr>
            <p14:xfrm>
              <a:off x="10501990" y="146263"/>
              <a:ext cx="232560" cy="333000"/>
            </p14:xfrm>
          </p:contentPart>
        </mc:Choice>
        <mc:Fallback>
          <p:pic>
            <p:nvPicPr>
              <p:cNvPr id="142" name="Ink 141">
                <a:extLst>
                  <a:ext uri="{FF2B5EF4-FFF2-40B4-BE49-F238E27FC236}">
                    <a16:creationId xmlns:a16="http://schemas.microsoft.com/office/drawing/2014/main" id="{919BC5AF-D4AE-A843-86D2-BE4434F40D95}"/>
                  </a:ext>
                </a:extLst>
              </p:cNvPr>
              <p:cNvPicPr/>
              <p:nvPr/>
            </p:nvPicPr>
            <p:blipFill>
              <a:blip r:embed="rId23"/>
              <a:stretch>
                <a:fillRect/>
              </a:stretch>
            </p:blipFill>
            <p:spPr>
              <a:xfrm>
                <a:off x="10471030" y="115663"/>
                <a:ext cx="293760" cy="394200"/>
              </a:xfrm>
              <a:prstGeom prst="rect">
                <a:avLst/>
              </a:prstGeom>
            </p:spPr>
          </p:pic>
        </mc:Fallback>
      </mc:AlternateContent>
      <p:grpSp>
        <p:nvGrpSpPr>
          <p:cNvPr id="149" name="Group 148">
            <a:extLst>
              <a:ext uri="{FF2B5EF4-FFF2-40B4-BE49-F238E27FC236}">
                <a16:creationId xmlns:a16="http://schemas.microsoft.com/office/drawing/2014/main" id="{B71F30EE-F1BE-D940-AEA3-37E5EDCB2D59}"/>
              </a:ext>
            </a:extLst>
          </p:cNvPr>
          <p:cNvGrpSpPr/>
          <p:nvPr/>
        </p:nvGrpSpPr>
        <p:grpSpPr>
          <a:xfrm>
            <a:off x="8895670" y="378463"/>
            <a:ext cx="720360" cy="586080"/>
            <a:chOff x="8895670" y="378463"/>
            <a:chExt cx="720360" cy="586080"/>
          </a:xfrm>
        </p:grpSpPr>
        <mc:AlternateContent xmlns:mc="http://schemas.openxmlformats.org/markup-compatibility/2006">
          <mc:Choice xmlns:p14="http://schemas.microsoft.com/office/powerpoint/2010/main" Requires="p14">
            <p:contentPart p14:bwMode="auto" r:id="rId24">
              <p14:nvContentPartPr>
                <p14:cNvPr id="131" name="Ink 130">
                  <a:extLst>
                    <a:ext uri="{FF2B5EF4-FFF2-40B4-BE49-F238E27FC236}">
                      <a16:creationId xmlns:a16="http://schemas.microsoft.com/office/drawing/2014/main" id="{5C905C8A-3CF5-0241-BCE5-DEA7EFA1C284}"/>
                    </a:ext>
                  </a:extLst>
                </p14:cNvPr>
                <p14:cNvContentPartPr/>
                <p14:nvPr/>
              </p14:nvContentPartPr>
              <p14:xfrm>
                <a:off x="8895670" y="378463"/>
                <a:ext cx="270000" cy="370080"/>
              </p14:xfrm>
            </p:contentPart>
          </mc:Choice>
          <mc:Fallback>
            <p:pic>
              <p:nvPicPr>
                <p:cNvPr id="131" name="Ink 130">
                  <a:extLst>
                    <a:ext uri="{FF2B5EF4-FFF2-40B4-BE49-F238E27FC236}">
                      <a16:creationId xmlns:a16="http://schemas.microsoft.com/office/drawing/2014/main" id="{5C905C8A-3CF5-0241-BCE5-DEA7EFA1C284}"/>
                    </a:ext>
                  </a:extLst>
                </p:cNvPr>
                <p:cNvPicPr/>
                <p:nvPr/>
              </p:nvPicPr>
              <p:blipFill>
                <a:blip r:embed="rId25"/>
                <a:stretch>
                  <a:fillRect/>
                </a:stretch>
              </p:blipFill>
              <p:spPr>
                <a:xfrm>
                  <a:off x="8865070" y="347863"/>
                  <a:ext cx="3312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4" name="Ink 133">
                  <a:extLst>
                    <a:ext uri="{FF2B5EF4-FFF2-40B4-BE49-F238E27FC236}">
                      <a16:creationId xmlns:a16="http://schemas.microsoft.com/office/drawing/2014/main" id="{92731DA0-B731-6340-911B-07D2BE354C3C}"/>
                    </a:ext>
                  </a:extLst>
                </p14:cNvPr>
                <p14:cNvContentPartPr/>
                <p14:nvPr/>
              </p14:nvContentPartPr>
              <p14:xfrm>
                <a:off x="8981710" y="922423"/>
                <a:ext cx="552240" cy="42120"/>
              </p14:xfrm>
            </p:contentPart>
          </mc:Choice>
          <mc:Fallback>
            <p:pic>
              <p:nvPicPr>
                <p:cNvPr id="134" name="Ink 133">
                  <a:extLst>
                    <a:ext uri="{FF2B5EF4-FFF2-40B4-BE49-F238E27FC236}">
                      <a16:creationId xmlns:a16="http://schemas.microsoft.com/office/drawing/2014/main" id="{92731DA0-B731-6340-911B-07D2BE354C3C}"/>
                    </a:ext>
                  </a:extLst>
                </p:cNvPr>
                <p:cNvPicPr/>
                <p:nvPr/>
              </p:nvPicPr>
              <p:blipFill>
                <a:blip r:embed="rId27"/>
                <a:stretch>
                  <a:fillRect/>
                </a:stretch>
              </p:blipFill>
              <p:spPr>
                <a:xfrm>
                  <a:off x="8951110" y="891463"/>
                  <a:ext cx="6134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4" name="Ink 143">
                  <a:extLst>
                    <a:ext uri="{FF2B5EF4-FFF2-40B4-BE49-F238E27FC236}">
                      <a16:creationId xmlns:a16="http://schemas.microsoft.com/office/drawing/2014/main" id="{B858893F-6E23-2C43-A166-879E00284CF5}"/>
                    </a:ext>
                  </a:extLst>
                </p14:cNvPr>
                <p14:cNvContentPartPr/>
                <p14:nvPr/>
              </p14:nvContentPartPr>
              <p14:xfrm>
                <a:off x="9296350" y="680863"/>
                <a:ext cx="219600" cy="256680"/>
              </p14:xfrm>
            </p:contentPart>
          </mc:Choice>
          <mc:Fallback>
            <p:pic>
              <p:nvPicPr>
                <p:cNvPr id="144" name="Ink 143">
                  <a:extLst>
                    <a:ext uri="{FF2B5EF4-FFF2-40B4-BE49-F238E27FC236}">
                      <a16:creationId xmlns:a16="http://schemas.microsoft.com/office/drawing/2014/main" id="{B858893F-6E23-2C43-A166-879E00284CF5}"/>
                    </a:ext>
                  </a:extLst>
                </p:cNvPr>
                <p:cNvPicPr/>
                <p:nvPr/>
              </p:nvPicPr>
              <p:blipFill>
                <a:blip r:embed="rId29"/>
                <a:stretch>
                  <a:fillRect/>
                </a:stretch>
              </p:blipFill>
              <p:spPr>
                <a:xfrm>
                  <a:off x="9265750" y="650263"/>
                  <a:ext cx="2808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5" name="Ink 144">
                  <a:extLst>
                    <a:ext uri="{FF2B5EF4-FFF2-40B4-BE49-F238E27FC236}">
                      <a16:creationId xmlns:a16="http://schemas.microsoft.com/office/drawing/2014/main" id="{924F8D1A-27E4-FB48-9A6F-A4F7428BDB94}"/>
                    </a:ext>
                  </a:extLst>
                </p14:cNvPr>
                <p14:cNvContentPartPr/>
                <p14:nvPr/>
              </p14:nvContentPartPr>
              <p14:xfrm>
                <a:off x="9600550" y="635143"/>
                <a:ext cx="15480" cy="326160"/>
              </p14:xfrm>
            </p:contentPart>
          </mc:Choice>
          <mc:Fallback>
            <p:pic>
              <p:nvPicPr>
                <p:cNvPr id="145" name="Ink 144">
                  <a:extLst>
                    <a:ext uri="{FF2B5EF4-FFF2-40B4-BE49-F238E27FC236}">
                      <a16:creationId xmlns:a16="http://schemas.microsoft.com/office/drawing/2014/main" id="{924F8D1A-27E4-FB48-9A6F-A4F7428BDB94}"/>
                    </a:ext>
                  </a:extLst>
                </p:cNvPr>
                <p:cNvPicPr/>
                <p:nvPr/>
              </p:nvPicPr>
              <p:blipFill>
                <a:blip r:embed="rId31"/>
                <a:stretch>
                  <a:fillRect/>
                </a:stretch>
              </p:blipFill>
              <p:spPr>
                <a:xfrm>
                  <a:off x="9569950" y="604543"/>
                  <a:ext cx="76680" cy="387720"/>
                </a:xfrm>
                <a:prstGeom prst="rect">
                  <a:avLst/>
                </a:prstGeom>
              </p:spPr>
            </p:pic>
          </mc:Fallback>
        </mc:AlternateContent>
      </p:grpSp>
      <p:grpSp>
        <p:nvGrpSpPr>
          <p:cNvPr id="148" name="Group 147">
            <a:extLst>
              <a:ext uri="{FF2B5EF4-FFF2-40B4-BE49-F238E27FC236}">
                <a16:creationId xmlns:a16="http://schemas.microsoft.com/office/drawing/2014/main" id="{19C78617-8F01-3A45-A21A-2010E6604FAE}"/>
              </a:ext>
            </a:extLst>
          </p:cNvPr>
          <p:cNvGrpSpPr/>
          <p:nvPr/>
        </p:nvGrpSpPr>
        <p:grpSpPr>
          <a:xfrm>
            <a:off x="10333870" y="379183"/>
            <a:ext cx="1071000" cy="658440"/>
            <a:chOff x="10333870" y="379183"/>
            <a:chExt cx="1071000" cy="658440"/>
          </a:xfrm>
        </p:grpSpPr>
        <mc:AlternateContent xmlns:mc="http://schemas.openxmlformats.org/markup-compatibility/2006">
          <mc:Choice xmlns:p14="http://schemas.microsoft.com/office/powerpoint/2010/main" Requires="p14">
            <p:contentPart p14:bwMode="auto" r:id="rId32">
              <p14:nvContentPartPr>
                <p14:cNvPr id="135" name="Ink 134">
                  <a:extLst>
                    <a:ext uri="{FF2B5EF4-FFF2-40B4-BE49-F238E27FC236}">
                      <a16:creationId xmlns:a16="http://schemas.microsoft.com/office/drawing/2014/main" id="{B77B8907-4C26-964C-9472-CAF853173869}"/>
                    </a:ext>
                  </a:extLst>
                </p14:cNvPr>
                <p14:cNvContentPartPr/>
                <p14:nvPr/>
              </p14:nvContentPartPr>
              <p14:xfrm>
                <a:off x="10922470" y="985063"/>
                <a:ext cx="401760" cy="20160"/>
              </p14:xfrm>
            </p:contentPart>
          </mc:Choice>
          <mc:Fallback>
            <p:pic>
              <p:nvPicPr>
                <p:cNvPr id="135" name="Ink 134">
                  <a:extLst>
                    <a:ext uri="{FF2B5EF4-FFF2-40B4-BE49-F238E27FC236}">
                      <a16:creationId xmlns:a16="http://schemas.microsoft.com/office/drawing/2014/main" id="{B77B8907-4C26-964C-9472-CAF853173869}"/>
                    </a:ext>
                  </a:extLst>
                </p:cNvPr>
                <p:cNvPicPr/>
                <p:nvPr/>
              </p:nvPicPr>
              <p:blipFill>
                <a:blip r:embed="rId33"/>
                <a:stretch>
                  <a:fillRect/>
                </a:stretch>
              </p:blipFill>
              <p:spPr>
                <a:xfrm>
                  <a:off x="10891870" y="954463"/>
                  <a:ext cx="463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32" name="Ink 131">
                  <a:extLst>
                    <a:ext uri="{FF2B5EF4-FFF2-40B4-BE49-F238E27FC236}">
                      <a16:creationId xmlns:a16="http://schemas.microsoft.com/office/drawing/2014/main" id="{BF185821-C8BB-514C-913E-09EE55EB77A1}"/>
                    </a:ext>
                  </a:extLst>
                </p14:cNvPr>
                <p14:cNvContentPartPr/>
                <p14:nvPr/>
              </p14:nvContentPartPr>
              <p14:xfrm>
                <a:off x="10975030" y="379183"/>
                <a:ext cx="27360" cy="286920"/>
              </p14:xfrm>
            </p:contentPart>
          </mc:Choice>
          <mc:Fallback>
            <p:pic>
              <p:nvPicPr>
                <p:cNvPr id="132" name="Ink 131">
                  <a:extLst>
                    <a:ext uri="{FF2B5EF4-FFF2-40B4-BE49-F238E27FC236}">
                      <a16:creationId xmlns:a16="http://schemas.microsoft.com/office/drawing/2014/main" id="{BF185821-C8BB-514C-913E-09EE55EB77A1}"/>
                    </a:ext>
                  </a:extLst>
                </p:cNvPr>
                <p:cNvPicPr/>
                <p:nvPr/>
              </p:nvPicPr>
              <p:blipFill>
                <a:blip r:embed="rId35"/>
                <a:stretch>
                  <a:fillRect/>
                </a:stretch>
              </p:blipFill>
              <p:spPr>
                <a:xfrm>
                  <a:off x="10944430" y="348583"/>
                  <a:ext cx="885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3" name="Ink 132">
                  <a:extLst>
                    <a:ext uri="{FF2B5EF4-FFF2-40B4-BE49-F238E27FC236}">
                      <a16:creationId xmlns:a16="http://schemas.microsoft.com/office/drawing/2014/main" id="{17D716EC-5665-C448-9B76-5F589EDDB1A7}"/>
                    </a:ext>
                  </a:extLst>
                </p14:cNvPr>
                <p14:cNvContentPartPr/>
                <p14:nvPr/>
              </p14:nvContentPartPr>
              <p14:xfrm>
                <a:off x="11038750" y="448303"/>
                <a:ext cx="366120" cy="240120"/>
              </p14:xfrm>
            </p:contentPart>
          </mc:Choice>
          <mc:Fallback>
            <p:pic>
              <p:nvPicPr>
                <p:cNvPr id="133" name="Ink 132">
                  <a:extLst>
                    <a:ext uri="{FF2B5EF4-FFF2-40B4-BE49-F238E27FC236}">
                      <a16:creationId xmlns:a16="http://schemas.microsoft.com/office/drawing/2014/main" id="{17D716EC-5665-C448-9B76-5F589EDDB1A7}"/>
                    </a:ext>
                  </a:extLst>
                </p:cNvPr>
                <p:cNvPicPr/>
                <p:nvPr/>
              </p:nvPicPr>
              <p:blipFill>
                <a:blip r:embed="rId37"/>
                <a:stretch>
                  <a:fillRect/>
                </a:stretch>
              </p:blipFill>
              <p:spPr>
                <a:xfrm>
                  <a:off x="11008150" y="417343"/>
                  <a:ext cx="4273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6" name="Ink 145">
                  <a:extLst>
                    <a:ext uri="{FF2B5EF4-FFF2-40B4-BE49-F238E27FC236}">
                      <a16:creationId xmlns:a16="http://schemas.microsoft.com/office/drawing/2014/main" id="{B7E85491-EB5C-1946-A123-E9EEBAE9357D}"/>
                    </a:ext>
                  </a:extLst>
                </p14:cNvPr>
                <p14:cNvContentPartPr/>
                <p14:nvPr/>
              </p14:nvContentPartPr>
              <p14:xfrm>
                <a:off x="10333870" y="602743"/>
                <a:ext cx="168120" cy="318960"/>
              </p14:xfrm>
            </p:contentPart>
          </mc:Choice>
          <mc:Fallback>
            <p:pic>
              <p:nvPicPr>
                <p:cNvPr id="146" name="Ink 145">
                  <a:extLst>
                    <a:ext uri="{FF2B5EF4-FFF2-40B4-BE49-F238E27FC236}">
                      <a16:creationId xmlns:a16="http://schemas.microsoft.com/office/drawing/2014/main" id="{B7E85491-EB5C-1946-A123-E9EEBAE9357D}"/>
                    </a:ext>
                  </a:extLst>
                </p:cNvPr>
                <p:cNvPicPr/>
                <p:nvPr/>
              </p:nvPicPr>
              <p:blipFill>
                <a:blip r:embed="rId39"/>
                <a:stretch>
                  <a:fillRect/>
                </a:stretch>
              </p:blipFill>
              <p:spPr>
                <a:xfrm>
                  <a:off x="10303270" y="572143"/>
                  <a:ext cx="22968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7" name="Ink 146">
                  <a:extLst>
                    <a:ext uri="{FF2B5EF4-FFF2-40B4-BE49-F238E27FC236}">
                      <a16:creationId xmlns:a16="http://schemas.microsoft.com/office/drawing/2014/main" id="{165BFD9C-7CCD-F840-B8CF-124FB3BC7B3A}"/>
                    </a:ext>
                  </a:extLst>
                </p14:cNvPr>
                <p14:cNvContentPartPr/>
                <p14:nvPr/>
              </p14:nvContentPartPr>
              <p14:xfrm>
                <a:off x="10579390" y="728743"/>
                <a:ext cx="161280" cy="308880"/>
              </p14:xfrm>
            </p:contentPart>
          </mc:Choice>
          <mc:Fallback>
            <p:pic>
              <p:nvPicPr>
                <p:cNvPr id="147" name="Ink 146">
                  <a:extLst>
                    <a:ext uri="{FF2B5EF4-FFF2-40B4-BE49-F238E27FC236}">
                      <a16:creationId xmlns:a16="http://schemas.microsoft.com/office/drawing/2014/main" id="{165BFD9C-7CCD-F840-B8CF-124FB3BC7B3A}"/>
                    </a:ext>
                  </a:extLst>
                </p:cNvPr>
                <p:cNvPicPr/>
                <p:nvPr/>
              </p:nvPicPr>
              <p:blipFill>
                <a:blip r:embed="rId41"/>
                <a:stretch>
                  <a:fillRect/>
                </a:stretch>
              </p:blipFill>
              <p:spPr>
                <a:xfrm>
                  <a:off x="10548790" y="698143"/>
                  <a:ext cx="222480" cy="370440"/>
                </a:xfrm>
                <a:prstGeom prst="rect">
                  <a:avLst/>
                </a:prstGeom>
              </p:spPr>
            </p:pic>
          </mc:Fallback>
        </mc:AlternateContent>
      </p:grpSp>
      <p:grpSp>
        <p:nvGrpSpPr>
          <p:cNvPr id="154" name="Group 153">
            <a:extLst>
              <a:ext uri="{FF2B5EF4-FFF2-40B4-BE49-F238E27FC236}">
                <a16:creationId xmlns:a16="http://schemas.microsoft.com/office/drawing/2014/main" id="{22D3C705-E734-EE47-A4F5-DD64BBBEDA1D}"/>
              </a:ext>
            </a:extLst>
          </p:cNvPr>
          <p:cNvGrpSpPr/>
          <p:nvPr/>
        </p:nvGrpSpPr>
        <p:grpSpPr>
          <a:xfrm>
            <a:off x="6311590" y="6185263"/>
            <a:ext cx="2064960" cy="659160"/>
            <a:chOff x="6311590" y="6185263"/>
            <a:chExt cx="2064960" cy="659160"/>
          </a:xfrm>
        </p:grpSpPr>
        <mc:AlternateContent xmlns:mc="http://schemas.openxmlformats.org/markup-compatibility/2006">
          <mc:Choice xmlns:p14="http://schemas.microsoft.com/office/powerpoint/2010/main" Requires="p14">
            <p:contentPart p14:bwMode="auto" r:id="rId42">
              <p14:nvContentPartPr>
                <p14:cNvPr id="150" name="Ink 149">
                  <a:extLst>
                    <a:ext uri="{FF2B5EF4-FFF2-40B4-BE49-F238E27FC236}">
                      <a16:creationId xmlns:a16="http://schemas.microsoft.com/office/drawing/2014/main" id="{F75CAAA5-99E5-9945-9AF6-8BFD786B03AD}"/>
                    </a:ext>
                  </a:extLst>
                </p14:cNvPr>
                <p14:cNvContentPartPr/>
                <p14:nvPr/>
              </p14:nvContentPartPr>
              <p14:xfrm>
                <a:off x="7781830" y="6238183"/>
                <a:ext cx="378360" cy="341640"/>
              </p14:xfrm>
            </p:contentPart>
          </mc:Choice>
          <mc:Fallback>
            <p:pic>
              <p:nvPicPr>
                <p:cNvPr id="150" name="Ink 149">
                  <a:extLst>
                    <a:ext uri="{FF2B5EF4-FFF2-40B4-BE49-F238E27FC236}">
                      <a16:creationId xmlns:a16="http://schemas.microsoft.com/office/drawing/2014/main" id="{F75CAAA5-99E5-9945-9AF6-8BFD786B03AD}"/>
                    </a:ext>
                  </a:extLst>
                </p:cNvPr>
                <p:cNvPicPr/>
                <p:nvPr/>
              </p:nvPicPr>
              <p:blipFill>
                <a:blip r:embed="rId43"/>
                <a:stretch>
                  <a:fillRect/>
                </a:stretch>
              </p:blipFill>
              <p:spPr>
                <a:xfrm>
                  <a:off x="7751230" y="6207223"/>
                  <a:ext cx="4395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1" name="Ink 150">
                  <a:extLst>
                    <a:ext uri="{FF2B5EF4-FFF2-40B4-BE49-F238E27FC236}">
                      <a16:creationId xmlns:a16="http://schemas.microsoft.com/office/drawing/2014/main" id="{2AE46D27-D9A4-B749-A503-23169DBE20F3}"/>
                    </a:ext>
                  </a:extLst>
                </p14:cNvPr>
                <p14:cNvContentPartPr/>
                <p14:nvPr/>
              </p14:nvContentPartPr>
              <p14:xfrm>
                <a:off x="7943470" y="6255823"/>
                <a:ext cx="433080" cy="301680"/>
              </p14:xfrm>
            </p:contentPart>
          </mc:Choice>
          <mc:Fallback>
            <p:pic>
              <p:nvPicPr>
                <p:cNvPr id="151" name="Ink 150">
                  <a:extLst>
                    <a:ext uri="{FF2B5EF4-FFF2-40B4-BE49-F238E27FC236}">
                      <a16:creationId xmlns:a16="http://schemas.microsoft.com/office/drawing/2014/main" id="{2AE46D27-D9A4-B749-A503-23169DBE20F3}"/>
                    </a:ext>
                  </a:extLst>
                </p:cNvPr>
                <p:cNvPicPr/>
                <p:nvPr/>
              </p:nvPicPr>
              <p:blipFill>
                <a:blip r:embed="rId45"/>
                <a:stretch>
                  <a:fillRect/>
                </a:stretch>
              </p:blipFill>
              <p:spPr>
                <a:xfrm>
                  <a:off x="7912870" y="6225223"/>
                  <a:ext cx="4946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3" name="Ink 152">
                  <a:extLst>
                    <a:ext uri="{FF2B5EF4-FFF2-40B4-BE49-F238E27FC236}">
                      <a16:creationId xmlns:a16="http://schemas.microsoft.com/office/drawing/2014/main" id="{7C700075-BC8E-5A44-95F1-15E7257F5BE2}"/>
                    </a:ext>
                  </a:extLst>
                </p14:cNvPr>
                <p14:cNvContentPartPr/>
                <p14:nvPr/>
              </p14:nvContentPartPr>
              <p14:xfrm>
                <a:off x="6311590" y="6185263"/>
                <a:ext cx="1107720" cy="659160"/>
              </p14:xfrm>
            </p:contentPart>
          </mc:Choice>
          <mc:Fallback>
            <p:pic>
              <p:nvPicPr>
                <p:cNvPr id="153" name="Ink 152">
                  <a:extLst>
                    <a:ext uri="{FF2B5EF4-FFF2-40B4-BE49-F238E27FC236}">
                      <a16:creationId xmlns:a16="http://schemas.microsoft.com/office/drawing/2014/main" id="{7C700075-BC8E-5A44-95F1-15E7257F5BE2}"/>
                    </a:ext>
                  </a:extLst>
                </p:cNvPr>
                <p:cNvPicPr/>
                <p:nvPr/>
              </p:nvPicPr>
              <p:blipFill>
                <a:blip r:embed="rId47"/>
                <a:stretch>
                  <a:fillRect/>
                </a:stretch>
              </p:blipFill>
              <p:spPr>
                <a:xfrm>
                  <a:off x="6280630" y="6154663"/>
                  <a:ext cx="1168920" cy="720720"/>
                </a:xfrm>
                <a:prstGeom prst="rect">
                  <a:avLst/>
                </a:prstGeom>
              </p:spPr>
            </p:pic>
          </mc:Fallback>
        </mc:AlternateContent>
      </p:grpSp>
      <p:grpSp>
        <p:nvGrpSpPr>
          <p:cNvPr id="157" name="Group 156">
            <a:extLst>
              <a:ext uri="{FF2B5EF4-FFF2-40B4-BE49-F238E27FC236}">
                <a16:creationId xmlns:a16="http://schemas.microsoft.com/office/drawing/2014/main" id="{1F2A9031-4599-0544-897B-C38E2C7E4167}"/>
              </a:ext>
            </a:extLst>
          </p:cNvPr>
          <p:cNvGrpSpPr/>
          <p:nvPr/>
        </p:nvGrpSpPr>
        <p:grpSpPr>
          <a:xfrm>
            <a:off x="10492270" y="6053863"/>
            <a:ext cx="1582920" cy="178560"/>
            <a:chOff x="10492270" y="6053863"/>
            <a:chExt cx="1582920" cy="178560"/>
          </a:xfrm>
        </p:grpSpPr>
        <mc:AlternateContent xmlns:mc="http://schemas.openxmlformats.org/markup-compatibility/2006">
          <mc:Choice xmlns:p14="http://schemas.microsoft.com/office/powerpoint/2010/main" Requires="p14">
            <p:contentPart p14:bwMode="auto" r:id="rId48">
              <p14:nvContentPartPr>
                <p14:cNvPr id="155" name="Ink 154">
                  <a:extLst>
                    <a:ext uri="{FF2B5EF4-FFF2-40B4-BE49-F238E27FC236}">
                      <a16:creationId xmlns:a16="http://schemas.microsoft.com/office/drawing/2014/main" id="{681936E7-D06E-9E4B-9193-BBAC518CDD19}"/>
                    </a:ext>
                  </a:extLst>
                </p14:cNvPr>
                <p14:cNvContentPartPr/>
                <p14:nvPr/>
              </p14:nvContentPartPr>
              <p14:xfrm>
                <a:off x="10547350" y="6053863"/>
                <a:ext cx="1351440" cy="90720"/>
              </p14:xfrm>
            </p:contentPart>
          </mc:Choice>
          <mc:Fallback>
            <p:pic>
              <p:nvPicPr>
                <p:cNvPr id="155" name="Ink 154">
                  <a:extLst>
                    <a:ext uri="{FF2B5EF4-FFF2-40B4-BE49-F238E27FC236}">
                      <a16:creationId xmlns:a16="http://schemas.microsoft.com/office/drawing/2014/main" id="{681936E7-D06E-9E4B-9193-BBAC518CDD19}"/>
                    </a:ext>
                  </a:extLst>
                </p:cNvPr>
                <p:cNvPicPr/>
                <p:nvPr/>
              </p:nvPicPr>
              <p:blipFill>
                <a:blip r:embed="rId49"/>
                <a:stretch>
                  <a:fillRect/>
                </a:stretch>
              </p:blipFill>
              <p:spPr>
                <a:xfrm>
                  <a:off x="10516390" y="6023263"/>
                  <a:ext cx="14126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6" name="Ink 155">
                  <a:extLst>
                    <a:ext uri="{FF2B5EF4-FFF2-40B4-BE49-F238E27FC236}">
                      <a16:creationId xmlns:a16="http://schemas.microsoft.com/office/drawing/2014/main" id="{0072FF19-902B-D746-A204-D84738696EFE}"/>
                    </a:ext>
                  </a:extLst>
                </p14:cNvPr>
                <p14:cNvContentPartPr/>
                <p14:nvPr/>
              </p14:nvContentPartPr>
              <p14:xfrm>
                <a:off x="10492270" y="6156823"/>
                <a:ext cx="1582920" cy="75600"/>
              </p14:xfrm>
            </p:contentPart>
          </mc:Choice>
          <mc:Fallback>
            <p:pic>
              <p:nvPicPr>
                <p:cNvPr id="156" name="Ink 155">
                  <a:extLst>
                    <a:ext uri="{FF2B5EF4-FFF2-40B4-BE49-F238E27FC236}">
                      <a16:creationId xmlns:a16="http://schemas.microsoft.com/office/drawing/2014/main" id="{0072FF19-902B-D746-A204-D84738696EFE}"/>
                    </a:ext>
                  </a:extLst>
                </p:cNvPr>
                <p:cNvPicPr/>
                <p:nvPr/>
              </p:nvPicPr>
              <p:blipFill>
                <a:blip r:embed="rId51"/>
                <a:stretch>
                  <a:fillRect/>
                </a:stretch>
              </p:blipFill>
              <p:spPr>
                <a:xfrm>
                  <a:off x="10461670" y="6126223"/>
                  <a:ext cx="1644120" cy="136800"/>
                </a:xfrm>
                <a:prstGeom prst="rect">
                  <a:avLst/>
                </a:prstGeom>
              </p:spPr>
            </p:pic>
          </mc:Fallback>
        </mc:AlternateContent>
      </p:grpSp>
      <p:grpSp>
        <p:nvGrpSpPr>
          <p:cNvPr id="160" name="Group 159">
            <a:extLst>
              <a:ext uri="{FF2B5EF4-FFF2-40B4-BE49-F238E27FC236}">
                <a16:creationId xmlns:a16="http://schemas.microsoft.com/office/drawing/2014/main" id="{44588D8B-D378-F540-8B52-AAE4262409F0}"/>
              </a:ext>
            </a:extLst>
          </p:cNvPr>
          <p:cNvGrpSpPr/>
          <p:nvPr/>
        </p:nvGrpSpPr>
        <p:grpSpPr>
          <a:xfrm>
            <a:off x="799990" y="6445903"/>
            <a:ext cx="1212840" cy="228600"/>
            <a:chOff x="799990" y="6445903"/>
            <a:chExt cx="1212840" cy="228600"/>
          </a:xfrm>
        </p:grpSpPr>
        <mc:AlternateContent xmlns:mc="http://schemas.openxmlformats.org/markup-compatibility/2006">
          <mc:Choice xmlns:p14="http://schemas.microsoft.com/office/powerpoint/2010/main" Requires="p14">
            <p:contentPart p14:bwMode="auto" r:id="rId52">
              <p14:nvContentPartPr>
                <p14:cNvPr id="158" name="Ink 157">
                  <a:extLst>
                    <a:ext uri="{FF2B5EF4-FFF2-40B4-BE49-F238E27FC236}">
                      <a16:creationId xmlns:a16="http://schemas.microsoft.com/office/drawing/2014/main" id="{9F5F0EED-AC8E-5F41-A51A-3AF6E211F9CF}"/>
                    </a:ext>
                  </a:extLst>
                </p14:cNvPr>
                <p14:cNvContentPartPr/>
                <p14:nvPr/>
              </p14:nvContentPartPr>
              <p14:xfrm>
                <a:off x="935710" y="6445903"/>
                <a:ext cx="1042560" cy="63000"/>
              </p14:xfrm>
            </p:contentPart>
          </mc:Choice>
          <mc:Fallback>
            <p:pic>
              <p:nvPicPr>
                <p:cNvPr id="158" name="Ink 157">
                  <a:extLst>
                    <a:ext uri="{FF2B5EF4-FFF2-40B4-BE49-F238E27FC236}">
                      <a16:creationId xmlns:a16="http://schemas.microsoft.com/office/drawing/2014/main" id="{9F5F0EED-AC8E-5F41-A51A-3AF6E211F9CF}"/>
                    </a:ext>
                  </a:extLst>
                </p:cNvPr>
                <p:cNvPicPr/>
                <p:nvPr/>
              </p:nvPicPr>
              <p:blipFill>
                <a:blip r:embed="rId53"/>
                <a:stretch>
                  <a:fillRect/>
                </a:stretch>
              </p:blipFill>
              <p:spPr>
                <a:xfrm>
                  <a:off x="905110" y="6415303"/>
                  <a:ext cx="11041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59" name="Ink 158">
                  <a:extLst>
                    <a:ext uri="{FF2B5EF4-FFF2-40B4-BE49-F238E27FC236}">
                      <a16:creationId xmlns:a16="http://schemas.microsoft.com/office/drawing/2014/main" id="{6A403259-66B5-4F4A-B317-64286ABE5F9F}"/>
                    </a:ext>
                  </a:extLst>
                </p14:cNvPr>
                <p14:cNvContentPartPr/>
                <p14:nvPr/>
              </p14:nvContentPartPr>
              <p14:xfrm>
                <a:off x="799990" y="6508903"/>
                <a:ext cx="1212840" cy="165600"/>
              </p14:xfrm>
            </p:contentPart>
          </mc:Choice>
          <mc:Fallback>
            <p:pic>
              <p:nvPicPr>
                <p:cNvPr id="159" name="Ink 158">
                  <a:extLst>
                    <a:ext uri="{FF2B5EF4-FFF2-40B4-BE49-F238E27FC236}">
                      <a16:creationId xmlns:a16="http://schemas.microsoft.com/office/drawing/2014/main" id="{6A403259-66B5-4F4A-B317-64286ABE5F9F}"/>
                    </a:ext>
                  </a:extLst>
                </p:cNvPr>
                <p:cNvPicPr/>
                <p:nvPr/>
              </p:nvPicPr>
              <p:blipFill>
                <a:blip r:embed="rId55"/>
                <a:stretch>
                  <a:fillRect/>
                </a:stretch>
              </p:blipFill>
              <p:spPr>
                <a:xfrm>
                  <a:off x="769390" y="6478303"/>
                  <a:ext cx="1274040" cy="227160"/>
                </a:xfrm>
                <a:prstGeom prst="rect">
                  <a:avLst/>
                </a:prstGeom>
              </p:spPr>
            </p:pic>
          </mc:Fallback>
        </mc:AlternateContent>
      </p:grpSp>
    </p:spTree>
    <p:extLst>
      <p:ext uri="{BB962C8B-B14F-4D97-AF65-F5344CB8AC3E}">
        <p14:creationId xmlns:p14="http://schemas.microsoft.com/office/powerpoint/2010/main" val="349236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1" name="Ink 20">
                <a:extLst>
                  <a:ext uri="{FF2B5EF4-FFF2-40B4-BE49-F238E27FC236}">
                    <a16:creationId xmlns:a16="http://schemas.microsoft.com/office/drawing/2014/main" id="{07C91A9C-FD3C-C04D-8A94-7898F8DCCE83}"/>
                  </a:ext>
                </a:extLst>
              </p14:cNvPr>
              <p14:cNvContentPartPr/>
              <p14:nvPr/>
            </p14:nvContentPartPr>
            <p14:xfrm>
              <a:off x="7697230" y="452623"/>
              <a:ext cx="349560" cy="353520"/>
            </p14:xfrm>
          </p:contentPart>
        </mc:Choice>
        <mc:Fallback>
          <p:pic>
            <p:nvPicPr>
              <p:cNvPr id="21" name="Ink 20">
                <a:extLst>
                  <a:ext uri="{FF2B5EF4-FFF2-40B4-BE49-F238E27FC236}">
                    <a16:creationId xmlns:a16="http://schemas.microsoft.com/office/drawing/2014/main" id="{07C91A9C-FD3C-C04D-8A94-7898F8DCCE83}"/>
                  </a:ext>
                </a:extLst>
              </p:cNvPr>
              <p:cNvPicPr/>
              <p:nvPr/>
            </p:nvPicPr>
            <p:blipFill>
              <a:blip r:embed="rId3"/>
              <a:stretch>
                <a:fillRect/>
              </a:stretch>
            </p:blipFill>
            <p:spPr>
              <a:xfrm>
                <a:off x="7681750" y="437503"/>
                <a:ext cx="380160" cy="384120"/>
              </a:xfrm>
              <a:prstGeom prst="rect">
                <a:avLst/>
              </a:prstGeom>
            </p:spPr>
          </p:pic>
        </mc:Fallback>
      </mc:AlternateContent>
      <p:grpSp>
        <p:nvGrpSpPr>
          <p:cNvPr id="25" name="Group 24">
            <a:extLst>
              <a:ext uri="{FF2B5EF4-FFF2-40B4-BE49-F238E27FC236}">
                <a16:creationId xmlns:a16="http://schemas.microsoft.com/office/drawing/2014/main" id="{FB9D8FBF-9BFA-4C41-B571-3218C52C72D0}"/>
              </a:ext>
            </a:extLst>
          </p:cNvPr>
          <p:cNvGrpSpPr/>
          <p:nvPr/>
        </p:nvGrpSpPr>
        <p:grpSpPr>
          <a:xfrm>
            <a:off x="1476430" y="247423"/>
            <a:ext cx="5705280" cy="1013400"/>
            <a:chOff x="1476430" y="247423"/>
            <a:chExt cx="5705280" cy="10134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6F23ECB-4601-F348-982D-0422E481AEBC}"/>
                    </a:ext>
                  </a:extLst>
                </p14:cNvPr>
                <p14:cNvContentPartPr/>
                <p14:nvPr/>
              </p14:nvContentPartPr>
              <p14:xfrm>
                <a:off x="1594150" y="587983"/>
                <a:ext cx="991800" cy="374400"/>
              </p14:xfrm>
            </p:contentPart>
          </mc:Choice>
          <mc:Fallback>
            <p:pic>
              <p:nvPicPr>
                <p:cNvPr id="2" name="Ink 1">
                  <a:extLst>
                    <a:ext uri="{FF2B5EF4-FFF2-40B4-BE49-F238E27FC236}">
                      <a16:creationId xmlns:a16="http://schemas.microsoft.com/office/drawing/2014/main" id="{36F23ECB-4601-F348-982D-0422E481AEBC}"/>
                    </a:ext>
                  </a:extLst>
                </p:cNvPr>
                <p:cNvPicPr/>
                <p:nvPr/>
              </p:nvPicPr>
              <p:blipFill>
                <a:blip r:embed="rId5"/>
                <a:stretch>
                  <a:fillRect/>
                </a:stretch>
              </p:blipFill>
              <p:spPr>
                <a:xfrm>
                  <a:off x="1578670" y="572863"/>
                  <a:ext cx="10220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F5BD642-EE3D-C241-8FB4-1C2B0B4A5C89}"/>
                    </a:ext>
                  </a:extLst>
                </p14:cNvPr>
                <p14:cNvContentPartPr/>
                <p14:nvPr/>
              </p14:nvContentPartPr>
              <p14:xfrm>
                <a:off x="2538790" y="578263"/>
                <a:ext cx="10800" cy="23760"/>
              </p14:xfrm>
            </p:contentPart>
          </mc:Choice>
          <mc:Fallback>
            <p:pic>
              <p:nvPicPr>
                <p:cNvPr id="3" name="Ink 2">
                  <a:extLst>
                    <a:ext uri="{FF2B5EF4-FFF2-40B4-BE49-F238E27FC236}">
                      <a16:creationId xmlns:a16="http://schemas.microsoft.com/office/drawing/2014/main" id="{5F5BD642-EE3D-C241-8FB4-1C2B0B4A5C89}"/>
                    </a:ext>
                  </a:extLst>
                </p:cNvPr>
                <p:cNvPicPr/>
                <p:nvPr/>
              </p:nvPicPr>
              <p:blipFill>
                <a:blip r:embed="rId7"/>
                <a:stretch>
                  <a:fillRect/>
                </a:stretch>
              </p:blipFill>
              <p:spPr>
                <a:xfrm>
                  <a:off x="2523670" y="563143"/>
                  <a:ext cx="414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0C9FBE30-0979-7148-BA73-6B6F88D077F9}"/>
                    </a:ext>
                  </a:extLst>
                </p14:cNvPr>
                <p14:cNvContentPartPr/>
                <p14:nvPr/>
              </p14:nvContentPartPr>
              <p14:xfrm>
                <a:off x="2560030" y="531823"/>
                <a:ext cx="795600" cy="322920"/>
              </p14:xfrm>
            </p:contentPart>
          </mc:Choice>
          <mc:Fallback>
            <p:pic>
              <p:nvPicPr>
                <p:cNvPr id="4" name="Ink 3">
                  <a:extLst>
                    <a:ext uri="{FF2B5EF4-FFF2-40B4-BE49-F238E27FC236}">
                      <a16:creationId xmlns:a16="http://schemas.microsoft.com/office/drawing/2014/main" id="{0C9FBE30-0979-7148-BA73-6B6F88D077F9}"/>
                    </a:ext>
                  </a:extLst>
                </p:cNvPr>
                <p:cNvPicPr/>
                <p:nvPr/>
              </p:nvPicPr>
              <p:blipFill>
                <a:blip r:embed="rId9"/>
                <a:stretch>
                  <a:fillRect/>
                </a:stretch>
              </p:blipFill>
              <p:spPr>
                <a:xfrm>
                  <a:off x="2544550" y="516703"/>
                  <a:ext cx="8262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438A8606-31CF-134A-AFF3-F839699E9099}"/>
                    </a:ext>
                  </a:extLst>
                </p14:cNvPr>
                <p14:cNvContentPartPr/>
                <p14:nvPr/>
              </p14:nvContentPartPr>
              <p14:xfrm>
                <a:off x="3503950" y="428863"/>
                <a:ext cx="23040" cy="106560"/>
              </p14:xfrm>
            </p:contentPart>
          </mc:Choice>
          <mc:Fallback>
            <p:pic>
              <p:nvPicPr>
                <p:cNvPr id="5" name="Ink 4">
                  <a:extLst>
                    <a:ext uri="{FF2B5EF4-FFF2-40B4-BE49-F238E27FC236}">
                      <a16:creationId xmlns:a16="http://schemas.microsoft.com/office/drawing/2014/main" id="{438A8606-31CF-134A-AFF3-F839699E9099}"/>
                    </a:ext>
                  </a:extLst>
                </p:cNvPr>
                <p:cNvPicPr/>
                <p:nvPr/>
              </p:nvPicPr>
              <p:blipFill>
                <a:blip r:embed="rId11"/>
                <a:stretch>
                  <a:fillRect/>
                </a:stretch>
              </p:blipFill>
              <p:spPr>
                <a:xfrm>
                  <a:off x="3488830" y="413743"/>
                  <a:ext cx="536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8BDA9D38-A503-934A-93F3-09F73CBD32E6}"/>
                    </a:ext>
                  </a:extLst>
                </p14:cNvPr>
                <p14:cNvContentPartPr/>
                <p14:nvPr/>
              </p14:nvContentPartPr>
              <p14:xfrm>
                <a:off x="3625990" y="445783"/>
                <a:ext cx="140400" cy="291600"/>
              </p14:xfrm>
            </p:contentPart>
          </mc:Choice>
          <mc:Fallback>
            <p:pic>
              <p:nvPicPr>
                <p:cNvPr id="6" name="Ink 5">
                  <a:extLst>
                    <a:ext uri="{FF2B5EF4-FFF2-40B4-BE49-F238E27FC236}">
                      <a16:creationId xmlns:a16="http://schemas.microsoft.com/office/drawing/2014/main" id="{8BDA9D38-A503-934A-93F3-09F73CBD32E6}"/>
                    </a:ext>
                  </a:extLst>
                </p:cNvPr>
                <p:cNvPicPr/>
                <p:nvPr/>
              </p:nvPicPr>
              <p:blipFill>
                <a:blip r:embed="rId13"/>
                <a:stretch>
                  <a:fillRect/>
                </a:stretch>
              </p:blipFill>
              <p:spPr>
                <a:xfrm>
                  <a:off x="3610870" y="430303"/>
                  <a:ext cx="1706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976D7890-D9EB-EF4E-9B6C-32B2287EAB52}"/>
                    </a:ext>
                  </a:extLst>
                </p14:cNvPr>
                <p14:cNvContentPartPr/>
                <p14:nvPr/>
              </p14:nvContentPartPr>
              <p14:xfrm>
                <a:off x="4507990" y="526063"/>
                <a:ext cx="24840" cy="194400"/>
              </p14:xfrm>
            </p:contentPart>
          </mc:Choice>
          <mc:Fallback>
            <p:pic>
              <p:nvPicPr>
                <p:cNvPr id="7" name="Ink 6">
                  <a:extLst>
                    <a:ext uri="{FF2B5EF4-FFF2-40B4-BE49-F238E27FC236}">
                      <a16:creationId xmlns:a16="http://schemas.microsoft.com/office/drawing/2014/main" id="{976D7890-D9EB-EF4E-9B6C-32B2287EAB52}"/>
                    </a:ext>
                  </a:extLst>
                </p:cNvPr>
                <p:cNvPicPr/>
                <p:nvPr/>
              </p:nvPicPr>
              <p:blipFill>
                <a:blip r:embed="rId15"/>
                <a:stretch>
                  <a:fillRect/>
                </a:stretch>
              </p:blipFill>
              <p:spPr>
                <a:xfrm>
                  <a:off x="4492510" y="510943"/>
                  <a:ext cx="554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189B80C2-51F3-3541-976E-6FA106FAE4AE}"/>
                    </a:ext>
                  </a:extLst>
                </p14:cNvPr>
                <p14:cNvContentPartPr/>
                <p14:nvPr/>
              </p14:nvContentPartPr>
              <p14:xfrm>
                <a:off x="4500790" y="385663"/>
                <a:ext cx="8280" cy="27000"/>
              </p14:xfrm>
            </p:contentPart>
          </mc:Choice>
          <mc:Fallback>
            <p:pic>
              <p:nvPicPr>
                <p:cNvPr id="8" name="Ink 7">
                  <a:extLst>
                    <a:ext uri="{FF2B5EF4-FFF2-40B4-BE49-F238E27FC236}">
                      <a16:creationId xmlns:a16="http://schemas.microsoft.com/office/drawing/2014/main" id="{189B80C2-51F3-3541-976E-6FA106FAE4AE}"/>
                    </a:ext>
                  </a:extLst>
                </p:cNvPr>
                <p:cNvPicPr/>
                <p:nvPr/>
              </p:nvPicPr>
              <p:blipFill>
                <a:blip r:embed="rId17"/>
                <a:stretch>
                  <a:fillRect/>
                </a:stretch>
              </p:blipFill>
              <p:spPr>
                <a:xfrm>
                  <a:off x="4485310" y="370543"/>
                  <a:ext cx="38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F29F083B-CBD8-0C4F-9833-F6B0FEA2AE29}"/>
                    </a:ext>
                  </a:extLst>
                </p14:cNvPr>
                <p14:cNvContentPartPr/>
                <p14:nvPr/>
              </p14:nvContentPartPr>
              <p14:xfrm>
                <a:off x="4669990" y="460903"/>
                <a:ext cx="723600" cy="452520"/>
              </p14:xfrm>
            </p:contentPart>
          </mc:Choice>
          <mc:Fallback>
            <p:pic>
              <p:nvPicPr>
                <p:cNvPr id="9" name="Ink 8">
                  <a:extLst>
                    <a:ext uri="{FF2B5EF4-FFF2-40B4-BE49-F238E27FC236}">
                      <a16:creationId xmlns:a16="http://schemas.microsoft.com/office/drawing/2014/main" id="{F29F083B-CBD8-0C4F-9833-F6B0FEA2AE29}"/>
                    </a:ext>
                  </a:extLst>
                </p:cNvPr>
                <p:cNvPicPr/>
                <p:nvPr/>
              </p:nvPicPr>
              <p:blipFill>
                <a:blip r:embed="rId19"/>
                <a:stretch>
                  <a:fillRect/>
                </a:stretch>
              </p:blipFill>
              <p:spPr>
                <a:xfrm>
                  <a:off x="4654510" y="445783"/>
                  <a:ext cx="75420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1440AAA9-0BF2-B547-A258-48E21B052BED}"/>
                    </a:ext>
                  </a:extLst>
                </p14:cNvPr>
                <p14:cNvContentPartPr/>
                <p14:nvPr/>
              </p14:nvContentPartPr>
              <p14:xfrm>
                <a:off x="5441110" y="428863"/>
                <a:ext cx="347400" cy="255600"/>
              </p14:xfrm>
            </p:contentPart>
          </mc:Choice>
          <mc:Fallback>
            <p:pic>
              <p:nvPicPr>
                <p:cNvPr id="10" name="Ink 9">
                  <a:extLst>
                    <a:ext uri="{FF2B5EF4-FFF2-40B4-BE49-F238E27FC236}">
                      <a16:creationId xmlns:a16="http://schemas.microsoft.com/office/drawing/2014/main" id="{1440AAA9-0BF2-B547-A258-48E21B052BED}"/>
                    </a:ext>
                  </a:extLst>
                </p:cNvPr>
                <p:cNvPicPr/>
                <p:nvPr/>
              </p:nvPicPr>
              <p:blipFill>
                <a:blip r:embed="rId21"/>
                <a:stretch>
                  <a:fillRect/>
                </a:stretch>
              </p:blipFill>
              <p:spPr>
                <a:xfrm>
                  <a:off x="5425990" y="413743"/>
                  <a:ext cx="3780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97F3E21E-61E4-CD4E-9959-44285284D0DB}"/>
                    </a:ext>
                  </a:extLst>
                </p14:cNvPr>
                <p14:cNvContentPartPr/>
                <p14:nvPr/>
              </p14:nvContentPartPr>
              <p14:xfrm>
                <a:off x="5726230" y="247423"/>
                <a:ext cx="8640" cy="9720"/>
              </p14:xfrm>
            </p:contentPart>
          </mc:Choice>
          <mc:Fallback>
            <p:pic>
              <p:nvPicPr>
                <p:cNvPr id="11" name="Ink 10">
                  <a:extLst>
                    <a:ext uri="{FF2B5EF4-FFF2-40B4-BE49-F238E27FC236}">
                      <a16:creationId xmlns:a16="http://schemas.microsoft.com/office/drawing/2014/main" id="{97F3E21E-61E4-CD4E-9959-44285284D0DB}"/>
                    </a:ext>
                  </a:extLst>
                </p:cNvPr>
                <p:cNvPicPr/>
                <p:nvPr/>
              </p:nvPicPr>
              <p:blipFill>
                <a:blip r:embed="rId23"/>
                <a:stretch>
                  <a:fillRect/>
                </a:stretch>
              </p:blipFill>
              <p:spPr>
                <a:xfrm>
                  <a:off x="5711110" y="232303"/>
                  <a:ext cx="392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ABF3751D-0B3D-CB4F-86EA-88D576A54A4A}"/>
                    </a:ext>
                  </a:extLst>
                </p14:cNvPr>
                <p14:cNvContentPartPr/>
                <p14:nvPr/>
              </p14:nvContentPartPr>
              <p14:xfrm>
                <a:off x="5899030" y="297823"/>
                <a:ext cx="397440" cy="392760"/>
              </p14:xfrm>
            </p:contentPart>
          </mc:Choice>
          <mc:Fallback>
            <p:pic>
              <p:nvPicPr>
                <p:cNvPr id="12" name="Ink 11">
                  <a:extLst>
                    <a:ext uri="{FF2B5EF4-FFF2-40B4-BE49-F238E27FC236}">
                      <a16:creationId xmlns:a16="http://schemas.microsoft.com/office/drawing/2014/main" id="{ABF3751D-0B3D-CB4F-86EA-88D576A54A4A}"/>
                    </a:ext>
                  </a:extLst>
                </p:cNvPr>
                <p:cNvPicPr/>
                <p:nvPr/>
              </p:nvPicPr>
              <p:blipFill>
                <a:blip r:embed="rId25"/>
                <a:stretch>
                  <a:fillRect/>
                </a:stretch>
              </p:blipFill>
              <p:spPr>
                <a:xfrm>
                  <a:off x="5883550" y="282343"/>
                  <a:ext cx="42804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B6724F26-A1E8-A946-A1A4-44040A2A73F6}"/>
                    </a:ext>
                  </a:extLst>
                </p14:cNvPr>
                <p14:cNvContentPartPr/>
                <p14:nvPr/>
              </p14:nvContentPartPr>
              <p14:xfrm>
                <a:off x="6076510" y="284863"/>
                <a:ext cx="46080" cy="25200"/>
              </p14:xfrm>
            </p:contentPart>
          </mc:Choice>
          <mc:Fallback>
            <p:pic>
              <p:nvPicPr>
                <p:cNvPr id="13" name="Ink 12">
                  <a:extLst>
                    <a:ext uri="{FF2B5EF4-FFF2-40B4-BE49-F238E27FC236}">
                      <a16:creationId xmlns:a16="http://schemas.microsoft.com/office/drawing/2014/main" id="{B6724F26-A1E8-A946-A1A4-44040A2A73F6}"/>
                    </a:ext>
                  </a:extLst>
                </p:cNvPr>
                <p:cNvPicPr/>
                <p:nvPr/>
              </p:nvPicPr>
              <p:blipFill>
                <a:blip r:embed="rId27"/>
                <a:stretch>
                  <a:fillRect/>
                </a:stretch>
              </p:blipFill>
              <p:spPr>
                <a:xfrm>
                  <a:off x="6061390" y="269383"/>
                  <a:ext cx="766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71CFFA8A-8BD7-F849-8B8B-74BF8DBB3B56}"/>
                    </a:ext>
                  </a:extLst>
                </p14:cNvPr>
                <p14:cNvContentPartPr/>
                <p14:nvPr/>
              </p14:nvContentPartPr>
              <p14:xfrm>
                <a:off x="6269110" y="267223"/>
                <a:ext cx="47520" cy="282240"/>
              </p14:xfrm>
            </p:contentPart>
          </mc:Choice>
          <mc:Fallback>
            <p:pic>
              <p:nvPicPr>
                <p:cNvPr id="14" name="Ink 13">
                  <a:extLst>
                    <a:ext uri="{FF2B5EF4-FFF2-40B4-BE49-F238E27FC236}">
                      <a16:creationId xmlns:a16="http://schemas.microsoft.com/office/drawing/2014/main" id="{71CFFA8A-8BD7-F849-8B8B-74BF8DBB3B56}"/>
                    </a:ext>
                  </a:extLst>
                </p:cNvPr>
                <p:cNvPicPr/>
                <p:nvPr/>
              </p:nvPicPr>
              <p:blipFill>
                <a:blip r:embed="rId29"/>
                <a:stretch>
                  <a:fillRect/>
                </a:stretch>
              </p:blipFill>
              <p:spPr>
                <a:xfrm>
                  <a:off x="6253630" y="252103"/>
                  <a:ext cx="781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702B4622-FB01-E543-9F52-7533ECAAFD3A}"/>
                    </a:ext>
                  </a:extLst>
                </p14:cNvPr>
                <p14:cNvContentPartPr/>
                <p14:nvPr/>
              </p14:nvContentPartPr>
              <p14:xfrm>
                <a:off x="6252910" y="447223"/>
                <a:ext cx="386640" cy="311760"/>
              </p14:xfrm>
            </p:contentPart>
          </mc:Choice>
          <mc:Fallback>
            <p:pic>
              <p:nvPicPr>
                <p:cNvPr id="15" name="Ink 14">
                  <a:extLst>
                    <a:ext uri="{FF2B5EF4-FFF2-40B4-BE49-F238E27FC236}">
                      <a16:creationId xmlns:a16="http://schemas.microsoft.com/office/drawing/2014/main" id="{702B4622-FB01-E543-9F52-7533ECAAFD3A}"/>
                    </a:ext>
                  </a:extLst>
                </p:cNvPr>
                <p:cNvPicPr/>
                <p:nvPr/>
              </p:nvPicPr>
              <p:blipFill>
                <a:blip r:embed="rId31"/>
                <a:stretch>
                  <a:fillRect/>
                </a:stretch>
              </p:blipFill>
              <p:spPr>
                <a:xfrm>
                  <a:off x="6237430" y="432103"/>
                  <a:ext cx="41688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05865CC1-047B-A241-B2F1-C36233C649D6}"/>
                    </a:ext>
                  </a:extLst>
                </p14:cNvPr>
                <p14:cNvContentPartPr/>
                <p14:nvPr/>
              </p14:nvContentPartPr>
              <p14:xfrm>
                <a:off x="6830350" y="566383"/>
                <a:ext cx="59760" cy="15120"/>
              </p14:xfrm>
            </p:contentPart>
          </mc:Choice>
          <mc:Fallback>
            <p:pic>
              <p:nvPicPr>
                <p:cNvPr id="16" name="Ink 15">
                  <a:extLst>
                    <a:ext uri="{FF2B5EF4-FFF2-40B4-BE49-F238E27FC236}">
                      <a16:creationId xmlns:a16="http://schemas.microsoft.com/office/drawing/2014/main" id="{05865CC1-047B-A241-B2F1-C36233C649D6}"/>
                    </a:ext>
                  </a:extLst>
                </p:cNvPr>
                <p:cNvPicPr/>
                <p:nvPr/>
              </p:nvPicPr>
              <p:blipFill>
                <a:blip r:embed="rId33"/>
                <a:stretch>
                  <a:fillRect/>
                </a:stretch>
              </p:blipFill>
              <p:spPr>
                <a:xfrm>
                  <a:off x="6815230" y="550903"/>
                  <a:ext cx="903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28354C6C-A304-1A44-885C-08BDD850CD88}"/>
                    </a:ext>
                  </a:extLst>
                </p14:cNvPr>
                <p14:cNvContentPartPr/>
                <p14:nvPr/>
              </p14:nvContentPartPr>
              <p14:xfrm>
                <a:off x="1594870" y="853303"/>
                <a:ext cx="5586840" cy="399600"/>
              </p14:xfrm>
            </p:contentPart>
          </mc:Choice>
          <mc:Fallback>
            <p:pic>
              <p:nvPicPr>
                <p:cNvPr id="17" name="Ink 16">
                  <a:extLst>
                    <a:ext uri="{FF2B5EF4-FFF2-40B4-BE49-F238E27FC236}">
                      <a16:creationId xmlns:a16="http://schemas.microsoft.com/office/drawing/2014/main" id="{28354C6C-A304-1A44-885C-08BDD850CD88}"/>
                    </a:ext>
                  </a:extLst>
                </p:cNvPr>
                <p:cNvPicPr/>
                <p:nvPr/>
              </p:nvPicPr>
              <p:blipFill>
                <a:blip r:embed="rId35"/>
                <a:stretch>
                  <a:fillRect/>
                </a:stretch>
              </p:blipFill>
              <p:spPr>
                <a:xfrm>
                  <a:off x="1579750" y="837823"/>
                  <a:ext cx="561744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483A75CC-58D7-B54B-A5F9-9A41C4C55CB9}"/>
                    </a:ext>
                  </a:extLst>
                </p14:cNvPr>
                <p14:cNvContentPartPr/>
                <p14:nvPr/>
              </p14:nvContentPartPr>
              <p14:xfrm>
                <a:off x="1911310" y="963823"/>
                <a:ext cx="4961880" cy="276120"/>
              </p14:xfrm>
            </p:contentPart>
          </mc:Choice>
          <mc:Fallback>
            <p:pic>
              <p:nvPicPr>
                <p:cNvPr id="18" name="Ink 17">
                  <a:extLst>
                    <a:ext uri="{FF2B5EF4-FFF2-40B4-BE49-F238E27FC236}">
                      <a16:creationId xmlns:a16="http://schemas.microsoft.com/office/drawing/2014/main" id="{483A75CC-58D7-B54B-A5F9-9A41C4C55CB9}"/>
                    </a:ext>
                  </a:extLst>
                </p:cNvPr>
                <p:cNvPicPr/>
                <p:nvPr/>
              </p:nvPicPr>
              <p:blipFill>
                <a:blip r:embed="rId37"/>
                <a:stretch>
                  <a:fillRect/>
                </a:stretch>
              </p:blipFill>
              <p:spPr>
                <a:xfrm>
                  <a:off x="1895830" y="948343"/>
                  <a:ext cx="49924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Ink 18">
                  <a:extLst>
                    <a:ext uri="{FF2B5EF4-FFF2-40B4-BE49-F238E27FC236}">
                      <a16:creationId xmlns:a16="http://schemas.microsoft.com/office/drawing/2014/main" id="{83BA9051-DAC1-D548-B368-4EE319FD43ED}"/>
                    </a:ext>
                  </a:extLst>
                </p14:cNvPr>
                <p14:cNvContentPartPr/>
                <p14:nvPr/>
              </p14:nvContentPartPr>
              <p14:xfrm>
                <a:off x="2376070" y="857263"/>
                <a:ext cx="4164120" cy="223560"/>
              </p14:xfrm>
            </p:contentPart>
          </mc:Choice>
          <mc:Fallback>
            <p:pic>
              <p:nvPicPr>
                <p:cNvPr id="19" name="Ink 18">
                  <a:extLst>
                    <a:ext uri="{FF2B5EF4-FFF2-40B4-BE49-F238E27FC236}">
                      <a16:creationId xmlns:a16="http://schemas.microsoft.com/office/drawing/2014/main" id="{83BA9051-DAC1-D548-B368-4EE319FD43ED}"/>
                    </a:ext>
                  </a:extLst>
                </p:cNvPr>
                <p:cNvPicPr/>
                <p:nvPr/>
              </p:nvPicPr>
              <p:blipFill>
                <a:blip r:embed="rId39"/>
                <a:stretch>
                  <a:fillRect/>
                </a:stretch>
              </p:blipFill>
              <p:spPr>
                <a:xfrm>
                  <a:off x="2360590" y="842143"/>
                  <a:ext cx="41943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41A3E836-9505-7C4F-A4C4-0F674CE2AEE0}"/>
                    </a:ext>
                  </a:extLst>
                </p14:cNvPr>
                <p14:cNvContentPartPr/>
                <p14:nvPr/>
              </p14:nvContentPartPr>
              <p14:xfrm>
                <a:off x="1476430" y="1012063"/>
                <a:ext cx="1613880" cy="248760"/>
              </p14:xfrm>
            </p:contentPart>
          </mc:Choice>
          <mc:Fallback>
            <p:pic>
              <p:nvPicPr>
                <p:cNvPr id="22" name="Ink 21">
                  <a:extLst>
                    <a:ext uri="{FF2B5EF4-FFF2-40B4-BE49-F238E27FC236}">
                      <a16:creationId xmlns:a16="http://schemas.microsoft.com/office/drawing/2014/main" id="{41A3E836-9505-7C4F-A4C4-0F674CE2AEE0}"/>
                    </a:ext>
                  </a:extLst>
                </p:cNvPr>
                <p:cNvPicPr/>
                <p:nvPr/>
              </p:nvPicPr>
              <p:blipFill>
                <a:blip r:embed="rId41"/>
                <a:stretch>
                  <a:fillRect/>
                </a:stretch>
              </p:blipFill>
              <p:spPr>
                <a:xfrm>
                  <a:off x="1461310" y="996943"/>
                  <a:ext cx="16441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1AAA73EA-6D91-3F40-BC39-3E0DEADD25B7}"/>
                    </a:ext>
                  </a:extLst>
                </p14:cNvPr>
                <p14:cNvContentPartPr/>
                <p14:nvPr/>
              </p14:nvContentPartPr>
              <p14:xfrm>
                <a:off x="1607470" y="1060663"/>
                <a:ext cx="1464840" cy="190440"/>
              </p14:xfrm>
            </p:contentPart>
          </mc:Choice>
          <mc:Fallback>
            <p:pic>
              <p:nvPicPr>
                <p:cNvPr id="23" name="Ink 22">
                  <a:extLst>
                    <a:ext uri="{FF2B5EF4-FFF2-40B4-BE49-F238E27FC236}">
                      <a16:creationId xmlns:a16="http://schemas.microsoft.com/office/drawing/2014/main" id="{1AAA73EA-6D91-3F40-BC39-3E0DEADD25B7}"/>
                    </a:ext>
                  </a:extLst>
                </p:cNvPr>
                <p:cNvPicPr/>
                <p:nvPr/>
              </p:nvPicPr>
              <p:blipFill>
                <a:blip r:embed="rId43"/>
                <a:stretch>
                  <a:fillRect/>
                </a:stretch>
              </p:blipFill>
              <p:spPr>
                <a:xfrm>
                  <a:off x="1592350" y="1045183"/>
                  <a:ext cx="14954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85B2B8F1-D01A-4C43-984A-4C77A2C8396B}"/>
                    </a:ext>
                  </a:extLst>
                </p14:cNvPr>
                <p14:cNvContentPartPr/>
                <p14:nvPr/>
              </p14:nvContentPartPr>
              <p14:xfrm>
                <a:off x="1552030" y="1087303"/>
                <a:ext cx="1521000" cy="161280"/>
              </p14:xfrm>
            </p:contentPart>
          </mc:Choice>
          <mc:Fallback>
            <p:pic>
              <p:nvPicPr>
                <p:cNvPr id="24" name="Ink 23">
                  <a:extLst>
                    <a:ext uri="{FF2B5EF4-FFF2-40B4-BE49-F238E27FC236}">
                      <a16:creationId xmlns:a16="http://schemas.microsoft.com/office/drawing/2014/main" id="{85B2B8F1-D01A-4C43-984A-4C77A2C8396B}"/>
                    </a:ext>
                  </a:extLst>
                </p:cNvPr>
                <p:cNvPicPr/>
                <p:nvPr/>
              </p:nvPicPr>
              <p:blipFill>
                <a:blip r:embed="rId45"/>
                <a:stretch>
                  <a:fillRect/>
                </a:stretch>
              </p:blipFill>
              <p:spPr>
                <a:xfrm>
                  <a:off x="1536910" y="1072183"/>
                  <a:ext cx="1551600" cy="191520"/>
                </a:xfrm>
                <a:prstGeom prst="rect">
                  <a:avLst/>
                </a:prstGeom>
              </p:spPr>
            </p:pic>
          </mc:Fallback>
        </mc:AlternateContent>
      </p:grpSp>
      <p:grpSp>
        <p:nvGrpSpPr>
          <p:cNvPr id="39" name="Group 38">
            <a:extLst>
              <a:ext uri="{FF2B5EF4-FFF2-40B4-BE49-F238E27FC236}">
                <a16:creationId xmlns:a16="http://schemas.microsoft.com/office/drawing/2014/main" id="{4DEAE203-7B94-844B-923E-5E989CBD0AFB}"/>
              </a:ext>
            </a:extLst>
          </p:cNvPr>
          <p:cNvGrpSpPr/>
          <p:nvPr/>
        </p:nvGrpSpPr>
        <p:grpSpPr>
          <a:xfrm>
            <a:off x="1751110" y="1882903"/>
            <a:ext cx="934920" cy="457920"/>
            <a:chOff x="1751110" y="1882903"/>
            <a:chExt cx="934920" cy="457920"/>
          </a:xfrm>
        </p:grpSpPr>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64E1CFA7-1AA9-854D-96AB-96E93FDB4597}"/>
                    </a:ext>
                  </a:extLst>
                </p14:cNvPr>
                <p14:cNvContentPartPr/>
                <p14:nvPr/>
              </p14:nvContentPartPr>
              <p14:xfrm>
                <a:off x="1751110" y="1985503"/>
                <a:ext cx="150120" cy="355320"/>
              </p14:xfrm>
            </p:contentPart>
          </mc:Choice>
          <mc:Fallback>
            <p:pic>
              <p:nvPicPr>
                <p:cNvPr id="26" name="Ink 25">
                  <a:extLst>
                    <a:ext uri="{FF2B5EF4-FFF2-40B4-BE49-F238E27FC236}">
                      <a16:creationId xmlns:a16="http://schemas.microsoft.com/office/drawing/2014/main" id="{64E1CFA7-1AA9-854D-96AB-96E93FDB4597}"/>
                    </a:ext>
                  </a:extLst>
                </p:cNvPr>
                <p:cNvPicPr/>
                <p:nvPr/>
              </p:nvPicPr>
              <p:blipFill>
                <a:blip r:embed="rId47"/>
                <a:stretch>
                  <a:fillRect/>
                </a:stretch>
              </p:blipFill>
              <p:spPr>
                <a:xfrm>
                  <a:off x="1720510" y="1954903"/>
                  <a:ext cx="21132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890C5992-F2A9-3940-881F-B89EE867BDA6}"/>
                    </a:ext>
                  </a:extLst>
                </p14:cNvPr>
                <p14:cNvContentPartPr/>
                <p14:nvPr/>
              </p14:nvContentPartPr>
              <p14:xfrm>
                <a:off x="1760830" y="1955983"/>
                <a:ext cx="352800" cy="302040"/>
              </p14:xfrm>
            </p:contentPart>
          </mc:Choice>
          <mc:Fallback>
            <p:pic>
              <p:nvPicPr>
                <p:cNvPr id="27" name="Ink 26">
                  <a:extLst>
                    <a:ext uri="{FF2B5EF4-FFF2-40B4-BE49-F238E27FC236}">
                      <a16:creationId xmlns:a16="http://schemas.microsoft.com/office/drawing/2014/main" id="{890C5992-F2A9-3940-881F-B89EE867BDA6}"/>
                    </a:ext>
                  </a:extLst>
                </p:cNvPr>
                <p:cNvPicPr/>
                <p:nvPr/>
              </p:nvPicPr>
              <p:blipFill>
                <a:blip r:embed="rId49"/>
                <a:stretch>
                  <a:fillRect/>
                </a:stretch>
              </p:blipFill>
              <p:spPr>
                <a:xfrm>
                  <a:off x="1730230" y="1925383"/>
                  <a:ext cx="41400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E3379132-B268-D347-B6B6-A3C491CCF7CB}"/>
                    </a:ext>
                  </a:extLst>
                </p14:cNvPr>
                <p14:cNvContentPartPr/>
                <p14:nvPr/>
              </p14:nvContentPartPr>
              <p14:xfrm>
                <a:off x="2198590" y="1882903"/>
                <a:ext cx="171720" cy="333360"/>
              </p14:xfrm>
            </p:contentPart>
          </mc:Choice>
          <mc:Fallback>
            <p:pic>
              <p:nvPicPr>
                <p:cNvPr id="28" name="Ink 27">
                  <a:extLst>
                    <a:ext uri="{FF2B5EF4-FFF2-40B4-BE49-F238E27FC236}">
                      <a16:creationId xmlns:a16="http://schemas.microsoft.com/office/drawing/2014/main" id="{E3379132-B268-D347-B6B6-A3C491CCF7CB}"/>
                    </a:ext>
                  </a:extLst>
                </p:cNvPr>
                <p:cNvPicPr/>
                <p:nvPr/>
              </p:nvPicPr>
              <p:blipFill>
                <a:blip r:embed="rId51"/>
                <a:stretch>
                  <a:fillRect/>
                </a:stretch>
              </p:blipFill>
              <p:spPr>
                <a:xfrm>
                  <a:off x="2167990" y="1852303"/>
                  <a:ext cx="23292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617C03D3-0E2C-D441-8BFD-5D72FB373613}"/>
                    </a:ext>
                  </a:extLst>
                </p14:cNvPr>
                <p14:cNvContentPartPr/>
                <p14:nvPr/>
              </p14:nvContentPartPr>
              <p14:xfrm>
                <a:off x="2615110" y="1909903"/>
                <a:ext cx="7200" cy="35280"/>
              </p14:xfrm>
            </p:contentPart>
          </mc:Choice>
          <mc:Fallback>
            <p:pic>
              <p:nvPicPr>
                <p:cNvPr id="29" name="Ink 28">
                  <a:extLst>
                    <a:ext uri="{FF2B5EF4-FFF2-40B4-BE49-F238E27FC236}">
                      <a16:creationId xmlns:a16="http://schemas.microsoft.com/office/drawing/2014/main" id="{617C03D3-0E2C-D441-8BFD-5D72FB373613}"/>
                    </a:ext>
                  </a:extLst>
                </p:cNvPr>
                <p:cNvPicPr/>
                <p:nvPr/>
              </p:nvPicPr>
              <p:blipFill>
                <a:blip r:embed="rId53"/>
                <a:stretch>
                  <a:fillRect/>
                </a:stretch>
              </p:blipFill>
              <p:spPr>
                <a:xfrm>
                  <a:off x="2584510" y="1879303"/>
                  <a:ext cx="684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2AB963E6-C54B-0B45-9E47-41A6FD6C425C}"/>
                    </a:ext>
                  </a:extLst>
                </p14:cNvPr>
                <p14:cNvContentPartPr/>
                <p14:nvPr/>
              </p14:nvContentPartPr>
              <p14:xfrm>
                <a:off x="2667310" y="2102503"/>
                <a:ext cx="18720" cy="11160"/>
              </p14:xfrm>
            </p:contentPart>
          </mc:Choice>
          <mc:Fallback>
            <p:pic>
              <p:nvPicPr>
                <p:cNvPr id="30" name="Ink 29">
                  <a:extLst>
                    <a:ext uri="{FF2B5EF4-FFF2-40B4-BE49-F238E27FC236}">
                      <a16:creationId xmlns:a16="http://schemas.microsoft.com/office/drawing/2014/main" id="{2AB963E6-C54B-0B45-9E47-41A6FD6C425C}"/>
                    </a:ext>
                  </a:extLst>
                </p:cNvPr>
                <p:cNvPicPr/>
                <p:nvPr/>
              </p:nvPicPr>
              <p:blipFill>
                <a:blip r:embed="rId55"/>
                <a:stretch>
                  <a:fillRect/>
                </a:stretch>
              </p:blipFill>
              <p:spPr>
                <a:xfrm>
                  <a:off x="2636710" y="2071543"/>
                  <a:ext cx="79920" cy="72360"/>
                </a:xfrm>
                <a:prstGeom prst="rect">
                  <a:avLst/>
                </a:prstGeom>
              </p:spPr>
            </p:pic>
          </mc:Fallback>
        </mc:AlternateContent>
      </p:grpSp>
      <p:grpSp>
        <p:nvGrpSpPr>
          <p:cNvPr id="45" name="Group 44">
            <a:extLst>
              <a:ext uri="{FF2B5EF4-FFF2-40B4-BE49-F238E27FC236}">
                <a16:creationId xmlns:a16="http://schemas.microsoft.com/office/drawing/2014/main" id="{11ECB21E-495C-4B46-83C1-36DD7DED9869}"/>
              </a:ext>
            </a:extLst>
          </p:cNvPr>
          <p:cNvGrpSpPr/>
          <p:nvPr/>
        </p:nvGrpSpPr>
        <p:grpSpPr>
          <a:xfrm>
            <a:off x="3471550" y="1723783"/>
            <a:ext cx="748440" cy="295560"/>
            <a:chOff x="3471550" y="1723783"/>
            <a:chExt cx="748440" cy="295560"/>
          </a:xfrm>
        </p:grpSpPr>
        <mc:AlternateContent xmlns:mc="http://schemas.openxmlformats.org/markup-compatibility/2006">
          <mc:Choice xmlns:p14="http://schemas.microsoft.com/office/powerpoint/2010/main" Requires="p14">
            <p:contentPart p14:bwMode="auto" r:id="rId56">
              <p14:nvContentPartPr>
                <p14:cNvPr id="40" name="Ink 39">
                  <a:extLst>
                    <a:ext uri="{FF2B5EF4-FFF2-40B4-BE49-F238E27FC236}">
                      <a16:creationId xmlns:a16="http://schemas.microsoft.com/office/drawing/2014/main" id="{367A9664-D198-1C40-A192-BC4870E0ADFB}"/>
                    </a:ext>
                  </a:extLst>
                </p14:cNvPr>
                <p14:cNvContentPartPr/>
                <p14:nvPr/>
              </p14:nvContentPartPr>
              <p14:xfrm>
                <a:off x="3471550" y="1723783"/>
                <a:ext cx="345600" cy="295560"/>
              </p14:xfrm>
            </p:contentPart>
          </mc:Choice>
          <mc:Fallback>
            <p:pic>
              <p:nvPicPr>
                <p:cNvPr id="40" name="Ink 39">
                  <a:extLst>
                    <a:ext uri="{FF2B5EF4-FFF2-40B4-BE49-F238E27FC236}">
                      <a16:creationId xmlns:a16="http://schemas.microsoft.com/office/drawing/2014/main" id="{367A9664-D198-1C40-A192-BC4870E0ADFB}"/>
                    </a:ext>
                  </a:extLst>
                </p:cNvPr>
                <p:cNvPicPr/>
                <p:nvPr/>
              </p:nvPicPr>
              <p:blipFill>
                <a:blip r:embed="rId57"/>
                <a:stretch>
                  <a:fillRect/>
                </a:stretch>
              </p:blipFill>
              <p:spPr>
                <a:xfrm>
                  <a:off x="3440950" y="1693183"/>
                  <a:ext cx="40716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Ink 40">
                  <a:extLst>
                    <a:ext uri="{FF2B5EF4-FFF2-40B4-BE49-F238E27FC236}">
                      <a16:creationId xmlns:a16="http://schemas.microsoft.com/office/drawing/2014/main" id="{AFCEFFB4-9DE3-7947-9856-29CB6D6CFEB6}"/>
                    </a:ext>
                  </a:extLst>
                </p14:cNvPr>
                <p14:cNvContentPartPr/>
                <p14:nvPr/>
              </p14:nvContentPartPr>
              <p14:xfrm>
                <a:off x="3964030" y="1811623"/>
                <a:ext cx="255960" cy="125640"/>
              </p14:xfrm>
            </p:contentPart>
          </mc:Choice>
          <mc:Fallback>
            <p:pic>
              <p:nvPicPr>
                <p:cNvPr id="41" name="Ink 40">
                  <a:extLst>
                    <a:ext uri="{FF2B5EF4-FFF2-40B4-BE49-F238E27FC236}">
                      <a16:creationId xmlns:a16="http://schemas.microsoft.com/office/drawing/2014/main" id="{AFCEFFB4-9DE3-7947-9856-29CB6D6CFEB6}"/>
                    </a:ext>
                  </a:extLst>
                </p:cNvPr>
                <p:cNvPicPr/>
                <p:nvPr/>
              </p:nvPicPr>
              <p:blipFill>
                <a:blip r:embed="rId59"/>
                <a:stretch>
                  <a:fillRect/>
                </a:stretch>
              </p:blipFill>
              <p:spPr>
                <a:xfrm>
                  <a:off x="3933430" y="1780663"/>
                  <a:ext cx="317520" cy="186840"/>
                </a:xfrm>
                <a:prstGeom prst="rect">
                  <a:avLst/>
                </a:prstGeom>
              </p:spPr>
            </p:pic>
          </mc:Fallback>
        </mc:AlternateContent>
      </p:grpSp>
      <p:grpSp>
        <p:nvGrpSpPr>
          <p:cNvPr id="44" name="Group 43">
            <a:extLst>
              <a:ext uri="{FF2B5EF4-FFF2-40B4-BE49-F238E27FC236}">
                <a16:creationId xmlns:a16="http://schemas.microsoft.com/office/drawing/2014/main" id="{C99F923D-D850-8A46-9E2F-5A8FECA6734F}"/>
              </a:ext>
            </a:extLst>
          </p:cNvPr>
          <p:cNvGrpSpPr/>
          <p:nvPr/>
        </p:nvGrpSpPr>
        <p:grpSpPr>
          <a:xfrm>
            <a:off x="5575750" y="1538023"/>
            <a:ext cx="462240" cy="527400"/>
            <a:chOff x="5575750" y="1538023"/>
            <a:chExt cx="462240" cy="527400"/>
          </a:xfrm>
        </p:grpSpPr>
        <mc:AlternateContent xmlns:mc="http://schemas.openxmlformats.org/markup-compatibility/2006">
          <mc:Choice xmlns:p14="http://schemas.microsoft.com/office/powerpoint/2010/main" Requires="p14">
            <p:contentPart p14:bwMode="auto" r:id="rId60">
              <p14:nvContentPartPr>
                <p14:cNvPr id="42" name="Ink 41">
                  <a:extLst>
                    <a:ext uri="{FF2B5EF4-FFF2-40B4-BE49-F238E27FC236}">
                      <a16:creationId xmlns:a16="http://schemas.microsoft.com/office/drawing/2014/main" id="{3ED9FDE3-65E0-B046-ADDF-1E2A79B4293C}"/>
                    </a:ext>
                  </a:extLst>
                </p14:cNvPr>
                <p14:cNvContentPartPr/>
                <p14:nvPr/>
              </p14:nvContentPartPr>
              <p14:xfrm>
                <a:off x="5575750" y="1538023"/>
                <a:ext cx="237960" cy="369000"/>
              </p14:xfrm>
            </p:contentPart>
          </mc:Choice>
          <mc:Fallback>
            <p:pic>
              <p:nvPicPr>
                <p:cNvPr id="42" name="Ink 41">
                  <a:extLst>
                    <a:ext uri="{FF2B5EF4-FFF2-40B4-BE49-F238E27FC236}">
                      <a16:creationId xmlns:a16="http://schemas.microsoft.com/office/drawing/2014/main" id="{3ED9FDE3-65E0-B046-ADDF-1E2A79B4293C}"/>
                    </a:ext>
                  </a:extLst>
                </p:cNvPr>
                <p:cNvPicPr/>
                <p:nvPr/>
              </p:nvPicPr>
              <p:blipFill>
                <a:blip r:embed="rId61"/>
                <a:stretch>
                  <a:fillRect/>
                </a:stretch>
              </p:blipFill>
              <p:spPr>
                <a:xfrm>
                  <a:off x="5545150" y="1507423"/>
                  <a:ext cx="29916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Ink 42">
                  <a:extLst>
                    <a:ext uri="{FF2B5EF4-FFF2-40B4-BE49-F238E27FC236}">
                      <a16:creationId xmlns:a16="http://schemas.microsoft.com/office/drawing/2014/main" id="{219C7F2E-CF8F-D442-BC57-FD61301C1921}"/>
                    </a:ext>
                  </a:extLst>
                </p14:cNvPr>
                <p14:cNvContentPartPr/>
                <p14:nvPr/>
              </p14:nvContentPartPr>
              <p14:xfrm>
                <a:off x="6005590" y="1896943"/>
                <a:ext cx="32400" cy="168480"/>
              </p14:xfrm>
            </p:contentPart>
          </mc:Choice>
          <mc:Fallback>
            <p:pic>
              <p:nvPicPr>
                <p:cNvPr id="43" name="Ink 42">
                  <a:extLst>
                    <a:ext uri="{FF2B5EF4-FFF2-40B4-BE49-F238E27FC236}">
                      <a16:creationId xmlns:a16="http://schemas.microsoft.com/office/drawing/2014/main" id="{219C7F2E-CF8F-D442-BC57-FD61301C1921}"/>
                    </a:ext>
                  </a:extLst>
                </p:cNvPr>
                <p:cNvPicPr/>
                <p:nvPr/>
              </p:nvPicPr>
              <p:blipFill>
                <a:blip r:embed="rId63"/>
                <a:stretch>
                  <a:fillRect/>
                </a:stretch>
              </p:blipFill>
              <p:spPr>
                <a:xfrm>
                  <a:off x="5974990" y="1866343"/>
                  <a:ext cx="93960" cy="229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46" name="Ink 45">
                <a:extLst>
                  <a:ext uri="{FF2B5EF4-FFF2-40B4-BE49-F238E27FC236}">
                    <a16:creationId xmlns:a16="http://schemas.microsoft.com/office/drawing/2014/main" id="{4718776B-CFDA-4B4E-A8CD-DAA48DF0A782}"/>
                  </a:ext>
                </a:extLst>
              </p14:cNvPr>
              <p14:cNvContentPartPr/>
              <p14:nvPr/>
            </p14:nvContentPartPr>
            <p14:xfrm>
              <a:off x="7689310" y="1335703"/>
              <a:ext cx="645120" cy="474480"/>
            </p14:xfrm>
          </p:contentPart>
        </mc:Choice>
        <mc:Fallback>
          <p:pic>
            <p:nvPicPr>
              <p:cNvPr id="46" name="Ink 45">
                <a:extLst>
                  <a:ext uri="{FF2B5EF4-FFF2-40B4-BE49-F238E27FC236}">
                    <a16:creationId xmlns:a16="http://schemas.microsoft.com/office/drawing/2014/main" id="{4718776B-CFDA-4B4E-A8CD-DAA48DF0A782}"/>
                  </a:ext>
                </a:extLst>
              </p:cNvPr>
              <p:cNvPicPr/>
              <p:nvPr/>
            </p:nvPicPr>
            <p:blipFill>
              <a:blip r:embed="rId65"/>
              <a:stretch>
                <a:fillRect/>
              </a:stretch>
            </p:blipFill>
            <p:spPr>
              <a:xfrm>
                <a:off x="7658350" y="1305103"/>
                <a:ext cx="706680" cy="535680"/>
              </a:xfrm>
              <a:prstGeom prst="rect">
                <a:avLst/>
              </a:prstGeom>
            </p:spPr>
          </p:pic>
        </mc:Fallback>
      </mc:AlternateContent>
      <p:grpSp>
        <p:nvGrpSpPr>
          <p:cNvPr id="53" name="Group 52">
            <a:extLst>
              <a:ext uri="{FF2B5EF4-FFF2-40B4-BE49-F238E27FC236}">
                <a16:creationId xmlns:a16="http://schemas.microsoft.com/office/drawing/2014/main" id="{9B3B0275-7832-7D4E-A282-9A3E3A4481AF}"/>
              </a:ext>
            </a:extLst>
          </p:cNvPr>
          <p:cNvGrpSpPr/>
          <p:nvPr/>
        </p:nvGrpSpPr>
        <p:grpSpPr>
          <a:xfrm>
            <a:off x="9601990" y="1252903"/>
            <a:ext cx="640800" cy="596880"/>
            <a:chOff x="9601990" y="1252903"/>
            <a:chExt cx="640800" cy="596880"/>
          </a:xfrm>
        </p:grpSpPr>
        <mc:AlternateContent xmlns:mc="http://schemas.openxmlformats.org/markup-compatibility/2006">
          <mc:Choice xmlns:p14="http://schemas.microsoft.com/office/powerpoint/2010/main" Requires="p14">
            <p:contentPart p14:bwMode="auto" r:id="rId66">
              <p14:nvContentPartPr>
                <p14:cNvPr id="47" name="Ink 46">
                  <a:extLst>
                    <a:ext uri="{FF2B5EF4-FFF2-40B4-BE49-F238E27FC236}">
                      <a16:creationId xmlns:a16="http://schemas.microsoft.com/office/drawing/2014/main" id="{47AEEF49-3E3B-AB42-8923-8C1171CDD5D7}"/>
                    </a:ext>
                  </a:extLst>
                </p14:cNvPr>
                <p14:cNvContentPartPr/>
                <p14:nvPr/>
              </p14:nvContentPartPr>
              <p14:xfrm>
                <a:off x="9601990" y="1252903"/>
                <a:ext cx="306720" cy="419040"/>
              </p14:xfrm>
            </p:contentPart>
          </mc:Choice>
          <mc:Fallback>
            <p:pic>
              <p:nvPicPr>
                <p:cNvPr id="47" name="Ink 46">
                  <a:extLst>
                    <a:ext uri="{FF2B5EF4-FFF2-40B4-BE49-F238E27FC236}">
                      <a16:creationId xmlns:a16="http://schemas.microsoft.com/office/drawing/2014/main" id="{47AEEF49-3E3B-AB42-8923-8C1171CDD5D7}"/>
                    </a:ext>
                  </a:extLst>
                </p:cNvPr>
                <p:cNvPicPr/>
                <p:nvPr/>
              </p:nvPicPr>
              <p:blipFill>
                <a:blip r:embed="rId67"/>
                <a:stretch>
                  <a:fillRect/>
                </a:stretch>
              </p:blipFill>
              <p:spPr>
                <a:xfrm>
                  <a:off x="9571390" y="1222303"/>
                  <a:ext cx="36828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Ink 47">
                  <a:extLst>
                    <a:ext uri="{FF2B5EF4-FFF2-40B4-BE49-F238E27FC236}">
                      <a16:creationId xmlns:a16="http://schemas.microsoft.com/office/drawing/2014/main" id="{14E1CF85-E046-A74F-BD81-389CFD28C94D}"/>
                    </a:ext>
                  </a:extLst>
                </p14:cNvPr>
                <p14:cNvContentPartPr/>
                <p14:nvPr/>
              </p14:nvContentPartPr>
              <p14:xfrm>
                <a:off x="10069630" y="1576543"/>
                <a:ext cx="173160" cy="273240"/>
              </p14:xfrm>
            </p:contentPart>
          </mc:Choice>
          <mc:Fallback>
            <p:pic>
              <p:nvPicPr>
                <p:cNvPr id="48" name="Ink 47">
                  <a:extLst>
                    <a:ext uri="{FF2B5EF4-FFF2-40B4-BE49-F238E27FC236}">
                      <a16:creationId xmlns:a16="http://schemas.microsoft.com/office/drawing/2014/main" id="{14E1CF85-E046-A74F-BD81-389CFD28C94D}"/>
                    </a:ext>
                  </a:extLst>
                </p:cNvPr>
                <p:cNvPicPr/>
                <p:nvPr/>
              </p:nvPicPr>
              <p:blipFill>
                <a:blip r:embed="rId69"/>
                <a:stretch>
                  <a:fillRect/>
                </a:stretch>
              </p:blipFill>
              <p:spPr>
                <a:xfrm>
                  <a:off x="10039030" y="1545943"/>
                  <a:ext cx="234360" cy="334800"/>
                </a:xfrm>
                <a:prstGeom prst="rect">
                  <a:avLst/>
                </a:prstGeom>
              </p:spPr>
            </p:pic>
          </mc:Fallback>
        </mc:AlternateContent>
      </p:grpSp>
      <p:grpSp>
        <p:nvGrpSpPr>
          <p:cNvPr id="52" name="Group 51">
            <a:extLst>
              <a:ext uri="{FF2B5EF4-FFF2-40B4-BE49-F238E27FC236}">
                <a16:creationId xmlns:a16="http://schemas.microsoft.com/office/drawing/2014/main" id="{2105D67B-F3BC-C048-B713-77550D71CF07}"/>
              </a:ext>
            </a:extLst>
          </p:cNvPr>
          <p:cNvGrpSpPr/>
          <p:nvPr/>
        </p:nvGrpSpPr>
        <p:grpSpPr>
          <a:xfrm>
            <a:off x="11055670" y="1188463"/>
            <a:ext cx="728280" cy="291600"/>
            <a:chOff x="11055670" y="1188463"/>
            <a:chExt cx="728280" cy="291600"/>
          </a:xfrm>
        </p:grpSpPr>
        <mc:AlternateContent xmlns:mc="http://schemas.openxmlformats.org/markup-compatibility/2006">
          <mc:Choice xmlns:p14="http://schemas.microsoft.com/office/powerpoint/2010/main" Requires="p14">
            <p:contentPart p14:bwMode="auto" r:id="rId70">
              <p14:nvContentPartPr>
                <p14:cNvPr id="49" name="Ink 48">
                  <a:extLst>
                    <a:ext uri="{FF2B5EF4-FFF2-40B4-BE49-F238E27FC236}">
                      <a16:creationId xmlns:a16="http://schemas.microsoft.com/office/drawing/2014/main" id="{07382AC6-B069-1142-BE14-D03F406C7D5E}"/>
                    </a:ext>
                  </a:extLst>
                </p14:cNvPr>
                <p14:cNvContentPartPr/>
                <p14:nvPr/>
              </p14:nvContentPartPr>
              <p14:xfrm>
                <a:off x="11055670" y="1188463"/>
                <a:ext cx="507240" cy="276120"/>
              </p14:xfrm>
            </p:contentPart>
          </mc:Choice>
          <mc:Fallback>
            <p:pic>
              <p:nvPicPr>
                <p:cNvPr id="49" name="Ink 48">
                  <a:extLst>
                    <a:ext uri="{FF2B5EF4-FFF2-40B4-BE49-F238E27FC236}">
                      <a16:creationId xmlns:a16="http://schemas.microsoft.com/office/drawing/2014/main" id="{07382AC6-B069-1142-BE14-D03F406C7D5E}"/>
                    </a:ext>
                  </a:extLst>
                </p:cNvPr>
                <p:cNvPicPr/>
                <p:nvPr/>
              </p:nvPicPr>
              <p:blipFill>
                <a:blip r:embed="rId71"/>
                <a:stretch>
                  <a:fillRect/>
                </a:stretch>
              </p:blipFill>
              <p:spPr>
                <a:xfrm>
                  <a:off x="11025070" y="1157863"/>
                  <a:ext cx="5688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8BFCE249-87AB-0447-8A92-EA2ABF20FF7E}"/>
                    </a:ext>
                  </a:extLst>
                </p14:cNvPr>
                <p14:cNvContentPartPr/>
                <p14:nvPr/>
              </p14:nvContentPartPr>
              <p14:xfrm>
                <a:off x="11545630" y="1315183"/>
                <a:ext cx="238320" cy="132840"/>
              </p14:xfrm>
            </p:contentPart>
          </mc:Choice>
          <mc:Fallback>
            <p:pic>
              <p:nvPicPr>
                <p:cNvPr id="50" name="Ink 49">
                  <a:extLst>
                    <a:ext uri="{FF2B5EF4-FFF2-40B4-BE49-F238E27FC236}">
                      <a16:creationId xmlns:a16="http://schemas.microsoft.com/office/drawing/2014/main" id="{8BFCE249-87AB-0447-8A92-EA2ABF20FF7E}"/>
                    </a:ext>
                  </a:extLst>
                </p:cNvPr>
                <p:cNvPicPr/>
                <p:nvPr/>
              </p:nvPicPr>
              <p:blipFill>
                <a:blip r:embed="rId73"/>
                <a:stretch>
                  <a:fillRect/>
                </a:stretch>
              </p:blipFill>
              <p:spPr>
                <a:xfrm>
                  <a:off x="11515030" y="1284583"/>
                  <a:ext cx="2995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F81C8730-9314-0E44-9F4B-E317B3A7A5A7}"/>
                    </a:ext>
                  </a:extLst>
                </p14:cNvPr>
                <p14:cNvContentPartPr/>
                <p14:nvPr/>
              </p14:nvContentPartPr>
              <p14:xfrm>
                <a:off x="11562190" y="1256863"/>
                <a:ext cx="210600" cy="223200"/>
              </p14:xfrm>
            </p:contentPart>
          </mc:Choice>
          <mc:Fallback>
            <p:pic>
              <p:nvPicPr>
                <p:cNvPr id="51" name="Ink 50">
                  <a:extLst>
                    <a:ext uri="{FF2B5EF4-FFF2-40B4-BE49-F238E27FC236}">
                      <a16:creationId xmlns:a16="http://schemas.microsoft.com/office/drawing/2014/main" id="{F81C8730-9314-0E44-9F4B-E317B3A7A5A7}"/>
                    </a:ext>
                  </a:extLst>
                </p:cNvPr>
                <p:cNvPicPr/>
                <p:nvPr/>
              </p:nvPicPr>
              <p:blipFill>
                <a:blip r:embed="rId75"/>
                <a:stretch>
                  <a:fillRect/>
                </a:stretch>
              </p:blipFill>
              <p:spPr>
                <a:xfrm>
                  <a:off x="11531590" y="1226263"/>
                  <a:ext cx="272160" cy="28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54" name="Ink 53">
                <a:extLst>
                  <a:ext uri="{FF2B5EF4-FFF2-40B4-BE49-F238E27FC236}">
                    <a16:creationId xmlns:a16="http://schemas.microsoft.com/office/drawing/2014/main" id="{A28D1CCD-32E9-664E-8712-6A17B78321FD}"/>
                  </a:ext>
                </a:extLst>
              </p14:cNvPr>
              <p14:cNvContentPartPr/>
              <p14:nvPr/>
            </p14:nvContentPartPr>
            <p14:xfrm>
              <a:off x="9526030" y="1999903"/>
              <a:ext cx="630360" cy="54360"/>
            </p14:xfrm>
          </p:contentPart>
        </mc:Choice>
        <mc:Fallback>
          <p:pic>
            <p:nvPicPr>
              <p:cNvPr id="54" name="Ink 53">
                <a:extLst>
                  <a:ext uri="{FF2B5EF4-FFF2-40B4-BE49-F238E27FC236}">
                    <a16:creationId xmlns:a16="http://schemas.microsoft.com/office/drawing/2014/main" id="{A28D1CCD-32E9-664E-8712-6A17B78321FD}"/>
                  </a:ext>
                </a:extLst>
              </p:cNvPr>
              <p:cNvPicPr/>
              <p:nvPr/>
            </p:nvPicPr>
            <p:blipFill>
              <a:blip r:embed="rId77"/>
              <a:stretch>
                <a:fillRect/>
              </a:stretch>
            </p:blipFill>
            <p:spPr>
              <a:xfrm>
                <a:off x="9495430" y="1969303"/>
                <a:ext cx="6919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5" name="Ink 54">
                <a:extLst>
                  <a:ext uri="{FF2B5EF4-FFF2-40B4-BE49-F238E27FC236}">
                    <a16:creationId xmlns:a16="http://schemas.microsoft.com/office/drawing/2014/main" id="{F00C846D-162C-4A48-955C-83E7D0317BA0}"/>
                  </a:ext>
                </a:extLst>
              </p14:cNvPr>
              <p14:cNvContentPartPr/>
              <p14:nvPr/>
            </p14:nvContentPartPr>
            <p14:xfrm>
              <a:off x="5500510" y="2325703"/>
              <a:ext cx="428760" cy="22680"/>
            </p14:xfrm>
          </p:contentPart>
        </mc:Choice>
        <mc:Fallback>
          <p:pic>
            <p:nvPicPr>
              <p:cNvPr id="55" name="Ink 54">
                <a:extLst>
                  <a:ext uri="{FF2B5EF4-FFF2-40B4-BE49-F238E27FC236}">
                    <a16:creationId xmlns:a16="http://schemas.microsoft.com/office/drawing/2014/main" id="{F00C846D-162C-4A48-955C-83E7D0317BA0}"/>
                  </a:ext>
                </a:extLst>
              </p:cNvPr>
              <p:cNvPicPr/>
              <p:nvPr/>
            </p:nvPicPr>
            <p:blipFill>
              <a:blip r:embed="rId79"/>
              <a:stretch>
                <a:fillRect/>
              </a:stretch>
            </p:blipFill>
            <p:spPr>
              <a:xfrm>
                <a:off x="5469550" y="2295103"/>
                <a:ext cx="489960" cy="84240"/>
              </a:xfrm>
              <a:prstGeom prst="rect">
                <a:avLst/>
              </a:prstGeom>
            </p:spPr>
          </p:pic>
        </mc:Fallback>
      </mc:AlternateContent>
      <p:grpSp>
        <p:nvGrpSpPr>
          <p:cNvPr id="61" name="Group 60">
            <a:extLst>
              <a:ext uri="{FF2B5EF4-FFF2-40B4-BE49-F238E27FC236}">
                <a16:creationId xmlns:a16="http://schemas.microsoft.com/office/drawing/2014/main" id="{37AA266A-A8F6-6F43-A147-E0D8B4B3836D}"/>
              </a:ext>
            </a:extLst>
          </p:cNvPr>
          <p:cNvGrpSpPr/>
          <p:nvPr/>
        </p:nvGrpSpPr>
        <p:grpSpPr>
          <a:xfrm>
            <a:off x="9397150" y="181543"/>
            <a:ext cx="1717200" cy="490320"/>
            <a:chOff x="9397150" y="181543"/>
            <a:chExt cx="1717200" cy="490320"/>
          </a:xfrm>
        </p:grpSpPr>
        <mc:AlternateContent xmlns:mc="http://schemas.openxmlformats.org/markup-compatibility/2006">
          <mc:Choice xmlns:p14="http://schemas.microsoft.com/office/powerpoint/2010/main" Requires="p14">
            <p:contentPart p14:bwMode="auto" r:id="rId80">
              <p14:nvContentPartPr>
                <p14:cNvPr id="56" name="Ink 55">
                  <a:extLst>
                    <a:ext uri="{FF2B5EF4-FFF2-40B4-BE49-F238E27FC236}">
                      <a16:creationId xmlns:a16="http://schemas.microsoft.com/office/drawing/2014/main" id="{1C9B8D66-2FC7-D04C-A9CD-A4950AE196D2}"/>
                    </a:ext>
                  </a:extLst>
                </p14:cNvPr>
                <p14:cNvContentPartPr/>
                <p14:nvPr/>
              </p14:nvContentPartPr>
              <p14:xfrm>
                <a:off x="9397150" y="181903"/>
                <a:ext cx="276840" cy="332640"/>
              </p14:xfrm>
            </p:contentPart>
          </mc:Choice>
          <mc:Fallback>
            <p:pic>
              <p:nvPicPr>
                <p:cNvPr id="56" name="Ink 55">
                  <a:extLst>
                    <a:ext uri="{FF2B5EF4-FFF2-40B4-BE49-F238E27FC236}">
                      <a16:creationId xmlns:a16="http://schemas.microsoft.com/office/drawing/2014/main" id="{1C9B8D66-2FC7-D04C-A9CD-A4950AE196D2}"/>
                    </a:ext>
                  </a:extLst>
                </p:cNvPr>
                <p:cNvPicPr/>
                <p:nvPr/>
              </p:nvPicPr>
              <p:blipFill>
                <a:blip r:embed="rId81"/>
                <a:stretch>
                  <a:fillRect/>
                </a:stretch>
              </p:blipFill>
              <p:spPr>
                <a:xfrm>
                  <a:off x="9366190" y="151303"/>
                  <a:ext cx="3384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7" name="Ink 56">
                  <a:extLst>
                    <a:ext uri="{FF2B5EF4-FFF2-40B4-BE49-F238E27FC236}">
                      <a16:creationId xmlns:a16="http://schemas.microsoft.com/office/drawing/2014/main" id="{664CC238-5E46-6F44-B7FF-181DABA59F17}"/>
                    </a:ext>
                  </a:extLst>
                </p14:cNvPr>
                <p14:cNvContentPartPr/>
                <p14:nvPr/>
              </p14:nvContentPartPr>
              <p14:xfrm>
                <a:off x="9824470" y="404023"/>
                <a:ext cx="212040" cy="246600"/>
              </p14:xfrm>
            </p:contentPart>
          </mc:Choice>
          <mc:Fallback>
            <p:pic>
              <p:nvPicPr>
                <p:cNvPr id="57" name="Ink 56">
                  <a:extLst>
                    <a:ext uri="{FF2B5EF4-FFF2-40B4-BE49-F238E27FC236}">
                      <a16:creationId xmlns:a16="http://schemas.microsoft.com/office/drawing/2014/main" id="{664CC238-5E46-6F44-B7FF-181DABA59F17}"/>
                    </a:ext>
                  </a:extLst>
                </p:cNvPr>
                <p:cNvPicPr/>
                <p:nvPr/>
              </p:nvPicPr>
              <p:blipFill>
                <a:blip r:embed="rId83"/>
                <a:stretch>
                  <a:fillRect/>
                </a:stretch>
              </p:blipFill>
              <p:spPr>
                <a:xfrm>
                  <a:off x="9793870" y="373423"/>
                  <a:ext cx="2736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id="{D283A727-4AFF-4C49-95B3-0D21A3AB0BC6}"/>
                    </a:ext>
                  </a:extLst>
                </p14:cNvPr>
                <p14:cNvContentPartPr/>
                <p14:nvPr/>
              </p14:nvContentPartPr>
              <p14:xfrm>
                <a:off x="10143070" y="230863"/>
                <a:ext cx="308880" cy="307440"/>
              </p14:xfrm>
            </p:contentPart>
          </mc:Choice>
          <mc:Fallback>
            <p:pic>
              <p:nvPicPr>
                <p:cNvPr id="58" name="Ink 57">
                  <a:extLst>
                    <a:ext uri="{FF2B5EF4-FFF2-40B4-BE49-F238E27FC236}">
                      <a16:creationId xmlns:a16="http://schemas.microsoft.com/office/drawing/2014/main" id="{D283A727-4AFF-4C49-95B3-0D21A3AB0BC6}"/>
                    </a:ext>
                  </a:extLst>
                </p:cNvPr>
                <p:cNvPicPr/>
                <p:nvPr/>
              </p:nvPicPr>
              <p:blipFill>
                <a:blip r:embed="rId85"/>
                <a:stretch>
                  <a:fillRect/>
                </a:stretch>
              </p:blipFill>
              <p:spPr>
                <a:xfrm>
                  <a:off x="10112110" y="200263"/>
                  <a:ext cx="3704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id="{D58FDA77-08BB-8E42-9B6B-C3894AD0EE9E}"/>
                    </a:ext>
                  </a:extLst>
                </p14:cNvPr>
                <p14:cNvContentPartPr/>
                <p14:nvPr/>
              </p14:nvContentPartPr>
              <p14:xfrm>
                <a:off x="10675870" y="181543"/>
                <a:ext cx="264960" cy="335160"/>
              </p14:xfrm>
            </p:contentPart>
          </mc:Choice>
          <mc:Fallback>
            <p:pic>
              <p:nvPicPr>
                <p:cNvPr id="59" name="Ink 58">
                  <a:extLst>
                    <a:ext uri="{FF2B5EF4-FFF2-40B4-BE49-F238E27FC236}">
                      <a16:creationId xmlns:a16="http://schemas.microsoft.com/office/drawing/2014/main" id="{D58FDA77-08BB-8E42-9B6B-C3894AD0EE9E}"/>
                    </a:ext>
                  </a:extLst>
                </p:cNvPr>
                <p:cNvPicPr/>
                <p:nvPr/>
              </p:nvPicPr>
              <p:blipFill>
                <a:blip r:embed="rId87"/>
                <a:stretch>
                  <a:fillRect/>
                </a:stretch>
              </p:blipFill>
              <p:spPr>
                <a:xfrm>
                  <a:off x="10645270" y="150943"/>
                  <a:ext cx="3265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Ink 59">
                  <a:extLst>
                    <a:ext uri="{FF2B5EF4-FFF2-40B4-BE49-F238E27FC236}">
                      <a16:creationId xmlns:a16="http://schemas.microsoft.com/office/drawing/2014/main" id="{DCF9DE95-2DE5-9542-8F77-5ED060424330}"/>
                    </a:ext>
                  </a:extLst>
                </p14:cNvPr>
                <p14:cNvContentPartPr/>
                <p14:nvPr/>
              </p14:nvContentPartPr>
              <p14:xfrm>
                <a:off x="11090590" y="458023"/>
                <a:ext cx="23760" cy="213840"/>
              </p14:xfrm>
            </p:contentPart>
          </mc:Choice>
          <mc:Fallback>
            <p:pic>
              <p:nvPicPr>
                <p:cNvPr id="60" name="Ink 59">
                  <a:extLst>
                    <a:ext uri="{FF2B5EF4-FFF2-40B4-BE49-F238E27FC236}">
                      <a16:creationId xmlns:a16="http://schemas.microsoft.com/office/drawing/2014/main" id="{DCF9DE95-2DE5-9542-8F77-5ED060424330}"/>
                    </a:ext>
                  </a:extLst>
                </p:cNvPr>
                <p:cNvPicPr/>
                <p:nvPr/>
              </p:nvPicPr>
              <p:blipFill>
                <a:blip r:embed="rId89"/>
                <a:stretch>
                  <a:fillRect/>
                </a:stretch>
              </p:blipFill>
              <p:spPr>
                <a:xfrm>
                  <a:off x="11059630" y="427423"/>
                  <a:ext cx="85320" cy="275400"/>
                </a:xfrm>
                <a:prstGeom prst="rect">
                  <a:avLst/>
                </a:prstGeom>
              </p:spPr>
            </p:pic>
          </mc:Fallback>
        </mc:AlternateContent>
      </p:grpSp>
      <p:grpSp>
        <p:nvGrpSpPr>
          <p:cNvPr id="70" name="Group 69">
            <a:extLst>
              <a:ext uri="{FF2B5EF4-FFF2-40B4-BE49-F238E27FC236}">
                <a16:creationId xmlns:a16="http://schemas.microsoft.com/office/drawing/2014/main" id="{2A6999AB-6A06-F54D-AC1A-F5B3A08EF150}"/>
              </a:ext>
            </a:extLst>
          </p:cNvPr>
          <p:cNvGrpSpPr/>
          <p:nvPr/>
        </p:nvGrpSpPr>
        <p:grpSpPr>
          <a:xfrm>
            <a:off x="1726990" y="3294103"/>
            <a:ext cx="2814480" cy="727920"/>
            <a:chOff x="1726990" y="3294103"/>
            <a:chExt cx="2814480" cy="727920"/>
          </a:xfrm>
        </p:grpSpPr>
        <mc:AlternateContent xmlns:mc="http://schemas.openxmlformats.org/markup-compatibility/2006">
          <mc:Choice xmlns:p14="http://schemas.microsoft.com/office/powerpoint/2010/main" Requires="p14">
            <p:contentPart p14:bwMode="auto" r:id="rId90">
              <p14:nvContentPartPr>
                <p14:cNvPr id="31" name="Ink 30">
                  <a:extLst>
                    <a:ext uri="{FF2B5EF4-FFF2-40B4-BE49-F238E27FC236}">
                      <a16:creationId xmlns:a16="http://schemas.microsoft.com/office/drawing/2014/main" id="{611B984F-EB43-EE4B-A70A-5D035157902F}"/>
                    </a:ext>
                  </a:extLst>
                </p14:cNvPr>
                <p14:cNvContentPartPr/>
                <p14:nvPr/>
              </p14:nvContentPartPr>
              <p14:xfrm>
                <a:off x="1778830" y="3674623"/>
                <a:ext cx="101520" cy="347040"/>
              </p14:xfrm>
            </p:contentPart>
          </mc:Choice>
          <mc:Fallback>
            <p:pic>
              <p:nvPicPr>
                <p:cNvPr id="31" name="Ink 30">
                  <a:extLst>
                    <a:ext uri="{FF2B5EF4-FFF2-40B4-BE49-F238E27FC236}">
                      <a16:creationId xmlns:a16="http://schemas.microsoft.com/office/drawing/2014/main" id="{611B984F-EB43-EE4B-A70A-5D035157902F}"/>
                    </a:ext>
                  </a:extLst>
                </p:cNvPr>
                <p:cNvPicPr/>
                <p:nvPr/>
              </p:nvPicPr>
              <p:blipFill>
                <a:blip r:embed="rId91"/>
                <a:stretch>
                  <a:fillRect/>
                </a:stretch>
              </p:blipFill>
              <p:spPr>
                <a:xfrm>
                  <a:off x="1748230" y="3644023"/>
                  <a:ext cx="1627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2" name="Ink 31">
                  <a:extLst>
                    <a:ext uri="{FF2B5EF4-FFF2-40B4-BE49-F238E27FC236}">
                      <a16:creationId xmlns:a16="http://schemas.microsoft.com/office/drawing/2014/main" id="{FCE2B682-CAD3-5042-9B68-D47EA8716194}"/>
                    </a:ext>
                  </a:extLst>
                </p14:cNvPr>
                <p14:cNvContentPartPr/>
                <p14:nvPr/>
              </p14:nvContentPartPr>
              <p14:xfrm>
                <a:off x="1726990" y="3686863"/>
                <a:ext cx="300240" cy="335160"/>
              </p14:xfrm>
            </p:contentPart>
          </mc:Choice>
          <mc:Fallback>
            <p:pic>
              <p:nvPicPr>
                <p:cNvPr id="32" name="Ink 31">
                  <a:extLst>
                    <a:ext uri="{FF2B5EF4-FFF2-40B4-BE49-F238E27FC236}">
                      <a16:creationId xmlns:a16="http://schemas.microsoft.com/office/drawing/2014/main" id="{FCE2B682-CAD3-5042-9B68-D47EA8716194}"/>
                    </a:ext>
                  </a:extLst>
                </p:cNvPr>
                <p:cNvPicPr/>
                <p:nvPr/>
              </p:nvPicPr>
              <p:blipFill>
                <a:blip r:embed="rId93"/>
                <a:stretch>
                  <a:fillRect/>
                </a:stretch>
              </p:blipFill>
              <p:spPr>
                <a:xfrm>
                  <a:off x="1696390" y="3655903"/>
                  <a:ext cx="36180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3" name="Ink 32">
                  <a:extLst>
                    <a:ext uri="{FF2B5EF4-FFF2-40B4-BE49-F238E27FC236}">
                      <a16:creationId xmlns:a16="http://schemas.microsoft.com/office/drawing/2014/main" id="{869A9223-8933-6D4C-82D9-EF251FD6C4A7}"/>
                    </a:ext>
                  </a:extLst>
                </p14:cNvPr>
                <p14:cNvContentPartPr/>
                <p14:nvPr/>
              </p14:nvContentPartPr>
              <p14:xfrm>
                <a:off x="2076910" y="3713143"/>
                <a:ext cx="156240" cy="160920"/>
              </p14:xfrm>
            </p:contentPart>
          </mc:Choice>
          <mc:Fallback>
            <p:pic>
              <p:nvPicPr>
                <p:cNvPr id="33" name="Ink 32">
                  <a:extLst>
                    <a:ext uri="{FF2B5EF4-FFF2-40B4-BE49-F238E27FC236}">
                      <a16:creationId xmlns:a16="http://schemas.microsoft.com/office/drawing/2014/main" id="{869A9223-8933-6D4C-82D9-EF251FD6C4A7}"/>
                    </a:ext>
                  </a:extLst>
                </p:cNvPr>
                <p:cNvPicPr/>
                <p:nvPr/>
              </p:nvPicPr>
              <p:blipFill>
                <a:blip r:embed="rId95"/>
                <a:stretch>
                  <a:fillRect/>
                </a:stretch>
              </p:blipFill>
              <p:spPr>
                <a:xfrm>
                  <a:off x="2046310" y="3682543"/>
                  <a:ext cx="2178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4" name="Ink 33">
                  <a:extLst>
                    <a:ext uri="{FF2B5EF4-FFF2-40B4-BE49-F238E27FC236}">
                      <a16:creationId xmlns:a16="http://schemas.microsoft.com/office/drawing/2014/main" id="{A1CC5D6C-C682-8744-B659-E04BD6A5C0B0}"/>
                    </a:ext>
                  </a:extLst>
                </p14:cNvPr>
                <p14:cNvContentPartPr/>
                <p14:nvPr/>
              </p14:nvContentPartPr>
              <p14:xfrm>
                <a:off x="2341510" y="3579943"/>
                <a:ext cx="122040" cy="268920"/>
              </p14:xfrm>
            </p:contentPart>
          </mc:Choice>
          <mc:Fallback>
            <p:pic>
              <p:nvPicPr>
                <p:cNvPr id="34" name="Ink 33">
                  <a:extLst>
                    <a:ext uri="{FF2B5EF4-FFF2-40B4-BE49-F238E27FC236}">
                      <a16:creationId xmlns:a16="http://schemas.microsoft.com/office/drawing/2014/main" id="{A1CC5D6C-C682-8744-B659-E04BD6A5C0B0}"/>
                    </a:ext>
                  </a:extLst>
                </p:cNvPr>
                <p:cNvPicPr/>
                <p:nvPr/>
              </p:nvPicPr>
              <p:blipFill>
                <a:blip r:embed="rId97"/>
                <a:stretch>
                  <a:fillRect/>
                </a:stretch>
              </p:blipFill>
              <p:spPr>
                <a:xfrm>
                  <a:off x="2310910" y="3549343"/>
                  <a:ext cx="1832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5" name="Ink 34">
                  <a:extLst>
                    <a:ext uri="{FF2B5EF4-FFF2-40B4-BE49-F238E27FC236}">
                      <a16:creationId xmlns:a16="http://schemas.microsoft.com/office/drawing/2014/main" id="{0241ADC5-0145-7443-B8DC-69D5C6905432}"/>
                    </a:ext>
                  </a:extLst>
                </p14:cNvPr>
                <p14:cNvContentPartPr/>
                <p14:nvPr/>
              </p14:nvContentPartPr>
              <p14:xfrm>
                <a:off x="2493790" y="3596863"/>
                <a:ext cx="109800" cy="192240"/>
              </p14:xfrm>
            </p:contentPart>
          </mc:Choice>
          <mc:Fallback>
            <p:pic>
              <p:nvPicPr>
                <p:cNvPr id="35" name="Ink 34">
                  <a:extLst>
                    <a:ext uri="{FF2B5EF4-FFF2-40B4-BE49-F238E27FC236}">
                      <a16:creationId xmlns:a16="http://schemas.microsoft.com/office/drawing/2014/main" id="{0241ADC5-0145-7443-B8DC-69D5C6905432}"/>
                    </a:ext>
                  </a:extLst>
                </p:cNvPr>
                <p:cNvPicPr/>
                <p:nvPr/>
              </p:nvPicPr>
              <p:blipFill>
                <a:blip r:embed="rId99"/>
                <a:stretch>
                  <a:fillRect/>
                </a:stretch>
              </p:blipFill>
              <p:spPr>
                <a:xfrm>
                  <a:off x="2463190" y="3566263"/>
                  <a:ext cx="1710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6" name="Ink 35">
                  <a:extLst>
                    <a:ext uri="{FF2B5EF4-FFF2-40B4-BE49-F238E27FC236}">
                      <a16:creationId xmlns:a16="http://schemas.microsoft.com/office/drawing/2014/main" id="{EBD974E0-5FCA-EA48-AB94-D6ECD1927394}"/>
                    </a:ext>
                  </a:extLst>
                </p14:cNvPr>
                <p14:cNvContentPartPr/>
                <p14:nvPr/>
              </p14:nvContentPartPr>
              <p14:xfrm>
                <a:off x="2849110" y="3553663"/>
                <a:ext cx="25200" cy="44280"/>
              </p14:xfrm>
            </p:contentPart>
          </mc:Choice>
          <mc:Fallback>
            <p:pic>
              <p:nvPicPr>
                <p:cNvPr id="36" name="Ink 35">
                  <a:extLst>
                    <a:ext uri="{FF2B5EF4-FFF2-40B4-BE49-F238E27FC236}">
                      <a16:creationId xmlns:a16="http://schemas.microsoft.com/office/drawing/2014/main" id="{EBD974E0-5FCA-EA48-AB94-D6ECD1927394}"/>
                    </a:ext>
                  </a:extLst>
                </p:cNvPr>
                <p:cNvPicPr/>
                <p:nvPr/>
              </p:nvPicPr>
              <p:blipFill>
                <a:blip r:embed="rId101"/>
                <a:stretch>
                  <a:fillRect/>
                </a:stretch>
              </p:blipFill>
              <p:spPr>
                <a:xfrm>
                  <a:off x="2818510" y="3522703"/>
                  <a:ext cx="864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7" name="Ink 36">
                  <a:extLst>
                    <a:ext uri="{FF2B5EF4-FFF2-40B4-BE49-F238E27FC236}">
                      <a16:creationId xmlns:a16="http://schemas.microsoft.com/office/drawing/2014/main" id="{FF5B406B-CD45-404A-8B11-737FB5F0E16A}"/>
                    </a:ext>
                  </a:extLst>
                </p14:cNvPr>
                <p14:cNvContentPartPr/>
                <p14:nvPr/>
              </p14:nvContentPartPr>
              <p14:xfrm>
                <a:off x="2861350" y="3817183"/>
                <a:ext cx="24480" cy="5400"/>
              </p14:xfrm>
            </p:contentPart>
          </mc:Choice>
          <mc:Fallback>
            <p:pic>
              <p:nvPicPr>
                <p:cNvPr id="37" name="Ink 36">
                  <a:extLst>
                    <a:ext uri="{FF2B5EF4-FFF2-40B4-BE49-F238E27FC236}">
                      <a16:creationId xmlns:a16="http://schemas.microsoft.com/office/drawing/2014/main" id="{FF5B406B-CD45-404A-8B11-737FB5F0E16A}"/>
                    </a:ext>
                  </a:extLst>
                </p:cNvPr>
                <p:cNvPicPr/>
                <p:nvPr/>
              </p:nvPicPr>
              <p:blipFill>
                <a:blip r:embed="rId103"/>
                <a:stretch>
                  <a:fillRect/>
                </a:stretch>
              </p:blipFill>
              <p:spPr>
                <a:xfrm>
                  <a:off x="2830390" y="3786583"/>
                  <a:ext cx="86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Ink 61">
                  <a:extLst>
                    <a:ext uri="{FF2B5EF4-FFF2-40B4-BE49-F238E27FC236}">
                      <a16:creationId xmlns:a16="http://schemas.microsoft.com/office/drawing/2014/main" id="{6C0B93F6-DE9F-E74C-AB54-4109B64A3941}"/>
                    </a:ext>
                  </a:extLst>
                </p14:cNvPr>
                <p14:cNvContentPartPr/>
                <p14:nvPr/>
              </p14:nvContentPartPr>
              <p14:xfrm>
                <a:off x="3548590" y="3294103"/>
                <a:ext cx="308160" cy="494280"/>
              </p14:xfrm>
            </p:contentPart>
          </mc:Choice>
          <mc:Fallback>
            <p:pic>
              <p:nvPicPr>
                <p:cNvPr id="62" name="Ink 61">
                  <a:extLst>
                    <a:ext uri="{FF2B5EF4-FFF2-40B4-BE49-F238E27FC236}">
                      <a16:creationId xmlns:a16="http://schemas.microsoft.com/office/drawing/2014/main" id="{6C0B93F6-DE9F-E74C-AB54-4109B64A3941}"/>
                    </a:ext>
                  </a:extLst>
                </p:cNvPr>
                <p:cNvPicPr/>
                <p:nvPr/>
              </p:nvPicPr>
              <p:blipFill>
                <a:blip r:embed="rId105"/>
                <a:stretch>
                  <a:fillRect/>
                </a:stretch>
              </p:blipFill>
              <p:spPr>
                <a:xfrm>
                  <a:off x="3517990" y="3263503"/>
                  <a:ext cx="36972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Ink 62">
                  <a:extLst>
                    <a:ext uri="{FF2B5EF4-FFF2-40B4-BE49-F238E27FC236}">
                      <a16:creationId xmlns:a16="http://schemas.microsoft.com/office/drawing/2014/main" id="{446B2E6D-4918-7047-AB73-C0351394B4A0}"/>
                    </a:ext>
                  </a:extLst>
                </p14:cNvPr>
                <p14:cNvContentPartPr/>
                <p14:nvPr/>
              </p14:nvContentPartPr>
              <p14:xfrm>
                <a:off x="3925870" y="3407863"/>
                <a:ext cx="314640" cy="274320"/>
              </p14:xfrm>
            </p:contentPart>
          </mc:Choice>
          <mc:Fallback>
            <p:pic>
              <p:nvPicPr>
                <p:cNvPr id="63" name="Ink 62">
                  <a:extLst>
                    <a:ext uri="{FF2B5EF4-FFF2-40B4-BE49-F238E27FC236}">
                      <a16:creationId xmlns:a16="http://schemas.microsoft.com/office/drawing/2014/main" id="{446B2E6D-4918-7047-AB73-C0351394B4A0}"/>
                    </a:ext>
                  </a:extLst>
                </p:cNvPr>
                <p:cNvPicPr/>
                <p:nvPr/>
              </p:nvPicPr>
              <p:blipFill>
                <a:blip r:embed="rId107"/>
                <a:stretch>
                  <a:fillRect/>
                </a:stretch>
              </p:blipFill>
              <p:spPr>
                <a:xfrm>
                  <a:off x="3895270" y="3376903"/>
                  <a:ext cx="37620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4" name="Ink 63">
                  <a:extLst>
                    <a:ext uri="{FF2B5EF4-FFF2-40B4-BE49-F238E27FC236}">
                      <a16:creationId xmlns:a16="http://schemas.microsoft.com/office/drawing/2014/main" id="{1E6D870E-8EC3-B149-8EA9-9A5A8CA21F0E}"/>
                    </a:ext>
                  </a:extLst>
                </p14:cNvPr>
                <p14:cNvContentPartPr/>
                <p14:nvPr/>
              </p14:nvContentPartPr>
              <p14:xfrm>
                <a:off x="4320430" y="3338383"/>
                <a:ext cx="149040" cy="371520"/>
              </p14:xfrm>
            </p:contentPart>
          </mc:Choice>
          <mc:Fallback>
            <p:pic>
              <p:nvPicPr>
                <p:cNvPr id="64" name="Ink 63">
                  <a:extLst>
                    <a:ext uri="{FF2B5EF4-FFF2-40B4-BE49-F238E27FC236}">
                      <a16:creationId xmlns:a16="http://schemas.microsoft.com/office/drawing/2014/main" id="{1E6D870E-8EC3-B149-8EA9-9A5A8CA21F0E}"/>
                    </a:ext>
                  </a:extLst>
                </p:cNvPr>
                <p:cNvPicPr/>
                <p:nvPr/>
              </p:nvPicPr>
              <p:blipFill>
                <a:blip r:embed="rId109"/>
                <a:stretch>
                  <a:fillRect/>
                </a:stretch>
              </p:blipFill>
              <p:spPr>
                <a:xfrm>
                  <a:off x="4289830" y="3307783"/>
                  <a:ext cx="21060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5" name="Ink 64">
                  <a:extLst>
                    <a:ext uri="{FF2B5EF4-FFF2-40B4-BE49-F238E27FC236}">
                      <a16:creationId xmlns:a16="http://schemas.microsoft.com/office/drawing/2014/main" id="{67A5673A-95FE-8449-8389-8C6C0CD381A4}"/>
                    </a:ext>
                  </a:extLst>
                </p14:cNvPr>
                <p14:cNvContentPartPr/>
                <p14:nvPr/>
              </p14:nvContentPartPr>
              <p14:xfrm>
                <a:off x="4309630" y="3379423"/>
                <a:ext cx="231840" cy="234360"/>
              </p14:xfrm>
            </p:contentPart>
          </mc:Choice>
          <mc:Fallback>
            <p:pic>
              <p:nvPicPr>
                <p:cNvPr id="65" name="Ink 64">
                  <a:extLst>
                    <a:ext uri="{FF2B5EF4-FFF2-40B4-BE49-F238E27FC236}">
                      <a16:creationId xmlns:a16="http://schemas.microsoft.com/office/drawing/2014/main" id="{67A5673A-95FE-8449-8389-8C6C0CD381A4}"/>
                    </a:ext>
                  </a:extLst>
                </p:cNvPr>
                <p:cNvPicPr/>
                <p:nvPr/>
              </p:nvPicPr>
              <p:blipFill>
                <a:blip r:embed="rId111"/>
                <a:stretch>
                  <a:fillRect/>
                </a:stretch>
              </p:blipFill>
              <p:spPr>
                <a:xfrm>
                  <a:off x="4279030" y="3348463"/>
                  <a:ext cx="293400" cy="295920"/>
                </a:xfrm>
                <a:prstGeom prst="rect">
                  <a:avLst/>
                </a:prstGeom>
              </p:spPr>
            </p:pic>
          </mc:Fallback>
        </mc:AlternateContent>
      </p:grpSp>
      <p:grpSp>
        <p:nvGrpSpPr>
          <p:cNvPr id="69" name="Group 68">
            <a:extLst>
              <a:ext uri="{FF2B5EF4-FFF2-40B4-BE49-F238E27FC236}">
                <a16:creationId xmlns:a16="http://schemas.microsoft.com/office/drawing/2014/main" id="{E65064C8-B348-6C47-B81B-D52E2A68AB79}"/>
              </a:ext>
            </a:extLst>
          </p:cNvPr>
          <p:cNvGrpSpPr/>
          <p:nvPr/>
        </p:nvGrpSpPr>
        <p:grpSpPr>
          <a:xfrm>
            <a:off x="11087710" y="2796583"/>
            <a:ext cx="750960" cy="347400"/>
            <a:chOff x="11087710" y="2796583"/>
            <a:chExt cx="750960" cy="347400"/>
          </a:xfrm>
        </p:grpSpPr>
        <mc:AlternateContent xmlns:mc="http://schemas.openxmlformats.org/markup-compatibility/2006">
          <mc:Choice xmlns:p14="http://schemas.microsoft.com/office/powerpoint/2010/main" Requires="p14">
            <p:contentPart p14:bwMode="auto" r:id="rId112">
              <p14:nvContentPartPr>
                <p14:cNvPr id="66" name="Ink 65">
                  <a:extLst>
                    <a:ext uri="{FF2B5EF4-FFF2-40B4-BE49-F238E27FC236}">
                      <a16:creationId xmlns:a16="http://schemas.microsoft.com/office/drawing/2014/main" id="{6B7DE8F4-7534-FD41-8936-864F26149036}"/>
                    </a:ext>
                  </a:extLst>
                </p14:cNvPr>
                <p14:cNvContentPartPr/>
                <p14:nvPr/>
              </p14:nvContentPartPr>
              <p14:xfrm>
                <a:off x="11087710" y="2796583"/>
                <a:ext cx="357120" cy="347400"/>
              </p14:xfrm>
            </p:contentPart>
          </mc:Choice>
          <mc:Fallback>
            <p:pic>
              <p:nvPicPr>
                <p:cNvPr id="66" name="Ink 65">
                  <a:extLst>
                    <a:ext uri="{FF2B5EF4-FFF2-40B4-BE49-F238E27FC236}">
                      <a16:creationId xmlns:a16="http://schemas.microsoft.com/office/drawing/2014/main" id="{6B7DE8F4-7534-FD41-8936-864F26149036}"/>
                    </a:ext>
                  </a:extLst>
                </p:cNvPr>
                <p:cNvPicPr/>
                <p:nvPr/>
              </p:nvPicPr>
              <p:blipFill>
                <a:blip r:embed="rId113"/>
                <a:stretch>
                  <a:fillRect/>
                </a:stretch>
              </p:blipFill>
              <p:spPr>
                <a:xfrm>
                  <a:off x="11057110" y="2765983"/>
                  <a:ext cx="41832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B1ED43EF-8A6B-2449-8F0F-D614421F8E4B}"/>
                    </a:ext>
                  </a:extLst>
                </p14:cNvPr>
                <p14:cNvContentPartPr/>
                <p14:nvPr/>
              </p14:nvContentPartPr>
              <p14:xfrm>
                <a:off x="11417110" y="2805943"/>
                <a:ext cx="25920" cy="63360"/>
              </p14:xfrm>
            </p:contentPart>
          </mc:Choice>
          <mc:Fallback>
            <p:pic>
              <p:nvPicPr>
                <p:cNvPr id="67" name="Ink 66">
                  <a:extLst>
                    <a:ext uri="{FF2B5EF4-FFF2-40B4-BE49-F238E27FC236}">
                      <a16:creationId xmlns:a16="http://schemas.microsoft.com/office/drawing/2014/main" id="{B1ED43EF-8A6B-2449-8F0F-D614421F8E4B}"/>
                    </a:ext>
                  </a:extLst>
                </p:cNvPr>
                <p:cNvPicPr/>
                <p:nvPr/>
              </p:nvPicPr>
              <p:blipFill>
                <a:blip r:embed="rId115"/>
                <a:stretch>
                  <a:fillRect/>
                </a:stretch>
              </p:blipFill>
              <p:spPr>
                <a:xfrm>
                  <a:off x="11386510" y="2775343"/>
                  <a:ext cx="871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5737B3D8-FCBE-564B-910C-1A4F26AAD1AD}"/>
                    </a:ext>
                  </a:extLst>
                </p14:cNvPr>
                <p14:cNvContentPartPr/>
                <p14:nvPr/>
              </p14:nvContentPartPr>
              <p14:xfrm>
                <a:off x="11559670" y="2921143"/>
                <a:ext cx="279000" cy="213840"/>
              </p14:xfrm>
            </p:contentPart>
          </mc:Choice>
          <mc:Fallback>
            <p:pic>
              <p:nvPicPr>
                <p:cNvPr id="68" name="Ink 67">
                  <a:extLst>
                    <a:ext uri="{FF2B5EF4-FFF2-40B4-BE49-F238E27FC236}">
                      <a16:creationId xmlns:a16="http://schemas.microsoft.com/office/drawing/2014/main" id="{5737B3D8-FCBE-564B-910C-1A4F26AAD1AD}"/>
                    </a:ext>
                  </a:extLst>
                </p:cNvPr>
                <p:cNvPicPr/>
                <p:nvPr/>
              </p:nvPicPr>
              <p:blipFill>
                <a:blip r:embed="rId117"/>
                <a:stretch>
                  <a:fillRect/>
                </a:stretch>
              </p:blipFill>
              <p:spPr>
                <a:xfrm>
                  <a:off x="11529070" y="2890543"/>
                  <a:ext cx="340200" cy="275040"/>
                </a:xfrm>
                <a:prstGeom prst="rect">
                  <a:avLst/>
                </a:prstGeom>
              </p:spPr>
            </p:pic>
          </mc:Fallback>
        </mc:AlternateContent>
      </p:grpSp>
      <p:grpSp>
        <p:nvGrpSpPr>
          <p:cNvPr id="75" name="Group 74">
            <a:extLst>
              <a:ext uri="{FF2B5EF4-FFF2-40B4-BE49-F238E27FC236}">
                <a16:creationId xmlns:a16="http://schemas.microsoft.com/office/drawing/2014/main" id="{28A16DE9-E4D8-0E45-80B9-62651B7D349D}"/>
              </a:ext>
            </a:extLst>
          </p:cNvPr>
          <p:cNvGrpSpPr/>
          <p:nvPr/>
        </p:nvGrpSpPr>
        <p:grpSpPr>
          <a:xfrm>
            <a:off x="7305550" y="985063"/>
            <a:ext cx="1571040" cy="2910960"/>
            <a:chOff x="7305550" y="985063"/>
            <a:chExt cx="1571040" cy="2910960"/>
          </a:xfrm>
        </p:grpSpPr>
        <mc:AlternateContent xmlns:mc="http://schemas.openxmlformats.org/markup-compatibility/2006">
          <mc:Choice xmlns:p14="http://schemas.microsoft.com/office/powerpoint/2010/main" Requires="p14">
            <p:contentPart p14:bwMode="auto" r:id="rId118">
              <p14:nvContentPartPr>
                <p14:cNvPr id="71" name="Ink 70">
                  <a:extLst>
                    <a:ext uri="{FF2B5EF4-FFF2-40B4-BE49-F238E27FC236}">
                      <a16:creationId xmlns:a16="http://schemas.microsoft.com/office/drawing/2014/main" id="{C0135BEA-D268-404D-9BB6-E1FF7B605F9C}"/>
                    </a:ext>
                  </a:extLst>
                </p14:cNvPr>
                <p14:cNvContentPartPr/>
                <p14:nvPr/>
              </p14:nvContentPartPr>
              <p14:xfrm>
                <a:off x="7305550" y="985063"/>
                <a:ext cx="1482840" cy="1308600"/>
              </p14:xfrm>
            </p:contentPart>
          </mc:Choice>
          <mc:Fallback>
            <p:pic>
              <p:nvPicPr>
                <p:cNvPr id="71" name="Ink 70">
                  <a:extLst>
                    <a:ext uri="{FF2B5EF4-FFF2-40B4-BE49-F238E27FC236}">
                      <a16:creationId xmlns:a16="http://schemas.microsoft.com/office/drawing/2014/main" id="{C0135BEA-D268-404D-9BB6-E1FF7B605F9C}"/>
                    </a:ext>
                  </a:extLst>
                </p:cNvPr>
                <p:cNvPicPr/>
                <p:nvPr/>
              </p:nvPicPr>
              <p:blipFill>
                <a:blip r:embed="rId119"/>
                <a:stretch>
                  <a:fillRect/>
                </a:stretch>
              </p:blipFill>
              <p:spPr>
                <a:xfrm>
                  <a:off x="7274950" y="954463"/>
                  <a:ext cx="1544040" cy="1370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Ink 71">
                  <a:extLst>
                    <a:ext uri="{FF2B5EF4-FFF2-40B4-BE49-F238E27FC236}">
                      <a16:creationId xmlns:a16="http://schemas.microsoft.com/office/drawing/2014/main" id="{71281C49-2119-ED41-9FC7-69F28AEBF4F7}"/>
                    </a:ext>
                  </a:extLst>
                </p14:cNvPr>
                <p14:cNvContentPartPr/>
                <p14:nvPr/>
              </p14:nvContentPartPr>
              <p14:xfrm>
                <a:off x="7880110" y="2408143"/>
                <a:ext cx="242280" cy="937800"/>
              </p14:xfrm>
            </p:contentPart>
          </mc:Choice>
          <mc:Fallback>
            <p:pic>
              <p:nvPicPr>
                <p:cNvPr id="72" name="Ink 71">
                  <a:extLst>
                    <a:ext uri="{FF2B5EF4-FFF2-40B4-BE49-F238E27FC236}">
                      <a16:creationId xmlns:a16="http://schemas.microsoft.com/office/drawing/2014/main" id="{71281C49-2119-ED41-9FC7-69F28AEBF4F7}"/>
                    </a:ext>
                  </a:extLst>
                </p:cNvPr>
                <p:cNvPicPr/>
                <p:nvPr/>
              </p:nvPicPr>
              <p:blipFill>
                <a:blip r:embed="rId121"/>
                <a:stretch>
                  <a:fillRect/>
                </a:stretch>
              </p:blipFill>
              <p:spPr>
                <a:xfrm>
                  <a:off x="7849510" y="2377183"/>
                  <a:ext cx="303480" cy="999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8E2BC56B-F151-FB4D-B3CA-B0BAF54AA3EE}"/>
                    </a:ext>
                  </a:extLst>
                </p14:cNvPr>
                <p14:cNvContentPartPr/>
                <p14:nvPr/>
              </p14:nvContentPartPr>
              <p14:xfrm>
                <a:off x="7605070" y="3236863"/>
                <a:ext cx="787680" cy="524520"/>
              </p14:xfrm>
            </p:contentPart>
          </mc:Choice>
          <mc:Fallback>
            <p:pic>
              <p:nvPicPr>
                <p:cNvPr id="73" name="Ink 72">
                  <a:extLst>
                    <a:ext uri="{FF2B5EF4-FFF2-40B4-BE49-F238E27FC236}">
                      <a16:creationId xmlns:a16="http://schemas.microsoft.com/office/drawing/2014/main" id="{8E2BC56B-F151-FB4D-B3CA-B0BAF54AA3EE}"/>
                    </a:ext>
                  </a:extLst>
                </p:cNvPr>
                <p:cNvPicPr/>
                <p:nvPr/>
              </p:nvPicPr>
              <p:blipFill>
                <a:blip r:embed="rId123"/>
                <a:stretch>
                  <a:fillRect/>
                </a:stretch>
              </p:blipFill>
              <p:spPr>
                <a:xfrm>
                  <a:off x="7574470" y="3206263"/>
                  <a:ext cx="84888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1E9476B7-0493-2C4B-A7AA-C56DB0BEEC98}"/>
                    </a:ext>
                  </a:extLst>
                </p14:cNvPr>
                <p14:cNvContentPartPr/>
                <p14:nvPr/>
              </p14:nvContentPartPr>
              <p14:xfrm>
                <a:off x="7507870" y="3048943"/>
                <a:ext cx="1368720" cy="847080"/>
              </p14:xfrm>
            </p:contentPart>
          </mc:Choice>
          <mc:Fallback>
            <p:pic>
              <p:nvPicPr>
                <p:cNvPr id="74" name="Ink 73">
                  <a:extLst>
                    <a:ext uri="{FF2B5EF4-FFF2-40B4-BE49-F238E27FC236}">
                      <a16:creationId xmlns:a16="http://schemas.microsoft.com/office/drawing/2014/main" id="{1E9476B7-0493-2C4B-A7AA-C56DB0BEEC98}"/>
                    </a:ext>
                  </a:extLst>
                </p:cNvPr>
                <p:cNvPicPr/>
                <p:nvPr/>
              </p:nvPicPr>
              <p:blipFill>
                <a:blip r:embed="rId125"/>
                <a:stretch>
                  <a:fillRect/>
                </a:stretch>
              </p:blipFill>
              <p:spPr>
                <a:xfrm>
                  <a:off x="7476910" y="3018343"/>
                  <a:ext cx="1430280" cy="908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31E1E2DC-05FF-B747-82F7-7DE1468330DD}"/>
                  </a:ext>
                </a:extLst>
              </p14:cNvPr>
              <p14:cNvContentPartPr/>
              <p14:nvPr/>
            </p14:nvContentPartPr>
            <p14:xfrm>
              <a:off x="5490430" y="2254063"/>
              <a:ext cx="509760" cy="88200"/>
            </p14:xfrm>
          </p:contentPart>
        </mc:Choice>
        <mc:Fallback>
          <p:pic>
            <p:nvPicPr>
              <p:cNvPr id="76" name="Ink 75">
                <a:extLst>
                  <a:ext uri="{FF2B5EF4-FFF2-40B4-BE49-F238E27FC236}">
                    <a16:creationId xmlns:a16="http://schemas.microsoft.com/office/drawing/2014/main" id="{31E1E2DC-05FF-B747-82F7-7DE1468330DD}"/>
                  </a:ext>
                </a:extLst>
              </p:cNvPr>
              <p:cNvPicPr/>
              <p:nvPr/>
            </p:nvPicPr>
            <p:blipFill>
              <a:blip r:embed="rId127"/>
              <a:stretch>
                <a:fillRect/>
              </a:stretch>
            </p:blipFill>
            <p:spPr>
              <a:xfrm>
                <a:off x="5459830" y="2223463"/>
                <a:ext cx="5709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5C2E8BA6-103D-5749-89E1-19A10C57E58F}"/>
                  </a:ext>
                </a:extLst>
              </p14:cNvPr>
              <p14:cNvContentPartPr/>
              <p14:nvPr/>
            </p14:nvContentPartPr>
            <p14:xfrm>
              <a:off x="9694870" y="2146423"/>
              <a:ext cx="436680" cy="81360"/>
            </p14:xfrm>
          </p:contentPart>
        </mc:Choice>
        <mc:Fallback>
          <p:pic>
            <p:nvPicPr>
              <p:cNvPr id="77" name="Ink 76">
                <a:extLst>
                  <a:ext uri="{FF2B5EF4-FFF2-40B4-BE49-F238E27FC236}">
                    <a16:creationId xmlns:a16="http://schemas.microsoft.com/office/drawing/2014/main" id="{5C2E8BA6-103D-5749-89E1-19A10C57E58F}"/>
                  </a:ext>
                </a:extLst>
              </p:cNvPr>
              <p:cNvPicPr/>
              <p:nvPr/>
            </p:nvPicPr>
            <p:blipFill>
              <a:blip r:embed="rId129"/>
              <a:stretch>
                <a:fillRect/>
              </a:stretch>
            </p:blipFill>
            <p:spPr>
              <a:xfrm>
                <a:off x="9664270" y="2115463"/>
                <a:ext cx="4982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Ink 82">
                <a:extLst>
                  <a:ext uri="{FF2B5EF4-FFF2-40B4-BE49-F238E27FC236}">
                    <a16:creationId xmlns:a16="http://schemas.microsoft.com/office/drawing/2014/main" id="{A0329EF9-2529-F048-A60F-E1A42792891E}"/>
                  </a:ext>
                </a:extLst>
              </p14:cNvPr>
              <p14:cNvContentPartPr/>
              <p14:nvPr/>
            </p14:nvContentPartPr>
            <p14:xfrm>
              <a:off x="4077070" y="3933823"/>
              <a:ext cx="335160" cy="31680"/>
            </p14:xfrm>
          </p:contentPart>
        </mc:Choice>
        <mc:Fallback>
          <p:pic>
            <p:nvPicPr>
              <p:cNvPr id="83" name="Ink 82">
                <a:extLst>
                  <a:ext uri="{FF2B5EF4-FFF2-40B4-BE49-F238E27FC236}">
                    <a16:creationId xmlns:a16="http://schemas.microsoft.com/office/drawing/2014/main" id="{A0329EF9-2529-F048-A60F-E1A42792891E}"/>
                  </a:ext>
                </a:extLst>
              </p:cNvPr>
              <p:cNvPicPr/>
              <p:nvPr/>
            </p:nvPicPr>
            <p:blipFill>
              <a:blip r:embed="rId131"/>
              <a:stretch>
                <a:fillRect/>
              </a:stretch>
            </p:blipFill>
            <p:spPr>
              <a:xfrm>
                <a:off x="4046470" y="3903223"/>
                <a:ext cx="3963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17B19808-F977-784F-88F5-38644BCBBF4B}"/>
                  </a:ext>
                </a:extLst>
              </p14:cNvPr>
              <p14:cNvContentPartPr/>
              <p14:nvPr/>
            </p14:nvContentPartPr>
            <p14:xfrm>
              <a:off x="7630990" y="4022383"/>
              <a:ext cx="165960" cy="35640"/>
            </p14:xfrm>
          </p:contentPart>
        </mc:Choice>
        <mc:Fallback>
          <p:pic>
            <p:nvPicPr>
              <p:cNvPr id="84" name="Ink 83">
                <a:extLst>
                  <a:ext uri="{FF2B5EF4-FFF2-40B4-BE49-F238E27FC236}">
                    <a16:creationId xmlns:a16="http://schemas.microsoft.com/office/drawing/2014/main" id="{17B19808-F977-784F-88F5-38644BCBBF4B}"/>
                  </a:ext>
                </a:extLst>
              </p:cNvPr>
              <p:cNvPicPr/>
              <p:nvPr/>
            </p:nvPicPr>
            <p:blipFill>
              <a:blip r:embed="rId133"/>
              <a:stretch>
                <a:fillRect/>
              </a:stretch>
            </p:blipFill>
            <p:spPr>
              <a:xfrm>
                <a:off x="7600390" y="3991783"/>
                <a:ext cx="227520" cy="96840"/>
              </a:xfrm>
              <a:prstGeom prst="rect">
                <a:avLst/>
              </a:prstGeom>
            </p:spPr>
          </p:pic>
        </mc:Fallback>
      </mc:AlternateContent>
      <p:grpSp>
        <p:nvGrpSpPr>
          <p:cNvPr id="90" name="Group 89">
            <a:extLst>
              <a:ext uri="{FF2B5EF4-FFF2-40B4-BE49-F238E27FC236}">
                <a16:creationId xmlns:a16="http://schemas.microsoft.com/office/drawing/2014/main" id="{B48D2FF0-9AC0-D040-82F3-A78BFBD247A2}"/>
              </a:ext>
            </a:extLst>
          </p:cNvPr>
          <p:cNvGrpSpPr/>
          <p:nvPr/>
        </p:nvGrpSpPr>
        <p:grpSpPr>
          <a:xfrm>
            <a:off x="5658550" y="4988623"/>
            <a:ext cx="477000" cy="510480"/>
            <a:chOff x="5658550" y="4988623"/>
            <a:chExt cx="477000" cy="510480"/>
          </a:xfrm>
        </p:grpSpPr>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EFC453DC-A418-564D-9A58-A51E6F943C7B}"/>
                    </a:ext>
                  </a:extLst>
                </p14:cNvPr>
                <p14:cNvContentPartPr/>
                <p14:nvPr/>
              </p14:nvContentPartPr>
              <p14:xfrm>
                <a:off x="5658550" y="4988623"/>
                <a:ext cx="477000" cy="347760"/>
              </p14:xfrm>
            </p:contentPart>
          </mc:Choice>
          <mc:Fallback>
            <p:pic>
              <p:nvPicPr>
                <p:cNvPr id="85" name="Ink 84">
                  <a:extLst>
                    <a:ext uri="{FF2B5EF4-FFF2-40B4-BE49-F238E27FC236}">
                      <a16:creationId xmlns:a16="http://schemas.microsoft.com/office/drawing/2014/main" id="{EFC453DC-A418-564D-9A58-A51E6F943C7B}"/>
                    </a:ext>
                  </a:extLst>
                </p:cNvPr>
                <p:cNvPicPr/>
                <p:nvPr/>
              </p:nvPicPr>
              <p:blipFill>
                <a:blip r:embed="rId135"/>
                <a:stretch>
                  <a:fillRect/>
                </a:stretch>
              </p:blipFill>
              <p:spPr>
                <a:xfrm>
                  <a:off x="5627590" y="4958023"/>
                  <a:ext cx="53856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Ink 85">
                  <a:extLst>
                    <a:ext uri="{FF2B5EF4-FFF2-40B4-BE49-F238E27FC236}">
                      <a16:creationId xmlns:a16="http://schemas.microsoft.com/office/drawing/2014/main" id="{7E2CF0D0-8E47-C046-9FB0-BB2BF1A76D2C}"/>
                    </a:ext>
                  </a:extLst>
                </p14:cNvPr>
                <p14:cNvContentPartPr/>
                <p14:nvPr/>
              </p14:nvContentPartPr>
              <p14:xfrm>
                <a:off x="5758630" y="4995823"/>
                <a:ext cx="281880" cy="503280"/>
              </p14:xfrm>
            </p:contentPart>
          </mc:Choice>
          <mc:Fallback>
            <p:pic>
              <p:nvPicPr>
                <p:cNvPr id="86" name="Ink 85">
                  <a:extLst>
                    <a:ext uri="{FF2B5EF4-FFF2-40B4-BE49-F238E27FC236}">
                      <a16:creationId xmlns:a16="http://schemas.microsoft.com/office/drawing/2014/main" id="{7E2CF0D0-8E47-C046-9FB0-BB2BF1A76D2C}"/>
                    </a:ext>
                  </a:extLst>
                </p:cNvPr>
                <p:cNvPicPr/>
                <p:nvPr/>
              </p:nvPicPr>
              <p:blipFill>
                <a:blip r:embed="rId137"/>
                <a:stretch>
                  <a:fillRect/>
                </a:stretch>
              </p:blipFill>
              <p:spPr>
                <a:xfrm>
                  <a:off x="5728030" y="4965223"/>
                  <a:ext cx="343440" cy="564840"/>
                </a:xfrm>
                <a:prstGeom prst="rect">
                  <a:avLst/>
                </a:prstGeom>
              </p:spPr>
            </p:pic>
          </mc:Fallback>
        </mc:AlternateContent>
      </p:grpSp>
      <p:grpSp>
        <p:nvGrpSpPr>
          <p:cNvPr id="89" name="Group 88">
            <a:extLst>
              <a:ext uri="{FF2B5EF4-FFF2-40B4-BE49-F238E27FC236}">
                <a16:creationId xmlns:a16="http://schemas.microsoft.com/office/drawing/2014/main" id="{24C1E397-6032-574A-BF55-3A3BF625CBF7}"/>
              </a:ext>
            </a:extLst>
          </p:cNvPr>
          <p:cNvGrpSpPr/>
          <p:nvPr/>
        </p:nvGrpSpPr>
        <p:grpSpPr>
          <a:xfrm>
            <a:off x="5545870" y="3186823"/>
            <a:ext cx="936000" cy="1360440"/>
            <a:chOff x="5545870" y="3186823"/>
            <a:chExt cx="936000" cy="1360440"/>
          </a:xfrm>
        </p:grpSpPr>
        <mc:AlternateContent xmlns:mc="http://schemas.openxmlformats.org/markup-compatibility/2006">
          <mc:Choice xmlns:p14="http://schemas.microsoft.com/office/powerpoint/2010/main" Requires="p14">
            <p:contentPart p14:bwMode="auto" r:id="rId138">
              <p14:nvContentPartPr>
                <p14:cNvPr id="78" name="Ink 77">
                  <a:extLst>
                    <a:ext uri="{FF2B5EF4-FFF2-40B4-BE49-F238E27FC236}">
                      <a16:creationId xmlns:a16="http://schemas.microsoft.com/office/drawing/2014/main" id="{844C452C-ECD1-B149-AD15-7CD8AD44B48E}"/>
                    </a:ext>
                  </a:extLst>
                </p14:cNvPr>
                <p14:cNvContentPartPr/>
                <p14:nvPr/>
              </p14:nvContentPartPr>
              <p14:xfrm>
                <a:off x="5706430" y="3186823"/>
                <a:ext cx="268920" cy="532440"/>
              </p14:xfrm>
            </p:contentPart>
          </mc:Choice>
          <mc:Fallback>
            <p:pic>
              <p:nvPicPr>
                <p:cNvPr id="78" name="Ink 77">
                  <a:extLst>
                    <a:ext uri="{FF2B5EF4-FFF2-40B4-BE49-F238E27FC236}">
                      <a16:creationId xmlns:a16="http://schemas.microsoft.com/office/drawing/2014/main" id="{844C452C-ECD1-B149-AD15-7CD8AD44B48E}"/>
                    </a:ext>
                  </a:extLst>
                </p:cNvPr>
                <p:cNvPicPr/>
                <p:nvPr/>
              </p:nvPicPr>
              <p:blipFill>
                <a:blip r:embed="rId139"/>
                <a:stretch>
                  <a:fillRect/>
                </a:stretch>
              </p:blipFill>
              <p:spPr>
                <a:xfrm>
                  <a:off x="5675830" y="3156223"/>
                  <a:ext cx="33048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9" name="Ink 78">
                  <a:extLst>
                    <a:ext uri="{FF2B5EF4-FFF2-40B4-BE49-F238E27FC236}">
                      <a16:creationId xmlns:a16="http://schemas.microsoft.com/office/drawing/2014/main" id="{26FE4B96-BC20-9248-993E-1D21E883F8CE}"/>
                    </a:ext>
                  </a:extLst>
                </p14:cNvPr>
                <p14:cNvContentPartPr/>
                <p14:nvPr/>
              </p14:nvContentPartPr>
              <p14:xfrm>
                <a:off x="6187750" y="3457543"/>
                <a:ext cx="23040" cy="324000"/>
              </p14:xfrm>
            </p:contentPart>
          </mc:Choice>
          <mc:Fallback>
            <p:pic>
              <p:nvPicPr>
                <p:cNvPr id="79" name="Ink 78">
                  <a:extLst>
                    <a:ext uri="{FF2B5EF4-FFF2-40B4-BE49-F238E27FC236}">
                      <a16:creationId xmlns:a16="http://schemas.microsoft.com/office/drawing/2014/main" id="{26FE4B96-BC20-9248-993E-1D21E883F8CE}"/>
                    </a:ext>
                  </a:extLst>
                </p:cNvPr>
                <p:cNvPicPr/>
                <p:nvPr/>
              </p:nvPicPr>
              <p:blipFill>
                <a:blip r:embed="rId141"/>
                <a:stretch>
                  <a:fillRect/>
                </a:stretch>
              </p:blipFill>
              <p:spPr>
                <a:xfrm>
                  <a:off x="6157150" y="3426943"/>
                  <a:ext cx="846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0" name="Ink 79">
                  <a:extLst>
                    <a:ext uri="{FF2B5EF4-FFF2-40B4-BE49-F238E27FC236}">
                      <a16:creationId xmlns:a16="http://schemas.microsoft.com/office/drawing/2014/main" id="{CE902F25-FB6C-8E45-96F9-FFF601FA0A03}"/>
                    </a:ext>
                  </a:extLst>
                </p14:cNvPr>
                <p14:cNvContentPartPr/>
                <p14:nvPr/>
              </p14:nvContentPartPr>
              <p14:xfrm>
                <a:off x="5545870" y="3857143"/>
                <a:ext cx="849960" cy="203400"/>
              </p14:xfrm>
            </p:contentPart>
          </mc:Choice>
          <mc:Fallback>
            <p:pic>
              <p:nvPicPr>
                <p:cNvPr id="80" name="Ink 79">
                  <a:extLst>
                    <a:ext uri="{FF2B5EF4-FFF2-40B4-BE49-F238E27FC236}">
                      <a16:creationId xmlns:a16="http://schemas.microsoft.com/office/drawing/2014/main" id="{CE902F25-FB6C-8E45-96F9-FFF601FA0A03}"/>
                    </a:ext>
                  </a:extLst>
                </p:cNvPr>
                <p:cNvPicPr/>
                <p:nvPr/>
              </p:nvPicPr>
              <p:blipFill>
                <a:blip r:embed="rId143"/>
                <a:stretch>
                  <a:fillRect/>
                </a:stretch>
              </p:blipFill>
              <p:spPr>
                <a:xfrm>
                  <a:off x="5515270" y="3826543"/>
                  <a:ext cx="9111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1" name="Ink 80">
                  <a:extLst>
                    <a:ext uri="{FF2B5EF4-FFF2-40B4-BE49-F238E27FC236}">
                      <a16:creationId xmlns:a16="http://schemas.microsoft.com/office/drawing/2014/main" id="{D54ECE41-26D1-5F4A-81F7-4D7C1B262E6B}"/>
                    </a:ext>
                  </a:extLst>
                </p14:cNvPr>
                <p14:cNvContentPartPr/>
                <p14:nvPr/>
              </p14:nvContentPartPr>
              <p14:xfrm>
                <a:off x="5940430" y="4005823"/>
                <a:ext cx="271440" cy="541440"/>
              </p14:xfrm>
            </p:contentPart>
          </mc:Choice>
          <mc:Fallback>
            <p:pic>
              <p:nvPicPr>
                <p:cNvPr id="81" name="Ink 80">
                  <a:extLst>
                    <a:ext uri="{FF2B5EF4-FFF2-40B4-BE49-F238E27FC236}">
                      <a16:creationId xmlns:a16="http://schemas.microsoft.com/office/drawing/2014/main" id="{D54ECE41-26D1-5F4A-81F7-4D7C1B262E6B}"/>
                    </a:ext>
                  </a:extLst>
                </p:cNvPr>
                <p:cNvPicPr/>
                <p:nvPr/>
              </p:nvPicPr>
              <p:blipFill>
                <a:blip r:embed="rId145"/>
                <a:stretch>
                  <a:fillRect/>
                </a:stretch>
              </p:blipFill>
              <p:spPr>
                <a:xfrm>
                  <a:off x="5909470" y="3974863"/>
                  <a:ext cx="33300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0070AE2F-D557-294C-8378-6530A2AAF190}"/>
                    </a:ext>
                  </a:extLst>
                </p14:cNvPr>
                <p14:cNvContentPartPr/>
                <p14:nvPr/>
              </p14:nvContentPartPr>
              <p14:xfrm>
                <a:off x="5703190" y="3340543"/>
                <a:ext cx="672480" cy="749880"/>
              </p14:xfrm>
            </p:contentPart>
          </mc:Choice>
          <mc:Fallback>
            <p:pic>
              <p:nvPicPr>
                <p:cNvPr id="87" name="Ink 86">
                  <a:extLst>
                    <a:ext uri="{FF2B5EF4-FFF2-40B4-BE49-F238E27FC236}">
                      <a16:creationId xmlns:a16="http://schemas.microsoft.com/office/drawing/2014/main" id="{0070AE2F-D557-294C-8378-6530A2AAF190}"/>
                    </a:ext>
                  </a:extLst>
                </p:cNvPr>
                <p:cNvPicPr/>
                <p:nvPr/>
              </p:nvPicPr>
              <p:blipFill>
                <a:blip r:embed="rId147"/>
                <a:stretch>
                  <a:fillRect/>
                </a:stretch>
              </p:blipFill>
              <p:spPr>
                <a:xfrm>
                  <a:off x="5672590" y="3309583"/>
                  <a:ext cx="734040" cy="811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7CEF794B-9432-0946-8BFE-2265F3FF027A}"/>
                    </a:ext>
                  </a:extLst>
                </p14:cNvPr>
                <p14:cNvContentPartPr/>
                <p14:nvPr/>
              </p14:nvContentPartPr>
              <p14:xfrm>
                <a:off x="5690230" y="3208423"/>
                <a:ext cx="791640" cy="794520"/>
              </p14:xfrm>
            </p:contentPart>
          </mc:Choice>
          <mc:Fallback>
            <p:pic>
              <p:nvPicPr>
                <p:cNvPr id="88" name="Ink 87">
                  <a:extLst>
                    <a:ext uri="{FF2B5EF4-FFF2-40B4-BE49-F238E27FC236}">
                      <a16:creationId xmlns:a16="http://schemas.microsoft.com/office/drawing/2014/main" id="{7CEF794B-9432-0946-8BFE-2265F3FF027A}"/>
                    </a:ext>
                  </a:extLst>
                </p:cNvPr>
                <p:cNvPicPr/>
                <p:nvPr/>
              </p:nvPicPr>
              <p:blipFill>
                <a:blip r:embed="rId149"/>
                <a:stretch>
                  <a:fillRect/>
                </a:stretch>
              </p:blipFill>
              <p:spPr>
                <a:xfrm>
                  <a:off x="5659270" y="3177463"/>
                  <a:ext cx="852840" cy="855720"/>
                </a:xfrm>
                <a:prstGeom prst="rect">
                  <a:avLst/>
                </a:prstGeom>
              </p:spPr>
            </p:pic>
          </mc:Fallback>
        </mc:AlternateContent>
      </p:grpSp>
      <p:grpSp>
        <p:nvGrpSpPr>
          <p:cNvPr id="93" name="Group 92">
            <a:extLst>
              <a:ext uri="{FF2B5EF4-FFF2-40B4-BE49-F238E27FC236}">
                <a16:creationId xmlns:a16="http://schemas.microsoft.com/office/drawing/2014/main" id="{9E955C5D-7602-3D44-9C14-956F435D15F2}"/>
              </a:ext>
            </a:extLst>
          </p:cNvPr>
          <p:cNvGrpSpPr/>
          <p:nvPr/>
        </p:nvGrpSpPr>
        <p:grpSpPr>
          <a:xfrm>
            <a:off x="5486110" y="5860183"/>
            <a:ext cx="857160" cy="810720"/>
            <a:chOff x="5486110" y="5860183"/>
            <a:chExt cx="857160" cy="810720"/>
          </a:xfrm>
        </p:grpSpPr>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94484B92-645A-CE4C-9E54-60E3B78B8D09}"/>
                    </a:ext>
                  </a:extLst>
                </p14:cNvPr>
                <p14:cNvContentPartPr/>
                <p14:nvPr/>
              </p14:nvContentPartPr>
              <p14:xfrm>
                <a:off x="5486110" y="5860183"/>
                <a:ext cx="395640" cy="645840"/>
              </p14:xfrm>
            </p:contentPart>
          </mc:Choice>
          <mc:Fallback>
            <p:pic>
              <p:nvPicPr>
                <p:cNvPr id="91" name="Ink 90">
                  <a:extLst>
                    <a:ext uri="{FF2B5EF4-FFF2-40B4-BE49-F238E27FC236}">
                      <a16:creationId xmlns:a16="http://schemas.microsoft.com/office/drawing/2014/main" id="{94484B92-645A-CE4C-9E54-60E3B78B8D09}"/>
                    </a:ext>
                  </a:extLst>
                </p:cNvPr>
                <p:cNvPicPr/>
                <p:nvPr/>
              </p:nvPicPr>
              <p:blipFill>
                <a:blip r:embed="rId151"/>
                <a:stretch>
                  <a:fillRect/>
                </a:stretch>
              </p:blipFill>
              <p:spPr>
                <a:xfrm>
                  <a:off x="5455150" y="5829583"/>
                  <a:ext cx="45684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30C3F9B4-0C07-FA4D-B557-F7622AB71455}"/>
                    </a:ext>
                  </a:extLst>
                </p14:cNvPr>
                <p14:cNvContentPartPr/>
                <p14:nvPr/>
              </p14:nvContentPartPr>
              <p14:xfrm>
                <a:off x="6138430" y="6225943"/>
                <a:ext cx="204840" cy="444960"/>
              </p14:xfrm>
            </p:contentPart>
          </mc:Choice>
          <mc:Fallback>
            <p:pic>
              <p:nvPicPr>
                <p:cNvPr id="92" name="Ink 91">
                  <a:extLst>
                    <a:ext uri="{FF2B5EF4-FFF2-40B4-BE49-F238E27FC236}">
                      <a16:creationId xmlns:a16="http://schemas.microsoft.com/office/drawing/2014/main" id="{30C3F9B4-0C07-FA4D-B557-F7622AB71455}"/>
                    </a:ext>
                  </a:extLst>
                </p:cNvPr>
                <p:cNvPicPr/>
                <p:nvPr/>
              </p:nvPicPr>
              <p:blipFill>
                <a:blip r:embed="rId153"/>
                <a:stretch>
                  <a:fillRect/>
                </a:stretch>
              </p:blipFill>
              <p:spPr>
                <a:xfrm>
                  <a:off x="6107830" y="6195343"/>
                  <a:ext cx="266400" cy="506160"/>
                </a:xfrm>
                <a:prstGeom prst="rect">
                  <a:avLst/>
                </a:prstGeom>
              </p:spPr>
            </p:pic>
          </mc:Fallback>
        </mc:AlternateContent>
      </p:grpSp>
      <p:grpSp>
        <p:nvGrpSpPr>
          <p:cNvPr id="101" name="Group 100">
            <a:extLst>
              <a:ext uri="{FF2B5EF4-FFF2-40B4-BE49-F238E27FC236}">
                <a16:creationId xmlns:a16="http://schemas.microsoft.com/office/drawing/2014/main" id="{67ECBA34-6C02-3444-A9D9-04AA68B5D14D}"/>
              </a:ext>
            </a:extLst>
          </p:cNvPr>
          <p:cNvGrpSpPr/>
          <p:nvPr/>
        </p:nvGrpSpPr>
        <p:grpSpPr>
          <a:xfrm>
            <a:off x="9340270" y="2932303"/>
            <a:ext cx="919440" cy="757440"/>
            <a:chOff x="9340270" y="2932303"/>
            <a:chExt cx="919440" cy="757440"/>
          </a:xfrm>
        </p:grpSpPr>
        <mc:AlternateContent xmlns:mc="http://schemas.openxmlformats.org/markup-compatibility/2006">
          <mc:Choice xmlns:p14="http://schemas.microsoft.com/office/powerpoint/2010/main" Requires="p14">
            <p:contentPart p14:bwMode="auto" r:id="rId154">
              <p14:nvContentPartPr>
                <p14:cNvPr id="94" name="Ink 93">
                  <a:extLst>
                    <a:ext uri="{FF2B5EF4-FFF2-40B4-BE49-F238E27FC236}">
                      <a16:creationId xmlns:a16="http://schemas.microsoft.com/office/drawing/2014/main" id="{0A2019EA-0183-A242-AA44-C94D44DE410C}"/>
                    </a:ext>
                  </a:extLst>
                </p14:cNvPr>
                <p14:cNvContentPartPr/>
                <p14:nvPr/>
              </p14:nvContentPartPr>
              <p14:xfrm>
                <a:off x="9340270" y="3113383"/>
                <a:ext cx="392040" cy="414000"/>
              </p14:xfrm>
            </p:contentPart>
          </mc:Choice>
          <mc:Fallback>
            <p:pic>
              <p:nvPicPr>
                <p:cNvPr id="94" name="Ink 93">
                  <a:extLst>
                    <a:ext uri="{FF2B5EF4-FFF2-40B4-BE49-F238E27FC236}">
                      <a16:creationId xmlns:a16="http://schemas.microsoft.com/office/drawing/2014/main" id="{0A2019EA-0183-A242-AA44-C94D44DE410C}"/>
                    </a:ext>
                  </a:extLst>
                </p:cNvPr>
                <p:cNvPicPr/>
                <p:nvPr/>
              </p:nvPicPr>
              <p:blipFill>
                <a:blip r:embed="rId155"/>
                <a:stretch>
                  <a:fillRect/>
                </a:stretch>
              </p:blipFill>
              <p:spPr>
                <a:xfrm>
                  <a:off x="9309670" y="3082783"/>
                  <a:ext cx="45324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5" name="Ink 94">
                  <a:extLst>
                    <a:ext uri="{FF2B5EF4-FFF2-40B4-BE49-F238E27FC236}">
                      <a16:creationId xmlns:a16="http://schemas.microsoft.com/office/drawing/2014/main" id="{1D98EA13-F090-AA4E-9736-8B0564A1A559}"/>
                    </a:ext>
                  </a:extLst>
                </p14:cNvPr>
                <p14:cNvContentPartPr/>
                <p14:nvPr/>
              </p14:nvContentPartPr>
              <p14:xfrm>
                <a:off x="9886030" y="3289063"/>
                <a:ext cx="207000" cy="400680"/>
              </p14:xfrm>
            </p:contentPart>
          </mc:Choice>
          <mc:Fallback>
            <p:pic>
              <p:nvPicPr>
                <p:cNvPr id="95" name="Ink 94">
                  <a:extLst>
                    <a:ext uri="{FF2B5EF4-FFF2-40B4-BE49-F238E27FC236}">
                      <a16:creationId xmlns:a16="http://schemas.microsoft.com/office/drawing/2014/main" id="{1D98EA13-F090-AA4E-9736-8B0564A1A559}"/>
                    </a:ext>
                  </a:extLst>
                </p:cNvPr>
                <p:cNvPicPr/>
                <p:nvPr/>
              </p:nvPicPr>
              <p:blipFill>
                <a:blip r:embed="rId157"/>
                <a:stretch>
                  <a:fillRect/>
                </a:stretch>
              </p:blipFill>
              <p:spPr>
                <a:xfrm>
                  <a:off x="9855430" y="3258463"/>
                  <a:ext cx="26856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6" name="Ink 95">
                  <a:extLst>
                    <a:ext uri="{FF2B5EF4-FFF2-40B4-BE49-F238E27FC236}">
                      <a16:creationId xmlns:a16="http://schemas.microsoft.com/office/drawing/2014/main" id="{D28587CE-CAD5-304D-94AB-142CD7DA7BAB}"/>
                    </a:ext>
                  </a:extLst>
                </p14:cNvPr>
                <p14:cNvContentPartPr/>
                <p14:nvPr/>
              </p14:nvContentPartPr>
              <p14:xfrm>
                <a:off x="9553030" y="2932303"/>
                <a:ext cx="706680" cy="752760"/>
              </p14:xfrm>
            </p:contentPart>
          </mc:Choice>
          <mc:Fallback>
            <p:pic>
              <p:nvPicPr>
                <p:cNvPr id="96" name="Ink 95">
                  <a:extLst>
                    <a:ext uri="{FF2B5EF4-FFF2-40B4-BE49-F238E27FC236}">
                      <a16:creationId xmlns:a16="http://schemas.microsoft.com/office/drawing/2014/main" id="{D28587CE-CAD5-304D-94AB-142CD7DA7BAB}"/>
                    </a:ext>
                  </a:extLst>
                </p:cNvPr>
                <p:cNvPicPr/>
                <p:nvPr/>
              </p:nvPicPr>
              <p:blipFill>
                <a:blip r:embed="rId159"/>
                <a:stretch>
                  <a:fillRect/>
                </a:stretch>
              </p:blipFill>
              <p:spPr>
                <a:xfrm>
                  <a:off x="9522070" y="2901343"/>
                  <a:ext cx="767880" cy="813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D5DA92FC-310C-B449-B0B2-ACE38EB9B7E6}"/>
                    </a:ext>
                  </a:extLst>
                </p14:cNvPr>
                <p14:cNvContentPartPr/>
                <p14:nvPr/>
              </p14:nvContentPartPr>
              <p14:xfrm>
                <a:off x="9448270" y="3082063"/>
                <a:ext cx="645840" cy="583560"/>
              </p14:xfrm>
            </p:contentPart>
          </mc:Choice>
          <mc:Fallback>
            <p:pic>
              <p:nvPicPr>
                <p:cNvPr id="97" name="Ink 96">
                  <a:extLst>
                    <a:ext uri="{FF2B5EF4-FFF2-40B4-BE49-F238E27FC236}">
                      <a16:creationId xmlns:a16="http://schemas.microsoft.com/office/drawing/2014/main" id="{D5DA92FC-310C-B449-B0B2-ACE38EB9B7E6}"/>
                    </a:ext>
                  </a:extLst>
                </p:cNvPr>
                <p:cNvPicPr/>
                <p:nvPr/>
              </p:nvPicPr>
              <p:blipFill>
                <a:blip r:embed="rId161"/>
                <a:stretch>
                  <a:fillRect/>
                </a:stretch>
              </p:blipFill>
              <p:spPr>
                <a:xfrm>
                  <a:off x="9417310" y="3051463"/>
                  <a:ext cx="707400" cy="644760"/>
                </a:xfrm>
                <a:prstGeom prst="rect">
                  <a:avLst/>
                </a:prstGeom>
              </p:spPr>
            </p:pic>
          </mc:Fallback>
        </mc:AlternateContent>
      </p:grpSp>
      <p:grpSp>
        <p:nvGrpSpPr>
          <p:cNvPr id="100" name="Group 99">
            <a:extLst>
              <a:ext uri="{FF2B5EF4-FFF2-40B4-BE49-F238E27FC236}">
                <a16:creationId xmlns:a16="http://schemas.microsoft.com/office/drawing/2014/main" id="{49CC29BB-E73B-E04A-8A22-9A31DC5457E5}"/>
              </a:ext>
            </a:extLst>
          </p:cNvPr>
          <p:cNvGrpSpPr/>
          <p:nvPr/>
        </p:nvGrpSpPr>
        <p:grpSpPr>
          <a:xfrm>
            <a:off x="9775150" y="5274823"/>
            <a:ext cx="604080" cy="809640"/>
            <a:chOff x="9775150" y="5274823"/>
            <a:chExt cx="604080" cy="809640"/>
          </a:xfrm>
        </p:grpSpPr>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445EFAAA-EA4D-154D-A9CC-032DCECCEB8E}"/>
                    </a:ext>
                  </a:extLst>
                </p14:cNvPr>
                <p14:cNvContentPartPr/>
                <p14:nvPr/>
              </p14:nvContentPartPr>
              <p14:xfrm>
                <a:off x="9775150" y="5274823"/>
                <a:ext cx="456840" cy="582480"/>
              </p14:xfrm>
            </p:contentPart>
          </mc:Choice>
          <mc:Fallback>
            <p:pic>
              <p:nvPicPr>
                <p:cNvPr id="98" name="Ink 97">
                  <a:extLst>
                    <a:ext uri="{FF2B5EF4-FFF2-40B4-BE49-F238E27FC236}">
                      <a16:creationId xmlns:a16="http://schemas.microsoft.com/office/drawing/2014/main" id="{445EFAAA-EA4D-154D-A9CC-032DCECCEB8E}"/>
                    </a:ext>
                  </a:extLst>
                </p:cNvPr>
                <p:cNvPicPr/>
                <p:nvPr/>
              </p:nvPicPr>
              <p:blipFill>
                <a:blip r:embed="rId163"/>
                <a:stretch>
                  <a:fillRect/>
                </a:stretch>
              </p:blipFill>
              <p:spPr>
                <a:xfrm>
                  <a:off x="9744190" y="5244223"/>
                  <a:ext cx="51804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02D787A6-920A-BA4A-B036-4ADC3CDBC107}"/>
                    </a:ext>
                  </a:extLst>
                </p14:cNvPr>
                <p14:cNvContentPartPr/>
                <p14:nvPr/>
              </p14:nvContentPartPr>
              <p14:xfrm>
                <a:off x="10351510" y="5700343"/>
                <a:ext cx="27720" cy="384120"/>
              </p14:xfrm>
            </p:contentPart>
          </mc:Choice>
          <mc:Fallback>
            <p:pic>
              <p:nvPicPr>
                <p:cNvPr id="99" name="Ink 98">
                  <a:extLst>
                    <a:ext uri="{FF2B5EF4-FFF2-40B4-BE49-F238E27FC236}">
                      <a16:creationId xmlns:a16="http://schemas.microsoft.com/office/drawing/2014/main" id="{02D787A6-920A-BA4A-B036-4ADC3CDBC107}"/>
                    </a:ext>
                  </a:extLst>
                </p:cNvPr>
                <p:cNvPicPr/>
                <p:nvPr/>
              </p:nvPicPr>
              <p:blipFill>
                <a:blip r:embed="rId165"/>
                <a:stretch>
                  <a:fillRect/>
                </a:stretch>
              </p:blipFill>
              <p:spPr>
                <a:xfrm>
                  <a:off x="10320910" y="5669743"/>
                  <a:ext cx="88920" cy="445680"/>
                </a:xfrm>
                <a:prstGeom prst="rect">
                  <a:avLst/>
                </a:prstGeom>
              </p:spPr>
            </p:pic>
          </mc:Fallback>
        </mc:AlternateContent>
      </p:grpSp>
      <p:grpSp>
        <p:nvGrpSpPr>
          <p:cNvPr id="106" name="Group 105">
            <a:extLst>
              <a:ext uri="{FF2B5EF4-FFF2-40B4-BE49-F238E27FC236}">
                <a16:creationId xmlns:a16="http://schemas.microsoft.com/office/drawing/2014/main" id="{BEDE40DA-A789-CE43-979B-95A0FE10E189}"/>
              </a:ext>
            </a:extLst>
          </p:cNvPr>
          <p:cNvGrpSpPr/>
          <p:nvPr/>
        </p:nvGrpSpPr>
        <p:grpSpPr>
          <a:xfrm>
            <a:off x="1238830" y="2319223"/>
            <a:ext cx="1405080" cy="513720"/>
            <a:chOff x="1238830" y="2319223"/>
            <a:chExt cx="1405080" cy="513720"/>
          </a:xfrm>
        </p:grpSpPr>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id="{7BD9928E-D25E-5C4E-B3C6-4B299DABFF35}"/>
                    </a:ext>
                  </a:extLst>
                </p14:cNvPr>
                <p14:cNvContentPartPr/>
                <p14:nvPr/>
              </p14:nvContentPartPr>
              <p14:xfrm>
                <a:off x="1576870" y="2319223"/>
                <a:ext cx="946440" cy="308520"/>
              </p14:xfrm>
            </p:contentPart>
          </mc:Choice>
          <mc:Fallback>
            <p:pic>
              <p:nvPicPr>
                <p:cNvPr id="102" name="Ink 101">
                  <a:extLst>
                    <a:ext uri="{FF2B5EF4-FFF2-40B4-BE49-F238E27FC236}">
                      <a16:creationId xmlns:a16="http://schemas.microsoft.com/office/drawing/2014/main" id="{7BD9928E-D25E-5C4E-B3C6-4B299DABFF35}"/>
                    </a:ext>
                  </a:extLst>
                </p:cNvPr>
                <p:cNvPicPr/>
                <p:nvPr/>
              </p:nvPicPr>
              <p:blipFill>
                <a:blip r:embed="rId167"/>
                <a:stretch>
                  <a:fillRect/>
                </a:stretch>
              </p:blipFill>
              <p:spPr>
                <a:xfrm>
                  <a:off x="1561390" y="2304103"/>
                  <a:ext cx="9770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3C5044D6-A8E9-8B41-87C4-3DD8AA020A86}"/>
                    </a:ext>
                  </a:extLst>
                </p14:cNvPr>
                <p14:cNvContentPartPr/>
                <p14:nvPr/>
              </p14:nvContentPartPr>
              <p14:xfrm>
                <a:off x="1411630" y="2326783"/>
                <a:ext cx="1232280" cy="434880"/>
              </p14:xfrm>
            </p:contentPart>
          </mc:Choice>
          <mc:Fallback>
            <p:pic>
              <p:nvPicPr>
                <p:cNvPr id="103" name="Ink 102">
                  <a:extLst>
                    <a:ext uri="{FF2B5EF4-FFF2-40B4-BE49-F238E27FC236}">
                      <a16:creationId xmlns:a16="http://schemas.microsoft.com/office/drawing/2014/main" id="{3C5044D6-A8E9-8B41-87C4-3DD8AA020A86}"/>
                    </a:ext>
                  </a:extLst>
                </p:cNvPr>
                <p:cNvPicPr/>
                <p:nvPr/>
              </p:nvPicPr>
              <p:blipFill>
                <a:blip r:embed="rId169"/>
                <a:stretch>
                  <a:fillRect/>
                </a:stretch>
              </p:blipFill>
              <p:spPr>
                <a:xfrm>
                  <a:off x="1396510" y="2311303"/>
                  <a:ext cx="12625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9068C51E-7377-934D-ABAC-4A81C6E14F75}"/>
                    </a:ext>
                  </a:extLst>
                </p14:cNvPr>
                <p14:cNvContentPartPr/>
                <p14:nvPr/>
              </p14:nvContentPartPr>
              <p14:xfrm>
                <a:off x="1238830" y="2404183"/>
                <a:ext cx="1220760" cy="428760"/>
              </p14:xfrm>
            </p:contentPart>
          </mc:Choice>
          <mc:Fallback>
            <p:pic>
              <p:nvPicPr>
                <p:cNvPr id="104" name="Ink 103">
                  <a:extLst>
                    <a:ext uri="{FF2B5EF4-FFF2-40B4-BE49-F238E27FC236}">
                      <a16:creationId xmlns:a16="http://schemas.microsoft.com/office/drawing/2014/main" id="{9068C51E-7377-934D-ABAC-4A81C6E14F75}"/>
                    </a:ext>
                  </a:extLst>
                </p:cNvPr>
                <p:cNvPicPr/>
                <p:nvPr/>
              </p:nvPicPr>
              <p:blipFill>
                <a:blip r:embed="rId171"/>
                <a:stretch>
                  <a:fillRect/>
                </a:stretch>
              </p:blipFill>
              <p:spPr>
                <a:xfrm>
                  <a:off x="1223710" y="2388703"/>
                  <a:ext cx="125136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CF1280E0-5C3C-0A42-90F3-606EBD5A93D2}"/>
                    </a:ext>
                  </a:extLst>
                </p14:cNvPr>
                <p14:cNvContentPartPr/>
                <p14:nvPr/>
              </p14:nvContentPartPr>
              <p14:xfrm>
                <a:off x="1521430" y="2367103"/>
                <a:ext cx="851400" cy="302760"/>
              </p14:xfrm>
            </p:contentPart>
          </mc:Choice>
          <mc:Fallback>
            <p:pic>
              <p:nvPicPr>
                <p:cNvPr id="105" name="Ink 104">
                  <a:extLst>
                    <a:ext uri="{FF2B5EF4-FFF2-40B4-BE49-F238E27FC236}">
                      <a16:creationId xmlns:a16="http://schemas.microsoft.com/office/drawing/2014/main" id="{CF1280E0-5C3C-0A42-90F3-606EBD5A93D2}"/>
                    </a:ext>
                  </a:extLst>
                </p:cNvPr>
                <p:cNvPicPr/>
                <p:nvPr/>
              </p:nvPicPr>
              <p:blipFill>
                <a:blip r:embed="rId173"/>
                <a:stretch>
                  <a:fillRect/>
                </a:stretch>
              </p:blipFill>
              <p:spPr>
                <a:xfrm>
                  <a:off x="1505950" y="2351983"/>
                  <a:ext cx="882000" cy="333360"/>
                </a:xfrm>
                <a:prstGeom prst="rect">
                  <a:avLst/>
                </a:prstGeom>
              </p:spPr>
            </p:pic>
          </mc:Fallback>
        </mc:AlternateContent>
      </p:grpSp>
      <p:grpSp>
        <p:nvGrpSpPr>
          <p:cNvPr id="112" name="Group 111">
            <a:extLst>
              <a:ext uri="{FF2B5EF4-FFF2-40B4-BE49-F238E27FC236}">
                <a16:creationId xmlns:a16="http://schemas.microsoft.com/office/drawing/2014/main" id="{2F271469-6B2F-4847-A698-A36B830570B4}"/>
              </a:ext>
            </a:extLst>
          </p:cNvPr>
          <p:cNvGrpSpPr/>
          <p:nvPr/>
        </p:nvGrpSpPr>
        <p:grpSpPr>
          <a:xfrm>
            <a:off x="1261510" y="4990783"/>
            <a:ext cx="1120680" cy="1084320"/>
            <a:chOff x="1261510" y="4990783"/>
            <a:chExt cx="1120680" cy="1084320"/>
          </a:xfrm>
        </p:grpSpPr>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057B2A91-3D0E-8E4E-8D5D-7BA0175E1A9D}"/>
                    </a:ext>
                  </a:extLst>
                </p14:cNvPr>
                <p14:cNvContentPartPr/>
                <p14:nvPr/>
              </p14:nvContentPartPr>
              <p14:xfrm>
                <a:off x="1350430" y="5163583"/>
                <a:ext cx="22680" cy="495720"/>
              </p14:xfrm>
            </p:contentPart>
          </mc:Choice>
          <mc:Fallback>
            <p:pic>
              <p:nvPicPr>
                <p:cNvPr id="107" name="Ink 106">
                  <a:extLst>
                    <a:ext uri="{FF2B5EF4-FFF2-40B4-BE49-F238E27FC236}">
                      <a16:creationId xmlns:a16="http://schemas.microsoft.com/office/drawing/2014/main" id="{057B2A91-3D0E-8E4E-8D5D-7BA0175E1A9D}"/>
                    </a:ext>
                  </a:extLst>
                </p:cNvPr>
                <p:cNvPicPr/>
                <p:nvPr/>
              </p:nvPicPr>
              <p:blipFill>
                <a:blip r:embed="rId175"/>
                <a:stretch>
                  <a:fillRect/>
                </a:stretch>
              </p:blipFill>
              <p:spPr>
                <a:xfrm>
                  <a:off x="1335310" y="5148103"/>
                  <a:ext cx="5328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33EED711-E9F6-6948-B49F-12E19BDB57CD}"/>
                    </a:ext>
                  </a:extLst>
                </p14:cNvPr>
                <p14:cNvContentPartPr/>
                <p14:nvPr/>
              </p14:nvContentPartPr>
              <p14:xfrm>
                <a:off x="1538710" y="5136583"/>
                <a:ext cx="287280" cy="484560"/>
              </p14:xfrm>
            </p:contentPart>
          </mc:Choice>
          <mc:Fallback>
            <p:pic>
              <p:nvPicPr>
                <p:cNvPr id="108" name="Ink 107">
                  <a:extLst>
                    <a:ext uri="{FF2B5EF4-FFF2-40B4-BE49-F238E27FC236}">
                      <a16:creationId xmlns:a16="http://schemas.microsoft.com/office/drawing/2014/main" id="{33EED711-E9F6-6948-B49F-12E19BDB57CD}"/>
                    </a:ext>
                  </a:extLst>
                </p:cNvPr>
                <p:cNvPicPr/>
                <p:nvPr/>
              </p:nvPicPr>
              <p:blipFill>
                <a:blip r:embed="rId177"/>
                <a:stretch>
                  <a:fillRect/>
                </a:stretch>
              </p:blipFill>
              <p:spPr>
                <a:xfrm>
                  <a:off x="1523230" y="5121463"/>
                  <a:ext cx="31788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70D9348C-8524-2B43-8060-2C3175D31C99}"/>
                    </a:ext>
                  </a:extLst>
                </p14:cNvPr>
                <p14:cNvContentPartPr/>
                <p14:nvPr/>
              </p14:nvContentPartPr>
              <p14:xfrm>
                <a:off x="1954510" y="4990783"/>
                <a:ext cx="312120" cy="523440"/>
              </p14:xfrm>
            </p:contentPart>
          </mc:Choice>
          <mc:Fallback>
            <p:pic>
              <p:nvPicPr>
                <p:cNvPr id="109" name="Ink 108">
                  <a:extLst>
                    <a:ext uri="{FF2B5EF4-FFF2-40B4-BE49-F238E27FC236}">
                      <a16:creationId xmlns:a16="http://schemas.microsoft.com/office/drawing/2014/main" id="{70D9348C-8524-2B43-8060-2C3175D31C99}"/>
                    </a:ext>
                  </a:extLst>
                </p:cNvPr>
                <p:cNvPicPr/>
                <p:nvPr/>
              </p:nvPicPr>
              <p:blipFill>
                <a:blip r:embed="rId179"/>
                <a:stretch>
                  <a:fillRect/>
                </a:stretch>
              </p:blipFill>
              <p:spPr>
                <a:xfrm>
                  <a:off x="1939030" y="4975663"/>
                  <a:ext cx="342720" cy="554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F63466CD-9FD6-2B4C-8A67-FBB2DAE79A90}"/>
                    </a:ext>
                  </a:extLst>
                </p14:cNvPr>
                <p14:cNvContentPartPr/>
                <p14:nvPr/>
              </p14:nvContentPartPr>
              <p14:xfrm>
                <a:off x="1261510" y="5573983"/>
                <a:ext cx="1080000" cy="440280"/>
              </p14:xfrm>
            </p:contentPart>
          </mc:Choice>
          <mc:Fallback>
            <p:pic>
              <p:nvPicPr>
                <p:cNvPr id="110" name="Ink 109">
                  <a:extLst>
                    <a:ext uri="{FF2B5EF4-FFF2-40B4-BE49-F238E27FC236}">
                      <a16:creationId xmlns:a16="http://schemas.microsoft.com/office/drawing/2014/main" id="{F63466CD-9FD6-2B4C-8A67-FBB2DAE79A90}"/>
                    </a:ext>
                  </a:extLst>
                </p:cNvPr>
                <p:cNvPicPr/>
                <p:nvPr/>
              </p:nvPicPr>
              <p:blipFill>
                <a:blip r:embed="rId181"/>
                <a:stretch>
                  <a:fillRect/>
                </a:stretch>
              </p:blipFill>
              <p:spPr>
                <a:xfrm>
                  <a:off x="1246030" y="5558863"/>
                  <a:ext cx="11102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D24CD44B-0880-BB41-920D-B5EA195B148D}"/>
                    </a:ext>
                  </a:extLst>
                </p14:cNvPr>
                <p14:cNvContentPartPr/>
                <p14:nvPr/>
              </p14:nvContentPartPr>
              <p14:xfrm>
                <a:off x="1319470" y="5641663"/>
                <a:ext cx="1062720" cy="433440"/>
              </p14:xfrm>
            </p:contentPart>
          </mc:Choice>
          <mc:Fallback>
            <p:pic>
              <p:nvPicPr>
                <p:cNvPr id="111" name="Ink 110">
                  <a:extLst>
                    <a:ext uri="{FF2B5EF4-FFF2-40B4-BE49-F238E27FC236}">
                      <a16:creationId xmlns:a16="http://schemas.microsoft.com/office/drawing/2014/main" id="{D24CD44B-0880-BB41-920D-B5EA195B148D}"/>
                    </a:ext>
                  </a:extLst>
                </p:cNvPr>
                <p:cNvPicPr/>
                <p:nvPr/>
              </p:nvPicPr>
              <p:blipFill>
                <a:blip r:embed="rId183"/>
                <a:stretch>
                  <a:fillRect/>
                </a:stretch>
              </p:blipFill>
              <p:spPr>
                <a:xfrm>
                  <a:off x="1303990" y="5626183"/>
                  <a:ext cx="1093320" cy="464040"/>
                </a:xfrm>
                <a:prstGeom prst="rect">
                  <a:avLst/>
                </a:prstGeom>
              </p:spPr>
            </p:pic>
          </mc:Fallback>
        </mc:AlternateContent>
      </p:grpSp>
    </p:spTree>
    <p:extLst>
      <p:ext uri="{BB962C8B-B14F-4D97-AF65-F5344CB8AC3E}">
        <p14:creationId xmlns:p14="http://schemas.microsoft.com/office/powerpoint/2010/main" val="134192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p:grpSp>
        <p:nvGrpSpPr>
          <p:cNvPr id="7" name="Group 6">
            <a:extLst>
              <a:ext uri="{FF2B5EF4-FFF2-40B4-BE49-F238E27FC236}">
                <a16:creationId xmlns:a16="http://schemas.microsoft.com/office/drawing/2014/main" id="{C6B76D79-2A27-204D-B20B-0E813205C92D}"/>
              </a:ext>
            </a:extLst>
          </p:cNvPr>
          <p:cNvGrpSpPr/>
          <p:nvPr/>
        </p:nvGrpSpPr>
        <p:grpSpPr>
          <a:xfrm>
            <a:off x="4280470" y="554863"/>
            <a:ext cx="3267360" cy="154440"/>
            <a:chOff x="4280470" y="554863"/>
            <a:chExt cx="3267360" cy="15444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88C762F-5FD6-3F4D-B039-4A7748BF5C3A}"/>
                    </a:ext>
                  </a:extLst>
                </p14:cNvPr>
                <p14:cNvContentPartPr/>
                <p14:nvPr/>
              </p14:nvContentPartPr>
              <p14:xfrm>
                <a:off x="4280470" y="554863"/>
                <a:ext cx="2798280" cy="108000"/>
              </p14:xfrm>
            </p:contentPart>
          </mc:Choice>
          <mc:Fallback>
            <p:pic>
              <p:nvPicPr>
                <p:cNvPr id="4" name="Ink 3">
                  <a:extLst>
                    <a:ext uri="{FF2B5EF4-FFF2-40B4-BE49-F238E27FC236}">
                      <a16:creationId xmlns:a16="http://schemas.microsoft.com/office/drawing/2014/main" id="{F88C762F-5FD6-3F4D-B039-4A7748BF5C3A}"/>
                    </a:ext>
                  </a:extLst>
                </p:cNvPr>
                <p:cNvPicPr/>
                <p:nvPr/>
              </p:nvPicPr>
              <p:blipFill>
                <a:blip r:embed="rId3"/>
                <a:stretch>
                  <a:fillRect/>
                </a:stretch>
              </p:blipFill>
              <p:spPr>
                <a:xfrm>
                  <a:off x="4264990" y="539383"/>
                  <a:ext cx="28285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E6A3D73F-2517-CB4C-83C7-A537C410E7D1}"/>
                    </a:ext>
                  </a:extLst>
                </p14:cNvPr>
                <p14:cNvContentPartPr/>
                <p14:nvPr/>
              </p14:nvContentPartPr>
              <p14:xfrm>
                <a:off x="4330150" y="650983"/>
                <a:ext cx="3217680" cy="58320"/>
              </p14:xfrm>
            </p:contentPart>
          </mc:Choice>
          <mc:Fallback>
            <p:pic>
              <p:nvPicPr>
                <p:cNvPr id="5" name="Ink 4">
                  <a:extLst>
                    <a:ext uri="{FF2B5EF4-FFF2-40B4-BE49-F238E27FC236}">
                      <a16:creationId xmlns:a16="http://schemas.microsoft.com/office/drawing/2014/main" id="{E6A3D73F-2517-CB4C-83C7-A537C410E7D1}"/>
                    </a:ext>
                  </a:extLst>
                </p:cNvPr>
                <p:cNvPicPr/>
                <p:nvPr/>
              </p:nvPicPr>
              <p:blipFill>
                <a:blip r:embed="rId5"/>
                <a:stretch>
                  <a:fillRect/>
                </a:stretch>
              </p:blipFill>
              <p:spPr>
                <a:xfrm>
                  <a:off x="4314670" y="635863"/>
                  <a:ext cx="32482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0D110CA-DC28-724A-BCAA-1FFD746EAB55}"/>
                    </a:ext>
                  </a:extLst>
                </p14:cNvPr>
                <p14:cNvContentPartPr/>
                <p14:nvPr/>
              </p14:nvContentPartPr>
              <p14:xfrm>
                <a:off x="4529230" y="631543"/>
                <a:ext cx="2492640" cy="17280"/>
              </p14:xfrm>
            </p:contentPart>
          </mc:Choice>
          <mc:Fallback>
            <p:pic>
              <p:nvPicPr>
                <p:cNvPr id="6" name="Ink 5">
                  <a:extLst>
                    <a:ext uri="{FF2B5EF4-FFF2-40B4-BE49-F238E27FC236}">
                      <a16:creationId xmlns:a16="http://schemas.microsoft.com/office/drawing/2014/main" id="{E0D110CA-DC28-724A-BCAA-1FFD746EAB55}"/>
                    </a:ext>
                  </a:extLst>
                </p:cNvPr>
                <p:cNvPicPr/>
                <p:nvPr/>
              </p:nvPicPr>
              <p:blipFill>
                <a:blip r:embed="rId7"/>
                <a:stretch>
                  <a:fillRect/>
                </a:stretch>
              </p:blipFill>
              <p:spPr>
                <a:xfrm>
                  <a:off x="4514110" y="616063"/>
                  <a:ext cx="2522880" cy="47880"/>
                </a:xfrm>
                <a:prstGeom prst="rect">
                  <a:avLst/>
                </a:prstGeom>
              </p:spPr>
            </p:pic>
          </mc:Fallback>
        </mc:AlternateContent>
      </p:grpSp>
      <p:grpSp>
        <p:nvGrpSpPr>
          <p:cNvPr id="10" name="Group 9">
            <a:extLst>
              <a:ext uri="{FF2B5EF4-FFF2-40B4-BE49-F238E27FC236}">
                <a16:creationId xmlns:a16="http://schemas.microsoft.com/office/drawing/2014/main" id="{A415117C-62A2-194F-AFE3-16D3C82D4FCF}"/>
              </a:ext>
            </a:extLst>
          </p:cNvPr>
          <p:cNvGrpSpPr/>
          <p:nvPr/>
        </p:nvGrpSpPr>
        <p:grpSpPr>
          <a:xfrm>
            <a:off x="2107510" y="1418503"/>
            <a:ext cx="4169160" cy="559080"/>
            <a:chOff x="2107510" y="1418503"/>
            <a:chExt cx="4169160" cy="559080"/>
          </a:xfrm>
        </p:grpSpPr>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F7776C38-E78C-F447-8A25-42D8B637C777}"/>
                    </a:ext>
                  </a:extLst>
                </p14:cNvPr>
                <p14:cNvContentPartPr/>
                <p14:nvPr/>
              </p14:nvContentPartPr>
              <p14:xfrm>
                <a:off x="2107510" y="1418503"/>
                <a:ext cx="1260360" cy="96120"/>
              </p14:xfrm>
            </p:contentPart>
          </mc:Choice>
          <mc:Fallback>
            <p:pic>
              <p:nvPicPr>
                <p:cNvPr id="8" name="Ink 7">
                  <a:extLst>
                    <a:ext uri="{FF2B5EF4-FFF2-40B4-BE49-F238E27FC236}">
                      <a16:creationId xmlns:a16="http://schemas.microsoft.com/office/drawing/2014/main" id="{F7776C38-E78C-F447-8A25-42D8B637C777}"/>
                    </a:ext>
                  </a:extLst>
                </p:cNvPr>
                <p:cNvPicPr/>
                <p:nvPr/>
              </p:nvPicPr>
              <p:blipFill>
                <a:blip r:embed="rId9"/>
                <a:stretch>
                  <a:fillRect/>
                </a:stretch>
              </p:blipFill>
              <p:spPr>
                <a:xfrm>
                  <a:off x="2092030" y="1403383"/>
                  <a:ext cx="12909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498B8E57-2372-5543-8E56-D599035DCB21}"/>
                    </a:ext>
                  </a:extLst>
                </p14:cNvPr>
                <p14:cNvContentPartPr/>
                <p14:nvPr/>
              </p14:nvContentPartPr>
              <p14:xfrm>
                <a:off x="5131150" y="1443703"/>
                <a:ext cx="1145520" cy="533880"/>
              </p14:xfrm>
            </p:contentPart>
          </mc:Choice>
          <mc:Fallback>
            <p:pic>
              <p:nvPicPr>
                <p:cNvPr id="9" name="Ink 8">
                  <a:extLst>
                    <a:ext uri="{FF2B5EF4-FFF2-40B4-BE49-F238E27FC236}">
                      <a16:creationId xmlns:a16="http://schemas.microsoft.com/office/drawing/2014/main" id="{498B8E57-2372-5543-8E56-D599035DCB21}"/>
                    </a:ext>
                  </a:extLst>
                </p:cNvPr>
                <p:cNvPicPr/>
                <p:nvPr/>
              </p:nvPicPr>
              <p:blipFill>
                <a:blip r:embed="rId11"/>
                <a:stretch>
                  <a:fillRect/>
                </a:stretch>
              </p:blipFill>
              <p:spPr>
                <a:xfrm>
                  <a:off x="5116030" y="1428223"/>
                  <a:ext cx="1176120" cy="564480"/>
                </a:xfrm>
                <a:prstGeom prst="rect">
                  <a:avLst/>
                </a:prstGeom>
              </p:spPr>
            </p:pic>
          </mc:Fallback>
        </mc:AlternateContent>
      </p:grpSp>
      <p:grpSp>
        <p:nvGrpSpPr>
          <p:cNvPr id="15" name="Group 14">
            <a:extLst>
              <a:ext uri="{FF2B5EF4-FFF2-40B4-BE49-F238E27FC236}">
                <a16:creationId xmlns:a16="http://schemas.microsoft.com/office/drawing/2014/main" id="{D0B1C7CB-3CB0-6F42-B847-C92AD18BBB4B}"/>
              </a:ext>
            </a:extLst>
          </p:cNvPr>
          <p:cNvGrpSpPr/>
          <p:nvPr/>
        </p:nvGrpSpPr>
        <p:grpSpPr>
          <a:xfrm>
            <a:off x="6310870" y="1572583"/>
            <a:ext cx="650880" cy="223200"/>
            <a:chOff x="6310870" y="1572583"/>
            <a:chExt cx="650880" cy="223200"/>
          </a:xfrm>
        </p:grpSpPr>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8C6ECC1B-6388-CC4A-9F7E-7E977E122E26}"/>
                    </a:ext>
                  </a:extLst>
                </p14:cNvPr>
                <p14:cNvContentPartPr/>
                <p14:nvPr/>
              </p14:nvContentPartPr>
              <p14:xfrm>
                <a:off x="6352990" y="1575103"/>
                <a:ext cx="139680" cy="220680"/>
              </p14:xfrm>
            </p:contentPart>
          </mc:Choice>
          <mc:Fallback>
            <p:pic>
              <p:nvPicPr>
                <p:cNvPr id="11" name="Ink 10">
                  <a:extLst>
                    <a:ext uri="{FF2B5EF4-FFF2-40B4-BE49-F238E27FC236}">
                      <a16:creationId xmlns:a16="http://schemas.microsoft.com/office/drawing/2014/main" id="{8C6ECC1B-6388-CC4A-9F7E-7E977E122E26}"/>
                    </a:ext>
                  </a:extLst>
                </p:cNvPr>
                <p:cNvPicPr/>
                <p:nvPr/>
              </p:nvPicPr>
              <p:blipFill>
                <a:blip r:embed="rId13"/>
                <a:stretch>
                  <a:fillRect/>
                </a:stretch>
              </p:blipFill>
              <p:spPr>
                <a:xfrm>
                  <a:off x="6337870" y="1559983"/>
                  <a:ext cx="1702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DAC2E332-C7C5-5C46-A34C-A1C0663E1EA1}"/>
                    </a:ext>
                  </a:extLst>
                </p14:cNvPr>
                <p14:cNvContentPartPr/>
                <p14:nvPr/>
              </p14:nvContentPartPr>
              <p14:xfrm>
                <a:off x="6310870" y="1572583"/>
                <a:ext cx="316080" cy="219240"/>
              </p14:xfrm>
            </p:contentPart>
          </mc:Choice>
          <mc:Fallback>
            <p:pic>
              <p:nvPicPr>
                <p:cNvPr id="12" name="Ink 11">
                  <a:extLst>
                    <a:ext uri="{FF2B5EF4-FFF2-40B4-BE49-F238E27FC236}">
                      <a16:creationId xmlns:a16="http://schemas.microsoft.com/office/drawing/2014/main" id="{DAC2E332-C7C5-5C46-A34C-A1C0663E1EA1}"/>
                    </a:ext>
                  </a:extLst>
                </p:cNvPr>
                <p:cNvPicPr/>
                <p:nvPr/>
              </p:nvPicPr>
              <p:blipFill>
                <a:blip r:embed="rId15"/>
                <a:stretch>
                  <a:fillRect/>
                </a:stretch>
              </p:blipFill>
              <p:spPr>
                <a:xfrm>
                  <a:off x="6295390" y="1557463"/>
                  <a:ext cx="3466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9C67F027-7115-BF47-AAD9-5B67C5F9C19F}"/>
                    </a:ext>
                  </a:extLst>
                </p14:cNvPr>
                <p14:cNvContentPartPr/>
                <p14:nvPr/>
              </p14:nvContentPartPr>
              <p14:xfrm>
                <a:off x="6685990" y="1583023"/>
                <a:ext cx="116280" cy="176760"/>
              </p14:xfrm>
            </p:contentPart>
          </mc:Choice>
          <mc:Fallback>
            <p:pic>
              <p:nvPicPr>
                <p:cNvPr id="13" name="Ink 12">
                  <a:extLst>
                    <a:ext uri="{FF2B5EF4-FFF2-40B4-BE49-F238E27FC236}">
                      <a16:creationId xmlns:a16="http://schemas.microsoft.com/office/drawing/2014/main" id="{9C67F027-7115-BF47-AAD9-5B67C5F9C19F}"/>
                    </a:ext>
                  </a:extLst>
                </p:cNvPr>
                <p:cNvPicPr/>
                <p:nvPr/>
              </p:nvPicPr>
              <p:blipFill>
                <a:blip r:embed="rId17"/>
                <a:stretch>
                  <a:fillRect/>
                </a:stretch>
              </p:blipFill>
              <p:spPr>
                <a:xfrm>
                  <a:off x="6670510" y="1567903"/>
                  <a:ext cx="1468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3CC502E9-1DDC-A64E-9348-EFE56F79AF82}"/>
                    </a:ext>
                  </a:extLst>
                </p14:cNvPr>
                <p14:cNvContentPartPr/>
                <p14:nvPr/>
              </p14:nvContentPartPr>
              <p14:xfrm>
                <a:off x="6935830" y="1673023"/>
                <a:ext cx="25920" cy="12600"/>
              </p14:xfrm>
            </p:contentPart>
          </mc:Choice>
          <mc:Fallback>
            <p:pic>
              <p:nvPicPr>
                <p:cNvPr id="14" name="Ink 13">
                  <a:extLst>
                    <a:ext uri="{FF2B5EF4-FFF2-40B4-BE49-F238E27FC236}">
                      <a16:creationId xmlns:a16="http://schemas.microsoft.com/office/drawing/2014/main" id="{3CC502E9-1DDC-A64E-9348-EFE56F79AF82}"/>
                    </a:ext>
                  </a:extLst>
                </p:cNvPr>
                <p:cNvPicPr/>
                <p:nvPr/>
              </p:nvPicPr>
              <p:blipFill>
                <a:blip r:embed="rId19"/>
                <a:stretch>
                  <a:fillRect/>
                </a:stretch>
              </p:blipFill>
              <p:spPr>
                <a:xfrm>
                  <a:off x="6920710" y="1657903"/>
                  <a:ext cx="56520" cy="42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74756C43-BD79-9D43-8FA6-0FBBCF2A1F45}"/>
                  </a:ext>
                </a:extLst>
              </p14:cNvPr>
              <p14:cNvContentPartPr/>
              <p14:nvPr/>
            </p14:nvContentPartPr>
            <p14:xfrm>
              <a:off x="3117670" y="1944823"/>
              <a:ext cx="764280" cy="245880"/>
            </p14:xfrm>
          </p:contentPart>
        </mc:Choice>
        <mc:Fallback>
          <p:pic>
            <p:nvPicPr>
              <p:cNvPr id="16" name="Ink 15">
                <a:extLst>
                  <a:ext uri="{FF2B5EF4-FFF2-40B4-BE49-F238E27FC236}">
                    <a16:creationId xmlns:a16="http://schemas.microsoft.com/office/drawing/2014/main" id="{74756C43-BD79-9D43-8FA6-0FBBCF2A1F45}"/>
                  </a:ext>
                </a:extLst>
              </p:cNvPr>
              <p:cNvPicPr/>
              <p:nvPr/>
            </p:nvPicPr>
            <p:blipFill>
              <a:blip r:embed="rId21"/>
              <a:stretch>
                <a:fillRect/>
              </a:stretch>
            </p:blipFill>
            <p:spPr>
              <a:xfrm>
                <a:off x="3102550" y="1929343"/>
                <a:ext cx="7948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373ACA04-CDD0-104C-ADA9-2C01D692FDC2}"/>
                  </a:ext>
                </a:extLst>
              </p14:cNvPr>
              <p14:cNvContentPartPr/>
              <p14:nvPr/>
            </p14:nvContentPartPr>
            <p14:xfrm>
              <a:off x="4051870" y="2538463"/>
              <a:ext cx="717480" cy="39600"/>
            </p14:xfrm>
          </p:contentPart>
        </mc:Choice>
        <mc:Fallback>
          <p:pic>
            <p:nvPicPr>
              <p:cNvPr id="17" name="Ink 16">
                <a:extLst>
                  <a:ext uri="{FF2B5EF4-FFF2-40B4-BE49-F238E27FC236}">
                    <a16:creationId xmlns:a16="http://schemas.microsoft.com/office/drawing/2014/main" id="{373ACA04-CDD0-104C-ADA9-2C01D692FDC2}"/>
                  </a:ext>
                </a:extLst>
              </p:cNvPr>
              <p:cNvPicPr/>
              <p:nvPr/>
            </p:nvPicPr>
            <p:blipFill>
              <a:blip r:embed="rId23"/>
              <a:stretch>
                <a:fillRect/>
              </a:stretch>
            </p:blipFill>
            <p:spPr>
              <a:xfrm>
                <a:off x="4036750" y="2523343"/>
                <a:ext cx="7480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5B5B3480-03FE-F24E-8838-E1568F09C085}"/>
                  </a:ext>
                </a:extLst>
              </p14:cNvPr>
              <p14:cNvContentPartPr/>
              <p14:nvPr/>
            </p14:nvContentPartPr>
            <p14:xfrm>
              <a:off x="6820990" y="2492383"/>
              <a:ext cx="1937160" cy="54000"/>
            </p14:xfrm>
          </p:contentPart>
        </mc:Choice>
        <mc:Fallback>
          <p:pic>
            <p:nvPicPr>
              <p:cNvPr id="18" name="Ink 17">
                <a:extLst>
                  <a:ext uri="{FF2B5EF4-FFF2-40B4-BE49-F238E27FC236}">
                    <a16:creationId xmlns:a16="http://schemas.microsoft.com/office/drawing/2014/main" id="{5B5B3480-03FE-F24E-8838-E1568F09C085}"/>
                  </a:ext>
                </a:extLst>
              </p:cNvPr>
              <p:cNvPicPr/>
              <p:nvPr/>
            </p:nvPicPr>
            <p:blipFill>
              <a:blip r:embed="rId25"/>
              <a:stretch>
                <a:fillRect/>
              </a:stretch>
            </p:blipFill>
            <p:spPr>
              <a:xfrm>
                <a:off x="6805870" y="2477263"/>
                <a:ext cx="19677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Ink 18">
                <a:extLst>
                  <a:ext uri="{FF2B5EF4-FFF2-40B4-BE49-F238E27FC236}">
                    <a16:creationId xmlns:a16="http://schemas.microsoft.com/office/drawing/2014/main" id="{9E3240F1-7A15-C74C-BFB3-398BA79E5BCC}"/>
                  </a:ext>
                </a:extLst>
              </p14:cNvPr>
              <p14:cNvContentPartPr/>
              <p14:nvPr/>
            </p14:nvContentPartPr>
            <p14:xfrm>
              <a:off x="4288390" y="2785783"/>
              <a:ext cx="1056240" cy="38880"/>
            </p14:xfrm>
          </p:contentPart>
        </mc:Choice>
        <mc:Fallback>
          <p:pic>
            <p:nvPicPr>
              <p:cNvPr id="19" name="Ink 18">
                <a:extLst>
                  <a:ext uri="{FF2B5EF4-FFF2-40B4-BE49-F238E27FC236}">
                    <a16:creationId xmlns:a16="http://schemas.microsoft.com/office/drawing/2014/main" id="{9E3240F1-7A15-C74C-BFB3-398BA79E5BCC}"/>
                  </a:ext>
                </a:extLst>
              </p:cNvPr>
              <p:cNvPicPr/>
              <p:nvPr/>
            </p:nvPicPr>
            <p:blipFill>
              <a:blip r:embed="rId27"/>
              <a:stretch>
                <a:fillRect/>
              </a:stretch>
            </p:blipFill>
            <p:spPr>
              <a:xfrm>
                <a:off x="4272910" y="2770303"/>
                <a:ext cx="1086840" cy="69480"/>
              </a:xfrm>
              <a:prstGeom prst="rect">
                <a:avLst/>
              </a:prstGeom>
            </p:spPr>
          </p:pic>
        </mc:Fallback>
      </mc:AlternateContent>
      <p:grpSp>
        <p:nvGrpSpPr>
          <p:cNvPr id="37" name="Group 36">
            <a:extLst>
              <a:ext uri="{FF2B5EF4-FFF2-40B4-BE49-F238E27FC236}">
                <a16:creationId xmlns:a16="http://schemas.microsoft.com/office/drawing/2014/main" id="{E2310167-A8CE-A943-BA24-80EA17966D7D}"/>
              </a:ext>
            </a:extLst>
          </p:cNvPr>
          <p:cNvGrpSpPr/>
          <p:nvPr/>
        </p:nvGrpSpPr>
        <p:grpSpPr>
          <a:xfrm>
            <a:off x="1942270" y="5203903"/>
            <a:ext cx="482760" cy="314640"/>
            <a:chOff x="1942270" y="5203903"/>
            <a:chExt cx="482760" cy="314640"/>
          </a:xfrm>
        </p:grpSpPr>
        <mc:AlternateContent xmlns:mc="http://schemas.openxmlformats.org/markup-compatibility/2006">
          <mc:Choice xmlns:p14="http://schemas.microsoft.com/office/powerpoint/2010/main" Requires="p14">
            <p:contentPart p14:bwMode="auto" r:id="rId28">
              <p14:nvContentPartPr>
                <p14:cNvPr id="33" name="Ink 32">
                  <a:extLst>
                    <a:ext uri="{FF2B5EF4-FFF2-40B4-BE49-F238E27FC236}">
                      <a16:creationId xmlns:a16="http://schemas.microsoft.com/office/drawing/2014/main" id="{36A59BF3-DFF0-974F-AAE8-DDC139056E7B}"/>
                    </a:ext>
                  </a:extLst>
                </p14:cNvPr>
                <p14:cNvContentPartPr/>
                <p14:nvPr/>
              </p14:nvContentPartPr>
              <p14:xfrm>
                <a:off x="1942270" y="5205343"/>
                <a:ext cx="145080" cy="306360"/>
              </p14:xfrm>
            </p:contentPart>
          </mc:Choice>
          <mc:Fallback>
            <p:pic>
              <p:nvPicPr>
                <p:cNvPr id="33" name="Ink 32">
                  <a:extLst>
                    <a:ext uri="{FF2B5EF4-FFF2-40B4-BE49-F238E27FC236}">
                      <a16:creationId xmlns:a16="http://schemas.microsoft.com/office/drawing/2014/main" id="{36A59BF3-DFF0-974F-AAE8-DDC139056E7B}"/>
                    </a:ext>
                  </a:extLst>
                </p:cNvPr>
                <p:cNvPicPr/>
                <p:nvPr/>
              </p:nvPicPr>
              <p:blipFill>
                <a:blip r:embed="rId29"/>
                <a:stretch>
                  <a:fillRect/>
                </a:stretch>
              </p:blipFill>
              <p:spPr>
                <a:xfrm>
                  <a:off x="1927150" y="5190223"/>
                  <a:ext cx="1753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 name="Ink 33">
                  <a:extLst>
                    <a:ext uri="{FF2B5EF4-FFF2-40B4-BE49-F238E27FC236}">
                      <a16:creationId xmlns:a16="http://schemas.microsoft.com/office/drawing/2014/main" id="{4EFEC053-8B58-C24C-BFA3-1E722299AE06}"/>
                    </a:ext>
                  </a:extLst>
                </p14:cNvPr>
                <p14:cNvContentPartPr/>
                <p14:nvPr/>
              </p14:nvContentPartPr>
              <p14:xfrm>
                <a:off x="2237470" y="5234143"/>
                <a:ext cx="109440" cy="284400"/>
              </p14:xfrm>
            </p:contentPart>
          </mc:Choice>
          <mc:Fallback>
            <p:pic>
              <p:nvPicPr>
                <p:cNvPr id="34" name="Ink 33">
                  <a:extLst>
                    <a:ext uri="{FF2B5EF4-FFF2-40B4-BE49-F238E27FC236}">
                      <a16:creationId xmlns:a16="http://schemas.microsoft.com/office/drawing/2014/main" id="{4EFEC053-8B58-C24C-BFA3-1E722299AE06}"/>
                    </a:ext>
                  </a:extLst>
                </p:cNvPr>
                <p:cNvPicPr/>
                <p:nvPr/>
              </p:nvPicPr>
              <p:blipFill>
                <a:blip r:embed="rId31"/>
                <a:stretch>
                  <a:fillRect/>
                </a:stretch>
              </p:blipFill>
              <p:spPr>
                <a:xfrm>
                  <a:off x="2221990" y="5218663"/>
                  <a:ext cx="1400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5" name="Ink 34">
                  <a:extLst>
                    <a:ext uri="{FF2B5EF4-FFF2-40B4-BE49-F238E27FC236}">
                      <a16:creationId xmlns:a16="http://schemas.microsoft.com/office/drawing/2014/main" id="{32263FDF-DACF-0F4F-8415-25C42A5134F9}"/>
                    </a:ext>
                  </a:extLst>
                </p14:cNvPr>
                <p14:cNvContentPartPr/>
                <p14:nvPr/>
              </p14:nvContentPartPr>
              <p14:xfrm>
                <a:off x="2264830" y="5203903"/>
                <a:ext cx="160200" cy="51120"/>
              </p14:xfrm>
            </p:contentPart>
          </mc:Choice>
          <mc:Fallback>
            <p:pic>
              <p:nvPicPr>
                <p:cNvPr id="35" name="Ink 34">
                  <a:extLst>
                    <a:ext uri="{FF2B5EF4-FFF2-40B4-BE49-F238E27FC236}">
                      <a16:creationId xmlns:a16="http://schemas.microsoft.com/office/drawing/2014/main" id="{32263FDF-DACF-0F4F-8415-25C42A5134F9}"/>
                    </a:ext>
                  </a:extLst>
                </p:cNvPr>
                <p:cNvPicPr/>
                <p:nvPr/>
              </p:nvPicPr>
              <p:blipFill>
                <a:blip r:embed="rId33"/>
                <a:stretch>
                  <a:fillRect/>
                </a:stretch>
              </p:blipFill>
              <p:spPr>
                <a:xfrm>
                  <a:off x="2249710" y="5188423"/>
                  <a:ext cx="190440" cy="81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36" name="Ink 35">
                <a:extLst>
                  <a:ext uri="{FF2B5EF4-FFF2-40B4-BE49-F238E27FC236}">
                    <a16:creationId xmlns:a16="http://schemas.microsoft.com/office/drawing/2014/main" id="{D5E2B478-417D-184E-8089-FDC50D8B4C08}"/>
                  </a:ext>
                </a:extLst>
              </p14:cNvPr>
              <p14:cNvContentPartPr/>
              <p14:nvPr/>
            </p14:nvContentPartPr>
            <p14:xfrm>
              <a:off x="2819230" y="5440063"/>
              <a:ext cx="79560" cy="262440"/>
            </p14:xfrm>
          </p:contentPart>
        </mc:Choice>
        <mc:Fallback>
          <p:pic>
            <p:nvPicPr>
              <p:cNvPr id="36" name="Ink 35">
                <a:extLst>
                  <a:ext uri="{FF2B5EF4-FFF2-40B4-BE49-F238E27FC236}">
                    <a16:creationId xmlns:a16="http://schemas.microsoft.com/office/drawing/2014/main" id="{D5E2B478-417D-184E-8089-FDC50D8B4C08}"/>
                  </a:ext>
                </a:extLst>
              </p:cNvPr>
              <p:cNvPicPr/>
              <p:nvPr/>
            </p:nvPicPr>
            <p:blipFill>
              <a:blip r:embed="rId35"/>
              <a:stretch>
                <a:fillRect/>
              </a:stretch>
            </p:blipFill>
            <p:spPr>
              <a:xfrm>
                <a:off x="2803750" y="5424943"/>
                <a:ext cx="110160" cy="292680"/>
              </a:xfrm>
              <a:prstGeom prst="rect">
                <a:avLst/>
              </a:prstGeom>
            </p:spPr>
          </p:pic>
        </mc:Fallback>
      </mc:AlternateContent>
      <p:grpSp>
        <p:nvGrpSpPr>
          <p:cNvPr id="60" name="Group 59">
            <a:extLst>
              <a:ext uri="{FF2B5EF4-FFF2-40B4-BE49-F238E27FC236}">
                <a16:creationId xmlns:a16="http://schemas.microsoft.com/office/drawing/2014/main" id="{D515866E-BCF5-C249-9C7C-A6661FFB6AA4}"/>
              </a:ext>
            </a:extLst>
          </p:cNvPr>
          <p:cNvGrpSpPr/>
          <p:nvPr/>
        </p:nvGrpSpPr>
        <p:grpSpPr>
          <a:xfrm>
            <a:off x="1221550" y="5820583"/>
            <a:ext cx="1764720" cy="885960"/>
            <a:chOff x="1221550" y="5820583"/>
            <a:chExt cx="1764720" cy="885960"/>
          </a:xfrm>
        </p:grpSpPr>
        <mc:AlternateContent xmlns:mc="http://schemas.openxmlformats.org/markup-compatibility/2006">
          <mc:Choice xmlns:p14="http://schemas.microsoft.com/office/powerpoint/2010/main" Requires="p14">
            <p:contentPart p14:bwMode="auto" r:id="rId36">
              <p14:nvContentPartPr>
                <p14:cNvPr id="56" name="Ink 55">
                  <a:extLst>
                    <a:ext uri="{FF2B5EF4-FFF2-40B4-BE49-F238E27FC236}">
                      <a16:creationId xmlns:a16="http://schemas.microsoft.com/office/drawing/2014/main" id="{593657DC-AD04-EB41-AC0A-D8C37187782D}"/>
                    </a:ext>
                  </a:extLst>
                </p14:cNvPr>
                <p14:cNvContentPartPr/>
                <p14:nvPr/>
              </p14:nvContentPartPr>
              <p14:xfrm>
                <a:off x="1552030" y="6018943"/>
                <a:ext cx="37080" cy="415800"/>
              </p14:xfrm>
            </p:contentPart>
          </mc:Choice>
          <mc:Fallback>
            <p:pic>
              <p:nvPicPr>
                <p:cNvPr id="56" name="Ink 55">
                  <a:extLst>
                    <a:ext uri="{FF2B5EF4-FFF2-40B4-BE49-F238E27FC236}">
                      <a16:creationId xmlns:a16="http://schemas.microsoft.com/office/drawing/2014/main" id="{593657DC-AD04-EB41-AC0A-D8C37187782D}"/>
                    </a:ext>
                  </a:extLst>
                </p:cNvPr>
                <p:cNvPicPr/>
                <p:nvPr/>
              </p:nvPicPr>
              <p:blipFill>
                <a:blip r:embed="rId37"/>
                <a:stretch>
                  <a:fillRect/>
                </a:stretch>
              </p:blipFill>
              <p:spPr>
                <a:xfrm>
                  <a:off x="1536910" y="6003823"/>
                  <a:ext cx="6732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7" name="Ink 56">
                  <a:extLst>
                    <a:ext uri="{FF2B5EF4-FFF2-40B4-BE49-F238E27FC236}">
                      <a16:creationId xmlns:a16="http://schemas.microsoft.com/office/drawing/2014/main" id="{36A07637-1661-EF45-8DD2-060327A60A27}"/>
                    </a:ext>
                  </a:extLst>
                </p14:cNvPr>
                <p14:cNvContentPartPr/>
                <p14:nvPr/>
              </p14:nvContentPartPr>
              <p14:xfrm>
                <a:off x="1782070" y="6031183"/>
                <a:ext cx="208800" cy="343080"/>
              </p14:xfrm>
            </p:contentPart>
          </mc:Choice>
          <mc:Fallback>
            <p:pic>
              <p:nvPicPr>
                <p:cNvPr id="57" name="Ink 56">
                  <a:extLst>
                    <a:ext uri="{FF2B5EF4-FFF2-40B4-BE49-F238E27FC236}">
                      <a16:creationId xmlns:a16="http://schemas.microsoft.com/office/drawing/2014/main" id="{36A07637-1661-EF45-8DD2-060327A60A27}"/>
                    </a:ext>
                  </a:extLst>
                </p:cNvPr>
                <p:cNvPicPr/>
                <p:nvPr/>
              </p:nvPicPr>
              <p:blipFill>
                <a:blip r:embed="rId39"/>
                <a:stretch>
                  <a:fillRect/>
                </a:stretch>
              </p:blipFill>
              <p:spPr>
                <a:xfrm>
                  <a:off x="1766590" y="6016063"/>
                  <a:ext cx="2394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8" name="Ink 57">
                  <a:extLst>
                    <a:ext uri="{FF2B5EF4-FFF2-40B4-BE49-F238E27FC236}">
                      <a16:creationId xmlns:a16="http://schemas.microsoft.com/office/drawing/2014/main" id="{25948F71-81A1-8743-9C5C-6BFECD5FB8B8}"/>
                    </a:ext>
                  </a:extLst>
                </p14:cNvPr>
                <p14:cNvContentPartPr/>
                <p14:nvPr/>
              </p14:nvContentPartPr>
              <p14:xfrm>
                <a:off x="2259430" y="5966743"/>
                <a:ext cx="299520" cy="412560"/>
              </p14:xfrm>
            </p:contentPart>
          </mc:Choice>
          <mc:Fallback>
            <p:pic>
              <p:nvPicPr>
                <p:cNvPr id="58" name="Ink 57">
                  <a:extLst>
                    <a:ext uri="{FF2B5EF4-FFF2-40B4-BE49-F238E27FC236}">
                      <a16:creationId xmlns:a16="http://schemas.microsoft.com/office/drawing/2014/main" id="{25948F71-81A1-8743-9C5C-6BFECD5FB8B8}"/>
                    </a:ext>
                  </a:extLst>
                </p:cNvPr>
                <p:cNvPicPr/>
                <p:nvPr/>
              </p:nvPicPr>
              <p:blipFill>
                <a:blip r:embed="rId41"/>
                <a:stretch>
                  <a:fillRect/>
                </a:stretch>
              </p:blipFill>
              <p:spPr>
                <a:xfrm>
                  <a:off x="2244310" y="5951263"/>
                  <a:ext cx="33012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9" name="Ink 58">
                  <a:extLst>
                    <a:ext uri="{FF2B5EF4-FFF2-40B4-BE49-F238E27FC236}">
                      <a16:creationId xmlns:a16="http://schemas.microsoft.com/office/drawing/2014/main" id="{00F81C96-3801-364C-A885-7B0AA77A2778}"/>
                    </a:ext>
                  </a:extLst>
                </p14:cNvPr>
                <p14:cNvContentPartPr/>
                <p14:nvPr/>
              </p14:nvContentPartPr>
              <p14:xfrm>
                <a:off x="1221550" y="5820583"/>
                <a:ext cx="1764720" cy="885960"/>
              </p14:xfrm>
            </p:contentPart>
          </mc:Choice>
          <mc:Fallback>
            <p:pic>
              <p:nvPicPr>
                <p:cNvPr id="59" name="Ink 58">
                  <a:extLst>
                    <a:ext uri="{FF2B5EF4-FFF2-40B4-BE49-F238E27FC236}">
                      <a16:creationId xmlns:a16="http://schemas.microsoft.com/office/drawing/2014/main" id="{00F81C96-3801-364C-A885-7B0AA77A2778}"/>
                    </a:ext>
                  </a:extLst>
                </p:cNvPr>
                <p:cNvPicPr/>
                <p:nvPr/>
              </p:nvPicPr>
              <p:blipFill>
                <a:blip r:embed="rId43"/>
                <a:stretch>
                  <a:fillRect/>
                </a:stretch>
              </p:blipFill>
              <p:spPr>
                <a:xfrm>
                  <a:off x="1206430" y="5805463"/>
                  <a:ext cx="1795320" cy="916560"/>
                </a:xfrm>
                <a:prstGeom prst="rect">
                  <a:avLst/>
                </a:prstGeom>
              </p:spPr>
            </p:pic>
          </mc:Fallback>
        </mc:AlternateContent>
      </p:grpSp>
      <p:grpSp>
        <p:nvGrpSpPr>
          <p:cNvPr id="66" name="Group 65">
            <a:extLst>
              <a:ext uri="{FF2B5EF4-FFF2-40B4-BE49-F238E27FC236}">
                <a16:creationId xmlns:a16="http://schemas.microsoft.com/office/drawing/2014/main" id="{F23E8CBC-69AB-494D-AC72-17A06EFDC3EE}"/>
              </a:ext>
            </a:extLst>
          </p:cNvPr>
          <p:cNvGrpSpPr/>
          <p:nvPr/>
        </p:nvGrpSpPr>
        <p:grpSpPr>
          <a:xfrm>
            <a:off x="9405790" y="347863"/>
            <a:ext cx="526320" cy="383760"/>
            <a:chOff x="9405790" y="347863"/>
            <a:chExt cx="526320" cy="383760"/>
          </a:xfrm>
        </p:grpSpPr>
        <mc:AlternateContent xmlns:mc="http://schemas.openxmlformats.org/markup-compatibility/2006">
          <mc:Choice xmlns:p14="http://schemas.microsoft.com/office/powerpoint/2010/main" Requires="p14">
            <p:contentPart p14:bwMode="auto" r:id="rId44">
              <p14:nvContentPartPr>
                <p14:cNvPr id="61" name="Ink 60">
                  <a:extLst>
                    <a:ext uri="{FF2B5EF4-FFF2-40B4-BE49-F238E27FC236}">
                      <a16:creationId xmlns:a16="http://schemas.microsoft.com/office/drawing/2014/main" id="{355A9A3B-B0D8-6C4B-8DB3-7EDE8F39EA0F}"/>
                    </a:ext>
                  </a:extLst>
                </p14:cNvPr>
                <p14:cNvContentPartPr/>
                <p14:nvPr/>
              </p14:nvContentPartPr>
              <p14:xfrm>
                <a:off x="9405790" y="392863"/>
                <a:ext cx="53640" cy="338760"/>
              </p14:xfrm>
            </p:contentPart>
          </mc:Choice>
          <mc:Fallback>
            <p:pic>
              <p:nvPicPr>
                <p:cNvPr id="61" name="Ink 60">
                  <a:extLst>
                    <a:ext uri="{FF2B5EF4-FFF2-40B4-BE49-F238E27FC236}">
                      <a16:creationId xmlns:a16="http://schemas.microsoft.com/office/drawing/2014/main" id="{355A9A3B-B0D8-6C4B-8DB3-7EDE8F39EA0F}"/>
                    </a:ext>
                  </a:extLst>
                </p:cNvPr>
                <p:cNvPicPr/>
                <p:nvPr/>
              </p:nvPicPr>
              <p:blipFill>
                <a:blip r:embed="rId45"/>
                <a:stretch>
                  <a:fillRect/>
                </a:stretch>
              </p:blipFill>
              <p:spPr>
                <a:xfrm>
                  <a:off x="9390670" y="377743"/>
                  <a:ext cx="842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2" name="Ink 61">
                  <a:extLst>
                    <a:ext uri="{FF2B5EF4-FFF2-40B4-BE49-F238E27FC236}">
                      <a16:creationId xmlns:a16="http://schemas.microsoft.com/office/drawing/2014/main" id="{DA6B8AE3-0C63-314E-AAFB-960CCA76EE99}"/>
                    </a:ext>
                  </a:extLst>
                </p14:cNvPr>
                <p14:cNvContentPartPr/>
                <p14:nvPr/>
              </p14:nvContentPartPr>
              <p14:xfrm>
                <a:off x="9628270" y="347863"/>
                <a:ext cx="303840" cy="347400"/>
              </p14:xfrm>
            </p:contentPart>
          </mc:Choice>
          <mc:Fallback>
            <p:pic>
              <p:nvPicPr>
                <p:cNvPr id="62" name="Ink 61">
                  <a:extLst>
                    <a:ext uri="{FF2B5EF4-FFF2-40B4-BE49-F238E27FC236}">
                      <a16:creationId xmlns:a16="http://schemas.microsoft.com/office/drawing/2014/main" id="{DA6B8AE3-0C63-314E-AAFB-960CCA76EE99}"/>
                    </a:ext>
                  </a:extLst>
                </p:cNvPr>
                <p:cNvPicPr/>
                <p:nvPr/>
              </p:nvPicPr>
              <p:blipFill>
                <a:blip r:embed="rId47"/>
                <a:stretch>
                  <a:fillRect/>
                </a:stretch>
              </p:blipFill>
              <p:spPr>
                <a:xfrm>
                  <a:off x="9613150" y="332743"/>
                  <a:ext cx="334080" cy="377640"/>
                </a:xfrm>
                <a:prstGeom prst="rect">
                  <a:avLst/>
                </a:prstGeom>
              </p:spPr>
            </p:pic>
          </mc:Fallback>
        </mc:AlternateContent>
      </p:grpSp>
      <p:grpSp>
        <p:nvGrpSpPr>
          <p:cNvPr id="65" name="Group 64">
            <a:extLst>
              <a:ext uri="{FF2B5EF4-FFF2-40B4-BE49-F238E27FC236}">
                <a16:creationId xmlns:a16="http://schemas.microsoft.com/office/drawing/2014/main" id="{FEB1CE32-1769-614D-A1F5-F0D98638383C}"/>
              </a:ext>
            </a:extLst>
          </p:cNvPr>
          <p:cNvGrpSpPr/>
          <p:nvPr/>
        </p:nvGrpSpPr>
        <p:grpSpPr>
          <a:xfrm>
            <a:off x="9270070" y="922423"/>
            <a:ext cx="794520" cy="197640"/>
            <a:chOff x="9270070" y="922423"/>
            <a:chExt cx="794520" cy="197640"/>
          </a:xfrm>
        </p:grpSpPr>
        <mc:AlternateContent xmlns:mc="http://schemas.openxmlformats.org/markup-compatibility/2006">
          <mc:Choice xmlns:p14="http://schemas.microsoft.com/office/powerpoint/2010/main" Requires="p14">
            <p:contentPart p14:bwMode="auto" r:id="rId48">
              <p14:nvContentPartPr>
                <p14:cNvPr id="63" name="Ink 62">
                  <a:extLst>
                    <a:ext uri="{FF2B5EF4-FFF2-40B4-BE49-F238E27FC236}">
                      <a16:creationId xmlns:a16="http://schemas.microsoft.com/office/drawing/2014/main" id="{AA2885E3-07D6-5A4D-BAB8-CB46338A71A7}"/>
                    </a:ext>
                  </a:extLst>
                </p14:cNvPr>
                <p14:cNvContentPartPr/>
                <p14:nvPr/>
              </p14:nvContentPartPr>
              <p14:xfrm>
                <a:off x="9270070" y="922423"/>
                <a:ext cx="794520" cy="137880"/>
              </p14:xfrm>
            </p:contentPart>
          </mc:Choice>
          <mc:Fallback>
            <p:pic>
              <p:nvPicPr>
                <p:cNvPr id="63" name="Ink 62">
                  <a:extLst>
                    <a:ext uri="{FF2B5EF4-FFF2-40B4-BE49-F238E27FC236}">
                      <a16:creationId xmlns:a16="http://schemas.microsoft.com/office/drawing/2014/main" id="{AA2885E3-07D6-5A4D-BAB8-CB46338A71A7}"/>
                    </a:ext>
                  </a:extLst>
                </p:cNvPr>
                <p:cNvPicPr/>
                <p:nvPr/>
              </p:nvPicPr>
              <p:blipFill>
                <a:blip r:embed="rId49"/>
                <a:stretch>
                  <a:fillRect/>
                </a:stretch>
              </p:blipFill>
              <p:spPr>
                <a:xfrm>
                  <a:off x="9254590" y="906943"/>
                  <a:ext cx="825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B60D219F-7D0A-B048-8841-772B8E442E43}"/>
                    </a:ext>
                  </a:extLst>
                </p14:cNvPr>
                <p14:cNvContentPartPr/>
                <p14:nvPr/>
              </p14:nvContentPartPr>
              <p14:xfrm>
                <a:off x="9329830" y="1050583"/>
                <a:ext cx="617760" cy="69480"/>
              </p14:xfrm>
            </p:contentPart>
          </mc:Choice>
          <mc:Fallback>
            <p:pic>
              <p:nvPicPr>
                <p:cNvPr id="64" name="Ink 63">
                  <a:extLst>
                    <a:ext uri="{FF2B5EF4-FFF2-40B4-BE49-F238E27FC236}">
                      <a16:creationId xmlns:a16="http://schemas.microsoft.com/office/drawing/2014/main" id="{B60D219F-7D0A-B048-8841-772B8E442E43}"/>
                    </a:ext>
                  </a:extLst>
                </p:cNvPr>
                <p:cNvPicPr/>
                <p:nvPr/>
              </p:nvPicPr>
              <p:blipFill>
                <a:blip r:embed="rId51"/>
                <a:stretch>
                  <a:fillRect/>
                </a:stretch>
              </p:blipFill>
              <p:spPr>
                <a:xfrm>
                  <a:off x="9314350" y="1035103"/>
                  <a:ext cx="648360" cy="100080"/>
                </a:xfrm>
                <a:prstGeom prst="rect">
                  <a:avLst/>
                </a:prstGeom>
              </p:spPr>
            </p:pic>
          </mc:Fallback>
        </mc:AlternateContent>
      </p:grpSp>
      <p:grpSp>
        <p:nvGrpSpPr>
          <p:cNvPr id="149" name="Group 148">
            <a:extLst>
              <a:ext uri="{FF2B5EF4-FFF2-40B4-BE49-F238E27FC236}">
                <a16:creationId xmlns:a16="http://schemas.microsoft.com/office/drawing/2014/main" id="{C31E9FD2-E077-AE45-A76C-D76B949D3824}"/>
              </a:ext>
            </a:extLst>
          </p:cNvPr>
          <p:cNvGrpSpPr/>
          <p:nvPr/>
        </p:nvGrpSpPr>
        <p:grpSpPr>
          <a:xfrm>
            <a:off x="3304510" y="3651583"/>
            <a:ext cx="7634520" cy="1939680"/>
            <a:chOff x="3304510" y="3651583"/>
            <a:chExt cx="7634520" cy="1939680"/>
          </a:xfrm>
        </p:grpSpPr>
        <mc:AlternateContent xmlns:mc="http://schemas.openxmlformats.org/markup-compatibility/2006">
          <mc:Choice xmlns:p14="http://schemas.microsoft.com/office/powerpoint/2010/main" Requires="p14">
            <p:contentPart p14:bwMode="auto" r:id="rId52">
              <p14:nvContentPartPr>
                <p14:cNvPr id="20" name="Ink 19">
                  <a:extLst>
                    <a:ext uri="{FF2B5EF4-FFF2-40B4-BE49-F238E27FC236}">
                      <a16:creationId xmlns:a16="http://schemas.microsoft.com/office/drawing/2014/main" id="{F5531D3B-316C-AF4C-8E2F-DBE50A9A4079}"/>
                    </a:ext>
                  </a:extLst>
                </p14:cNvPr>
                <p14:cNvContentPartPr/>
                <p14:nvPr/>
              </p14:nvContentPartPr>
              <p14:xfrm>
                <a:off x="3304510" y="5107423"/>
                <a:ext cx="197640" cy="333000"/>
              </p14:xfrm>
            </p:contentPart>
          </mc:Choice>
          <mc:Fallback>
            <p:pic>
              <p:nvPicPr>
                <p:cNvPr id="20" name="Ink 19">
                  <a:extLst>
                    <a:ext uri="{FF2B5EF4-FFF2-40B4-BE49-F238E27FC236}">
                      <a16:creationId xmlns:a16="http://schemas.microsoft.com/office/drawing/2014/main" id="{F5531D3B-316C-AF4C-8E2F-DBE50A9A4079}"/>
                    </a:ext>
                  </a:extLst>
                </p:cNvPr>
                <p:cNvPicPr/>
                <p:nvPr/>
              </p:nvPicPr>
              <p:blipFill>
                <a:blip r:embed="rId53"/>
                <a:stretch>
                  <a:fillRect/>
                </a:stretch>
              </p:blipFill>
              <p:spPr>
                <a:xfrm>
                  <a:off x="3289390" y="5092303"/>
                  <a:ext cx="22824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 name="Ink 20">
                  <a:extLst>
                    <a:ext uri="{FF2B5EF4-FFF2-40B4-BE49-F238E27FC236}">
                      <a16:creationId xmlns:a16="http://schemas.microsoft.com/office/drawing/2014/main" id="{54F6043F-4BCC-D340-9173-94CF4E4194FD}"/>
                    </a:ext>
                  </a:extLst>
                </p14:cNvPr>
                <p14:cNvContentPartPr/>
                <p14:nvPr/>
              </p14:nvContentPartPr>
              <p14:xfrm>
                <a:off x="3679270" y="5396503"/>
                <a:ext cx="77040" cy="194760"/>
              </p14:xfrm>
            </p:contentPart>
          </mc:Choice>
          <mc:Fallback>
            <p:pic>
              <p:nvPicPr>
                <p:cNvPr id="21" name="Ink 20">
                  <a:extLst>
                    <a:ext uri="{FF2B5EF4-FFF2-40B4-BE49-F238E27FC236}">
                      <a16:creationId xmlns:a16="http://schemas.microsoft.com/office/drawing/2014/main" id="{54F6043F-4BCC-D340-9173-94CF4E4194FD}"/>
                    </a:ext>
                  </a:extLst>
                </p:cNvPr>
                <p:cNvPicPr/>
                <p:nvPr/>
              </p:nvPicPr>
              <p:blipFill>
                <a:blip r:embed="rId55"/>
                <a:stretch>
                  <a:fillRect/>
                </a:stretch>
              </p:blipFill>
              <p:spPr>
                <a:xfrm>
                  <a:off x="3663790" y="5381383"/>
                  <a:ext cx="107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 name="Ink 21">
                  <a:extLst>
                    <a:ext uri="{FF2B5EF4-FFF2-40B4-BE49-F238E27FC236}">
                      <a16:creationId xmlns:a16="http://schemas.microsoft.com/office/drawing/2014/main" id="{80D45FA8-9412-DD45-A1D8-005ABDD34188}"/>
                    </a:ext>
                  </a:extLst>
                </p14:cNvPr>
                <p14:cNvContentPartPr/>
                <p14:nvPr/>
              </p14:nvContentPartPr>
              <p14:xfrm>
                <a:off x="4060870" y="5109583"/>
                <a:ext cx="236880" cy="313560"/>
              </p14:xfrm>
            </p:contentPart>
          </mc:Choice>
          <mc:Fallback>
            <p:pic>
              <p:nvPicPr>
                <p:cNvPr id="22" name="Ink 21">
                  <a:extLst>
                    <a:ext uri="{FF2B5EF4-FFF2-40B4-BE49-F238E27FC236}">
                      <a16:creationId xmlns:a16="http://schemas.microsoft.com/office/drawing/2014/main" id="{80D45FA8-9412-DD45-A1D8-005ABDD34188}"/>
                    </a:ext>
                  </a:extLst>
                </p:cNvPr>
                <p:cNvPicPr/>
                <p:nvPr/>
              </p:nvPicPr>
              <p:blipFill>
                <a:blip r:embed="rId57"/>
                <a:stretch>
                  <a:fillRect/>
                </a:stretch>
              </p:blipFill>
              <p:spPr>
                <a:xfrm>
                  <a:off x="4045390" y="5094463"/>
                  <a:ext cx="2671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 name="Ink 22">
                  <a:extLst>
                    <a:ext uri="{FF2B5EF4-FFF2-40B4-BE49-F238E27FC236}">
                      <a16:creationId xmlns:a16="http://schemas.microsoft.com/office/drawing/2014/main" id="{96733D83-4258-D547-B941-20F18C635E66}"/>
                    </a:ext>
                  </a:extLst>
                </p14:cNvPr>
                <p14:cNvContentPartPr/>
                <p14:nvPr/>
              </p14:nvContentPartPr>
              <p14:xfrm>
                <a:off x="4450390" y="5307583"/>
                <a:ext cx="101160" cy="211680"/>
              </p14:xfrm>
            </p:contentPart>
          </mc:Choice>
          <mc:Fallback>
            <p:pic>
              <p:nvPicPr>
                <p:cNvPr id="23" name="Ink 22">
                  <a:extLst>
                    <a:ext uri="{FF2B5EF4-FFF2-40B4-BE49-F238E27FC236}">
                      <a16:creationId xmlns:a16="http://schemas.microsoft.com/office/drawing/2014/main" id="{96733D83-4258-D547-B941-20F18C635E66}"/>
                    </a:ext>
                  </a:extLst>
                </p:cNvPr>
                <p:cNvPicPr/>
                <p:nvPr/>
              </p:nvPicPr>
              <p:blipFill>
                <a:blip r:embed="rId59"/>
                <a:stretch>
                  <a:fillRect/>
                </a:stretch>
              </p:blipFill>
              <p:spPr>
                <a:xfrm>
                  <a:off x="4435270" y="5292103"/>
                  <a:ext cx="1314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5" name="Ink 24">
                  <a:extLst>
                    <a:ext uri="{FF2B5EF4-FFF2-40B4-BE49-F238E27FC236}">
                      <a16:creationId xmlns:a16="http://schemas.microsoft.com/office/drawing/2014/main" id="{59A552E4-0E79-724E-996E-BDB59936970D}"/>
                    </a:ext>
                  </a:extLst>
                </p14:cNvPr>
                <p14:cNvContentPartPr/>
                <p14:nvPr/>
              </p14:nvContentPartPr>
              <p14:xfrm>
                <a:off x="4948270" y="5034703"/>
                <a:ext cx="356760" cy="270000"/>
              </p14:xfrm>
            </p:contentPart>
          </mc:Choice>
          <mc:Fallback>
            <p:pic>
              <p:nvPicPr>
                <p:cNvPr id="25" name="Ink 24">
                  <a:extLst>
                    <a:ext uri="{FF2B5EF4-FFF2-40B4-BE49-F238E27FC236}">
                      <a16:creationId xmlns:a16="http://schemas.microsoft.com/office/drawing/2014/main" id="{59A552E4-0E79-724E-996E-BDB59936970D}"/>
                    </a:ext>
                  </a:extLst>
                </p:cNvPr>
                <p:cNvPicPr/>
                <p:nvPr/>
              </p:nvPicPr>
              <p:blipFill>
                <a:blip r:embed="rId61"/>
                <a:stretch>
                  <a:fillRect/>
                </a:stretch>
              </p:blipFill>
              <p:spPr>
                <a:xfrm>
                  <a:off x="4932790" y="5019223"/>
                  <a:ext cx="387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6" name="Ink 25">
                  <a:extLst>
                    <a:ext uri="{FF2B5EF4-FFF2-40B4-BE49-F238E27FC236}">
                      <a16:creationId xmlns:a16="http://schemas.microsoft.com/office/drawing/2014/main" id="{5CD1F867-ADD2-664C-888F-0FA48D049C50}"/>
                    </a:ext>
                  </a:extLst>
                </p14:cNvPr>
                <p14:cNvContentPartPr/>
                <p14:nvPr/>
              </p14:nvContentPartPr>
              <p14:xfrm>
                <a:off x="5476750" y="5151703"/>
                <a:ext cx="32400" cy="207000"/>
              </p14:xfrm>
            </p:contentPart>
          </mc:Choice>
          <mc:Fallback>
            <p:pic>
              <p:nvPicPr>
                <p:cNvPr id="26" name="Ink 25">
                  <a:extLst>
                    <a:ext uri="{FF2B5EF4-FFF2-40B4-BE49-F238E27FC236}">
                      <a16:creationId xmlns:a16="http://schemas.microsoft.com/office/drawing/2014/main" id="{5CD1F867-ADD2-664C-888F-0FA48D049C50}"/>
                    </a:ext>
                  </a:extLst>
                </p:cNvPr>
                <p:cNvPicPr/>
                <p:nvPr/>
              </p:nvPicPr>
              <p:blipFill>
                <a:blip r:embed="rId63"/>
                <a:stretch>
                  <a:fillRect/>
                </a:stretch>
              </p:blipFill>
              <p:spPr>
                <a:xfrm>
                  <a:off x="5461630" y="5136223"/>
                  <a:ext cx="62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8" name="Ink 27">
                  <a:extLst>
                    <a:ext uri="{FF2B5EF4-FFF2-40B4-BE49-F238E27FC236}">
                      <a16:creationId xmlns:a16="http://schemas.microsoft.com/office/drawing/2014/main" id="{33FD923D-10D2-E342-9354-4D0F7BBBD6AD}"/>
                    </a:ext>
                  </a:extLst>
                </p14:cNvPr>
                <p14:cNvContentPartPr/>
                <p14:nvPr/>
              </p14:nvContentPartPr>
              <p14:xfrm>
                <a:off x="5949430" y="4983223"/>
                <a:ext cx="188280" cy="380160"/>
              </p14:xfrm>
            </p:contentPart>
          </mc:Choice>
          <mc:Fallback>
            <p:pic>
              <p:nvPicPr>
                <p:cNvPr id="28" name="Ink 27">
                  <a:extLst>
                    <a:ext uri="{FF2B5EF4-FFF2-40B4-BE49-F238E27FC236}">
                      <a16:creationId xmlns:a16="http://schemas.microsoft.com/office/drawing/2014/main" id="{33FD923D-10D2-E342-9354-4D0F7BBBD6AD}"/>
                    </a:ext>
                  </a:extLst>
                </p:cNvPr>
                <p:cNvPicPr/>
                <p:nvPr/>
              </p:nvPicPr>
              <p:blipFill>
                <a:blip r:embed="rId65"/>
                <a:stretch>
                  <a:fillRect/>
                </a:stretch>
              </p:blipFill>
              <p:spPr>
                <a:xfrm>
                  <a:off x="5933950" y="4967743"/>
                  <a:ext cx="2185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9" name="Ink 28">
                  <a:extLst>
                    <a:ext uri="{FF2B5EF4-FFF2-40B4-BE49-F238E27FC236}">
                      <a16:creationId xmlns:a16="http://schemas.microsoft.com/office/drawing/2014/main" id="{6607F60B-0E27-E24A-AC29-E93F866D409E}"/>
                    </a:ext>
                  </a:extLst>
                </p14:cNvPr>
                <p14:cNvContentPartPr/>
                <p14:nvPr/>
              </p14:nvContentPartPr>
              <p14:xfrm>
                <a:off x="6356590" y="5237023"/>
                <a:ext cx="34200" cy="133920"/>
              </p14:xfrm>
            </p:contentPart>
          </mc:Choice>
          <mc:Fallback>
            <p:pic>
              <p:nvPicPr>
                <p:cNvPr id="29" name="Ink 28">
                  <a:extLst>
                    <a:ext uri="{FF2B5EF4-FFF2-40B4-BE49-F238E27FC236}">
                      <a16:creationId xmlns:a16="http://schemas.microsoft.com/office/drawing/2014/main" id="{6607F60B-0E27-E24A-AC29-E93F866D409E}"/>
                    </a:ext>
                  </a:extLst>
                </p:cNvPr>
                <p:cNvPicPr/>
                <p:nvPr/>
              </p:nvPicPr>
              <p:blipFill>
                <a:blip r:embed="rId67"/>
                <a:stretch>
                  <a:fillRect/>
                </a:stretch>
              </p:blipFill>
              <p:spPr>
                <a:xfrm>
                  <a:off x="6341470" y="5221903"/>
                  <a:ext cx="64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0" name="Ink 29">
                  <a:extLst>
                    <a:ext uri="{FF2B5EF4-FFF2-40B4-BE49-F238E27FC236}">
                      <a16:creationId xmlns:a16="http://schemas.microsoft.com/office/drawing/2014/main" id="{A432DE12-577C-0847-AE35-6283E032CB62}"/>
                    </a:ext>
                  </a:extLst>
                </p14:cNvPr>
                <p14:cNvContentPartPr/>
                <p14:nvPr/>
              </p14:nvContentPartPr>
              <p14:xfrm>
                <a:off x="6683470" y="4959103"/>
                <a:ext cx="33480" cy="243360"/>
              </p14:xfrm>
            </p:contentPart>
          </mc:Choice>
          <mc:Fallback>
            <p:pic>
              <p:nvPicPr>
                <p:cNvPr id="30" name="Ink 29">
                  <a:extLst>
                    <a:ext uri="{FF2B5EF4-FFF2-40B4-BE49-F238E27FC236}">
                      <a16:creationId xmlns:a16="http://schemas.microsoft.com/office/drawing/2014/main" id="{A432DE12-577C-0847-AE35-6283E032CB62}"/>
                    </a:ext>
                  </a:extLst>
                </p:cNvPr>
                <p:cNvPicPr/>
                <p:nvPr/>
              </p:nvPicPr>
              <p:blipFill>
                <a:blip r:embed="rId69"/>
                <a:stretch>
                  <a:fillRect/>
                </a:stretch>
              </p:blipFill>
              <p:spPr>
                <a:xfrm>
                  <a:off x="6668350" y="4943623"/>
                  <a:ext cx="640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1" name="Ink 30">
                  <a:extLst>
                    <a:ext uri="{FF2B5EF4-FFF2-40B4-BE49-F238E27FC236}">
                      <a16:creationId xmlns:a16="http://schemas.microsoft.com/office/drawing/2014/main" id="{FD19C5F9-B1EE-6440-91A4-4DF754F911D8}"/>
                    </a:ext>
                  </a:extLst>
                </p14:cNvPr>
                <p14:cNvContentPartPr/>
                <p14:nvPr/>
              </p14:nvContentPartPr>
              <p14:xfrm>
                <a:off x="6863830" y="4964143"/>
                <a:ext cx="167760" cy="272880"/>
              </p14:xfrm>
            </p:contentPart>
          </mc:Choice>
          <mc:Fallback>
            <p:pic>
              <p:nvPicPr>
                <p:cNvPr id="31" name="Ink 30">
                  <a:extLst>
                    <a:ext uri="{FF2B5EF4-FFF2-40B4-BE49-F238E27FC236}">
                      <a16:creationId xmlns:a16="http://schemas.microsoft.com/office/drawing/2014/main" id="{FD19C5F9-B1EE-6440-91A4-4DF754F911D8}"/>
                    </a:ext>
                  </a:extLst>
                </p:cNvPr>
                <p:cNvPicPr/>
                <p:nvPr/>
              </p:nvPicPr>
              <p:blipFill>
                <a:blip r:embed="rId71"/>
                <a:stretch>
                  <a:fillRect/>
                </a:stretch>
              </p:blipFill>
              <p:spPr>
                <a:xfrm>
                  <a:off x="6848710" y="4948663"/>
                  <a:ext cx="1983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2" name="Ink 31">
                  <a:extLst>
                    <a:ext uri="{FF2B5EF4-FFF2-40B4-BE49-F238E27FC236}">
                      <a16:creationId xmlns:a16="http://schemas.microsoft.com/office/drawing/2014/main" id="{10DC5FA3-0E64-BF4B-AE18-751E3578A5D6}"/>
                    </a:ext>
                  </a:extLst>
                </p14:cNvPr>
                <p14:cNvContentPartPr/>
                <p14:nvPr/>
              </p14:nvContentPartPr>
              <p14:xfrm>
                <a:off x="6907030" y="4867303"/>
                <a:ext cx="142920" cy="90000"/>
              </p14:xfrm>
            </p:contentPart>
          </mc:Choice>
          <mc:Fallback>
            <p:pic>
              <p:nvPicPr>
                <p:cNvPr id="32" name="Ink 31">
                  <a:extLst>
                    <a:ext uri="{FF2B5EF4-FFF2-40B4-BE49-F238E27FC236}">
                      <a16:creationId xmlns:a16="http://schemas.microsoft.com/office/drawing/2014/main" id="{10DC5FA3-0E64-BF4B-AE18-751E3578A5D6}"/>
                    </a:ext>
                  </a:extLst>
                </p:cNvPr>
                <p:cNvPicPr/>
                <p:nvPr/>
              </p:nvPicPr>
              <p:blipFill>
                <a:blip r:embed="rId73"/>
                <a:stretch>
                  <a:fillRect/>
                </a:stretch>
              </p:blipFill>
              <p:spPr>
                <a:xfrm>
                  <a:off x="6891910" y="4852183"/>
                  <a:ext cx="1731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Ink 38">
                  <a:extLst>
                    <a:ext uri="{FF2B5EF4-FFF2-40B4-BE49-F238E27FC236}">
                      <a16:creationId xmlns:a16="http://schemas.microsoft.com/office/drawing/2014/main" id="{C2EC06FB-FCD5-D747-80BC-6E576542AE79}"/>
                    </a:ext>
                  </a:extLst>
                </p14:cNvPr>
                <p14:cNvContentPartPr/>
                <p14:nvPr/>
              </p14:nvContentPartPr>
              <p14:xfrm>
                <a:off x="7326430" y="5193103"/>
                <a:ext cx="93600" cy="162720"/>
              </p14:xfrm>
            </p:contentPart>
          </mc:Choice>
          <mc:Fallback>
            <p:pic>
              <p:nvPicPr>
                <p:cNvPr id="39" name="Ink 38">
                  <a:extLst>
                    <a:ext uri="{FF2B5EF4-FFF2-40B4-BE49-F238E27FC236}">
                      <a16:creationId xmlns:a16="http://schemas.microsoft.com/office/drawing/2014/main" id="{C2EC06FB-FCD5-D747-80BC-6E576542AE79}"/>
                    </a:ext>
                  </a:extLst>
                </p:cNvPr>
                <p:cNvPicPr/>
                <p:nvPr/>
              </p:nvPicPr>
              <p:blipFill>
                <a:blip r:embed="rId75"/>
                <a:stretch>
                  <a:fillRect/>
                </a:stretch>
              </p:blipFill>
              <p:spPr>
                <a:xfrm>
                  <a:off x="7310950" y="5177623"/>
                  <a:ext cx="1242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Ink 39">
                  <a:extLst>
                    <a:ext uri="{FF2B5EF4-FFF2-40B4-BE49-F238E27FC236}">
                      <a16:creationId xmlns:a16="http://schemas.microsoft.com/office/drawing/2014/main" id="{C400B026-24D1-0B45-B953-EC0082D39C9E}"/>
                    </a:ext>
                  </a:extLst>
                </p14:cNvPr>
                <p14:cNvContentPartPr/>
                <p14:nvPr/>
              </p14:nvContentPartPr>
              <p14:xfrm>
                <a:off x="7758430" y="4880263"/>
                <a:ext cx="41760" cy="291960"/>
              </p14:xfrm>
            </p:contentPart>
          </mc:Choice>
          <mc:Fallback>
            <p:pic>
              <p:nvPicPr>
                <p:cNvPr id="40" name="Ink 39">
                  <a:extLst>
                    <a:ext uri="{FF2B5EF4-FFF2-40B4-BE49-F238E27FC236}">
                      <a16:creationId xmlns:a16="http://schemas.microsoft.com/office/drawing/2014/main" id="{C400B026-24D1-0B45-B953-EC0082D39C9E}"/>
                    </a:ext>
                  </a:extLst>
                </p:cNvPr>
                <p:cNvPicPr/>
                <p:nvPr/>
              </p:nvPicPr>
              <p:blipFill>
                <a:blip r:embed="rId77"/>
                <a:stretch>
                  <a:fillRect/>
                </a:stretch>
              </p:blipFill>
              <p:spPr>
                <a:xfrm>
                  <a:off x="7742950" y="4864783"/>
                  <a:ext cx="720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Ink 40">
                  <a:extLst>
                    <a:ext uri="{FF2B5EF4-FFF2-40B4-BE49-F238E27FC236}">
                      <a16:creationId xmlns:a16="http://schemas.microsoft.com/office/drawing/2014/main" id="{36C6FB48-829D-AA46-9495-630DBBEE4836}"/>
                    </a:ext>
                  </a:extLst>
                </p14:cNvPr>
                <p14:cNvContentPartPr/>
                <p14:nvPr/>
              </p14:nvContentPartPr>
              <p14:xfrm>
                <a:off x="7961470" y="4843183"/>
                <a:ext cx="181800" cy="252720"/>
              </p14:xfrm>
            </p:contentPart>
          </mc:Choice>
          <mc:Fallback>
            <p:pic>
              <p:nvPicPr>
                <p:cNvPr id="41" name="Ink 40">
                  <a:extLst>
                    <a:ext uri="{FF2B5EF4-FFF2-40B4-BE49-F238E27FC236}">
                      <a16:creationId xmlns:a16="http://schemas.microsoft.com/office/drawing/2014/main" id="{36C6FB48-829D-AA46-9495-630DBBEE4836}"/>
                    </a:ext>
                  </a:extLst>
                </p:cNvPr>
                <p:cNvPicPr/>
                <p:nvPr/>
              </p:nvPicPr>
              <p:blipFill>
                <a:blip r:embed="rId79"/>
                <a:stretch>
                  <a:fillRect/>
                </a:stretch>
              </p:blipFill>
              <p:spPr>
                <a:xfrm>
                  <a:off x="7946350" y="4828063"/>
                  <a:ext cx="2124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2" name="Ink 41">
                  <a:extLst>
                    <a:ext uri="{FF2B5EF4-FFF2-40B4-BE49-F238E27FC236}">
                      <a16:creationId xmlns:a16="http://schemas.microsoft.com/office/drawing/2014/main" id="{48B0DB1B-0449-374B-A6C6-886AEFC5C4A7}"/>
                    </a:ext>
                  </a:extLst>
                </p14:cNvPr>
                <p14:cNvContentPartPr/>
                <p14:nvPr/>
              </p14:nvContentPartPr>
              <p14:xfrm>
                <a:off x="8388430" y="5088703"/>
                <a:ext cx="15480" cy="174240"/>
              </p14:xfrm>
            </p:contentPart>
          </mc:Choice>
          <mc:Fallback>
            <p:pic>
              <p:nvPicPr>
                <p:cNvPr id="42" name="Ink 41">
                  <a:extLst>
                    <a:ext uri="{FF2B5EF4-FFF2-40B4-BE49-F238E27FC236}">
                      <a16:creationId xmlns:a16="http://schemas.microsoft.com/office/drawing/2014/main" id="{48B0DB1B-0449-374B-A6C6-886AEFC5C4A7}"/>
                    </a:ext>
                  </a:extLst>
                </p:cNvPr>
                <p:cNvPicPr/>
                <p:nvPr/>
              </p:nvPicPr>
              <p:blipFill>
                <a:blip r:embed="rId81"/>
                <a:stretch>
                  <a:fillRect/>
                </a:stretch>
              </p:blipFill>
              <p:spPr>
                <a:xfrm>
                  <a:off x="8372950" y="5073223"/>
                  <a:ext cx="460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3" name="Ink 42">
                  <a:extLst>
                    <a:ext uri="{FF2B5EF4-FFF2-40B4-BE49-F238E27FC236}">
                      <a16:creationId xmlns:a16="http://schemas.microsoft.com/office/drawing/2014/main" id="{AD4B2D33-B05E-BB4F-BAEC-51E04766F68E}"/>
                    </a:ext>
                  </a:extLst>
                </p14:cNvPr>
                <p14:cNvContentPartPr/>
                <p14:nvPr/>
              </p14:nvContentPartPr>
              <p14:xfrm>
                <a:off x="8809990" y="4796383"/>
                <a:ext cx="31320" cy="274320"/>
              </p14:xfrm>
            </p:contentPart>
          </mc:Choice>
          <mc:Fallback>
            <p:pic>
              <p:nvPicPr>
                <p:cNvPr id="43" name="Ink 42">
                  <a:extLst>
                    <a:ext uri="{FF2B5EF4-FFF2-40B4-BE49-F238E27FC236}">
                      <a16:creationId xmlns:a16="http://schemas.microsoft.com/office/drawing/2014/main" id="{AD4B2D33-B05E-BB4F-BAEC-51E04766F68E}"/>
                    </a:ext>
                  </a:extLst>
                </p:cNvPr>
                <p:cNvPicPr/>
                <p:nvPr/>
              </p:nvPicPr>
              <p:blipFill>
                <a:blip r:embed="rId83"/>
                <a:stretch>
                  <a:fillRect/>
                </a:stretch>
              </p:blipFill>
              <p:spPr>
                <a:xfrm>
                  <a:off x="8794510" y="4781263"/>
                  <a:ext cx="615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4" name="Ink 43">
                  <a:extLst>
                    <a:ext uri="{FF2B5EF4-FFF2-40B4-BE49-F238E27FC236}">
                      <a16:creationId xmlns:a16="http://schemas.microsoft.com/office/drawing/2014/main" id="{2D6ECE72-BE3B-EF4A-A7D8-492B1BBE79C8}"/>
                    </a:ext>
                  </a:extLst>
                </p14:cNvPr>
                <p14:cNvContentPartPr/>
                <p14:nvPr/>
              </p14:nvContentPartPr>
              <p14:xfrm>
                <a:off x="9067030" y="4734823"/>
                <a:ext cx="243720" cy="274680"/>
              </p14:xfrm>
            </p:contentPart>
          </mc:Choice>
          <mc:Fallback>
            <p:pic>
              <p:nvPicPr>
                <p:cNvPr id="44" name="Ink 43">
                  <a:extLst>
                    <a:ext uri="{FF2B5EF4-FFF2-40B4-BE49-F238E27FC236}">
                      <a16:creationId xmlns:a16="http://schemas.microsoft.com/office/drawing/2014/main" id="{2D6ECE72-BE3B-EF4A-A7D8-492B1BBE79C8}"/>
                    </a:ext>
                  </a:extLst>
                </p:cNvPr>
                <p:cNvPicPr/>
                <p:nvPr/>
              </p:nvPicPr>
              <p:blipFill>
                <a:blip r:embed="rId85"/>
                <a:stretch>
                  <a:fillRect/>
                </a:stretch>
              </p:blipFill>
              <p:spPr>
                <a:xfrm>
                  <a:off x="9051910" y="4719703"/>
                  <a:ext cx="2739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5" name="Ink 44">
                  <a:extLst>
                    <a:ext uri="{FF2B5EF4-FFF2-40B4-BE49-F238E27FC236}">
                      <a16:creationId xmlns:a16="http://schemas.microsoft.com/office/drawing/2014/main" id="{45A9B7AD-816D-B94F-AB2D-493EF63F23D3}"/>
                    </a:ext>
                  </a:extLst>
                </p14:cNvPr>
                <p14:cNvContentPartPr/>
                <p14:nvPr/>
              </p14:nvContentPartPr>
              <p14:xfrm>
                <a:off x="9598030" y="4929943"/>
                <a:ext cx="33840" cy="183240"/>
              </p14:xfrm>
            </p:contentPart>
          </mc:Choice>
          <mc:Fallback>
            <p:pic>
              <p:nvPicPr>
                <p:cNvPr id="45" name="Ink 44">
                  <a:extLst>
                    <a:ext uri="{FF2B5EF4-FFF2-40B4-BE49-F238E27FC236}">
                      <a16:creationId xmlns:a16="http://schemas.microsoft.com/office/drawing/2014/main" id="{45A9B7AD-816D-B94F-AB2D-493EF63F23D3}"/>
                    </a:ext>
                  </a:extLst>
                </p:cNvPr>
                <p:cNvPicPr/>
                <p:nvPr/>
              </p:nvPicPr>
              <p:blipFill>
                <a:blip r:embed="rId87"/>
                <a:stretch>
                  <a:fillRect/>
                </a:stretch>
              </p:blipFill>
              <p:spPr>
                <a:xfrm>
                  <a:off x="9582550" y="4914823"/>
                  <a:ext cx="6408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6" name="Ink 45">
                  <a:extLst>
                    <a:ext uri="{FF2B5EF4-FFF2-40B4-BE49-F238E27FC236}">
                      <a16:creationId xmlns:a16="http://schemas.microsoft.com/office/drawing/2014/main" id="{C93A0772-8EBA-EF40-A986-7B3989D43AEF}"/>
                    </a:ext>
                  </a:extLst>
                </p14:cNvPr>
                <p14:cNvContentPartPr/>
                <p14:nvPr/>
              </p14:nvContentPartPr>
              <p14:xfrm>
                <a:off x="9925630" y="4700623"/>
                <a:ext cx="19800" cy="279720"/>
              </p14:xfrm>
            </p:contentPart>
          </mc:Choice>
          <mc:Fallback>
            <p:pic>
              <p:nvPicPr>
                <p:cNvPr id="46" name="Ink 45">
                  <a:extLst>
                    <a:ext uri="{FF2B5EF4-FFF2-40B4-BE49-F238E27FC236}">
                      <a16:creationId xmlns:a16="http://schemas.microsoft.com/office/drawing/2014/main" id="{C93A0772-8EBA-EF40-A986-7B3989D43AEF}"/>
                    </a:ext>
                  </a:extLst>
                </p:cNvPr>
                <p:cNvPicPr/>
                <p:nvPr/>
              </p:nvPicPr>
              <p:blipFill>
                <a:blip r:embed="rId89"/>
                <a:stretch>
                  <a:fillRect/>
                </a:stretch>
              </p:blipFill>
              <p:spPr>
                <a:xfrm>
                  <a:off x="9910510" y="4685143"/>
                  <a:ext cx="504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Ink 46">
                  <a:extLst>
                    <a:ext uri="{FF2B5EF4-FFF2-40B4-BE49-F238E27FC236}">
                      <a16:creationId xmlns:a16="http://schemas.microsoft.com/office/drawing/2014/main" id="{9045400D-44DB-AA46-A07E-BF88521DBFBC}"/>
                    </a:ext>
                  </a:extLst>
                </p14:cNvPr>
                <p14:cNvContentPartPr/>
                <p14:nvPr/>
              </p14:nvContentPartPr>
              <p14:xfrm>
                <a:off x="10057030" y="4665703"/>
                <a:ext cx="176400" cy="302040"/>
              </p14:xfrm>
            </p:contentPart>
          </mc:Choice>
          <mc:Fallback>
            <p:pic>
              <p:nvPicPr>
                <p:cNvPr id="47" name="Ink 46">
                  <a:extLst>
                    <a:ext uri="{FF2B5EF4-FFF2-40B4-BE49-F238E27FC236}">
                      <a16:creationId xmlns:a16="http://schemas.microsoft.com/office/drawing/2014/main" id="{9045400D-44DB-AA46-A07E-BF88521DBFBC}"/>
                    </a:ext>
                  </a:extLst>
                </p:cNvPr>
                <p:cNvPicPr/>
                <p:nvPr/>
              </p:nvPicPr>
              <p:blipFill>
                <a:blip r:embed="rId91"/>
                <a:stretch>
                  <a:fillRect/>
                </a:stretch>
              </p:blipFill>
              <p:spPr>
                <a:xfrm>
                  <a:off x="10041910" y="4650223"/>
                  <a:ext cx="20664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E6AAFAE1-3C4C-6444-A1D3-D28896F184F0}"/>
                    </a:ext>
                  </a:extLst>
                </p14:cNvPr>
                <p14:cNvContentPartPr/>
                <p14:nvPr/>
              </p14:nvContentPartPr>
              <p14:xfrm>
                <a:off x="10418830" y="4932103"/>
                <a:ext cx="25920" cy="163800"/>
              </p14:xfrm>
            </p:contentPart>
          </mc:Choice>
          <mc:Fallback>
            <p:pic>
              <p:nvPicPr>
                <p:cNvPr id="51" name="Ink 50">
                  <a:extLst>
                    <a:ext uri="{FF2B5EF4-FFF2-40B4-BE49-F238E27FC236}">
                      <a16:creationId xmlns:a16="http://schemas.microsoft.com/office/drawing/2014/main" id="{E6AAFAE1-3C4C-6444-A1D3-D28896F184F0}"/>
                    </a:ext>
                  </a:extLst>
                </p:cNvPr>
                <p:cNvPicPr/>
                <p:nvPr/>
              </p:nvPicPr>
              <p:blipFill>
                <a:blip r:embed="rId93"/>
                <a:stretch>
                  <a:fillRect/>
                </a:stretch>
              </p:blipFill>
              <p:spPr>
                <a:xfrm>
                  <a:off x="10403350" y="4916623"/>
                  <a:ext cx="565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475D45A5-EC09-FD42-9B82-95EDE4F941A2}"/>
                    </a:ext>
                  </a:extLst>
                </p14:cNvPr>
                <p14:cNvContentPartPr/>
                <p14:nvPr/>
              </p14:nvContentPartPr>
              <p14:xfrm>
                <a:off x="10564990" y="4740943"/>
                <a:ext cx="55080" cy="195840"/>
              </p14:xfrm>
            </p:contentPart>
          </mc:Choice>
          <mc:Fallback>
            <p:pic>
              <p:nvPicPr>
                <p:cNvPr id="52" name="Ink 51">
                  <a:extLst>
                    <a:ext uri="{FF2B5EF4-FFF2-40B4-BE49-F238E27FC236}">
                      <a16:creationId xmlns:a16="http://schemas.microsoft.com/office/drawing/2014/main" id="{475D45A5-EC09-FD42-9B82-95EDE4F941A2}"/>
                    </a:ext>
                  </a:extLst>
                </p:cNvPr>
                <p:cNvPicPr/>
                <p:nvPr/>
              </p:nvPicPr>
              <p:blipFill>
                <a:blip r:embed="rId95"/>
                <a:stretch>
                  <a:fillRect/>
                </a:stretch>
              </p:blipFill>
              <p:spPr>
                <a:xfrm>
                  <a:off x="10549870" y="4725823"/>
                  <a:ext cx="856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3" name="Ink 52">
                  <a:extLst>
                    <a:ext uri="{FF2B5EF4-FFF2-40B4-BE49-F238E27FC236}">
                      <a16:creationId xmlns:a16="http://schemas.microsoft.com/office/drawing/2014/main" id="{E7DA11B4-00AD-1842-A95E-863E673BA701}"/>
                    </a:ext>
                  </a:extLst>
                </p14:cNvPr>
                <p14:cNvContentPartPr/>
                <p14:nvPr/>
              </p14:nvContentPartPr>
              <p14:xfrm>
                <a:off x="10725910" y="4636543"/>
                <a:ext cx="213120" cy="326880"/>
              </p14:xfrm>
            </p:contentPart>
          </mc:Choice>
          <mc:Fallback>
            <p:pic>
              <p:nvPicPr>
                <p:cNvPr id="53" name="Ink 52">
                  <a:extLst>
                    <a:ext uri="{FF2B5EF4-FFF2-40B4-BE49-F238E27FC236}">
                      <a16:creationId xmlns:a16="http://schemas.microsoft.com/office/drawing/2014/main" id="{E7DA11B4-00AD-1842-A95E-863E673BA701}"/>
                    </a:ext>
                  </a:extLst>
                </p:cNvPr>
                <p:cNvPicPr/>
                <p:nvPr/>
              </p:nvPicPr>
              <p:blipFill>
                <a:blip r:embed="rId97"/>
                <a:stretch>
                  <a:fillRect/>
                </a:stretch>
              </p:blipFill>
              <p:spPr>
                <a:xfrm>
                  <a:off x="10710430" y="4621063"/>
                  <a:ext cx="24336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4" name="Ink 53">
                  <a:extLst>
                    <a:ext uri="{FF2B5EF4-FFF2-40B4-BE49-F238E27FC236}">
                      <a16:creationId xmlns:a16="http://schemas.microsoft.com/office/drawing/2014/main" id="{FC194EDB-9D12-4646-A789-563793364F24}"/>
                    </a:ext>
                  </a:extLst>
                </p14:cNvPr>
                <p14:cNvContentPartPr/>
                <p14:nvPr/>
              </p14:nvContentPartPr>
              <p14:xfrm>
                <a:off x="10558870" y="4669303"/>
                <a:ext cx="52920" cy="191520"/>
              </p14:xfrm>
            </p:contentPart>
          </mc:Choice>
          <mc:Fallback>
            <p:pic>
              <p:nvPicPr>
                <p:cNvPr id="54" name="Ink 53">
                  <a:extLst>
                    <a:ext uri="{FF2B5EF4-FFF2-40B4-BE49-F238E27FC236}">
                      <a16:creationId xmlns:a16="http://schemas.microsoft.com/office/drawing/2014/main" id="{FC194EDB-9D12-4646-A789-563793364F24}"/>
                    </a:ext>
                  </a:extLst>
                </p:cNvPr>
                <p:cNvPicPr/>
                <p:nvPr/>
              </p:nvPicPr>
              <p:blipFill>
                <a:blip r:embed="rId99"/>
                <a:stretch>
                  <a:fillRect/>
                </a:stretch>
              </p:blipFill>
              <p:spPr>
                <a:xfrm>
                  <a:off x="10543390" y="4654183"/>
                  <a:ext cx="835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17" name="Ink 116">
                  <a:extLst>
                    <a:ext uri="{FF2B5EF4-FFF2-40B4-BE49-F238E27FC236}">
                      <a16:creationId xmlns:a16="http://schemas.microsoft.com/office/drawing/2014/main" id="{96661890-3FAF-4841-87E7-FC765E48DC9C}"/>
                    </a:ext>
                  </a:extLst>
                </p14:cNvPr>
                <p14:cNvContentPartPr/>
                <p14:nvPr/>
              </p14:nvContentPartPr>
              <p14:xfrm>
                <a:off x="4979590" y="3935983"/>
                <a:ext cx="277560" cy="273960"/>
              </p14:xfrm>
            </p:contentPart>
          </mc:Choice>
          <mc:Fallback>
            <p:pic>
              <p:nvPicPr>
                <p:cNvPr id="117" name="Ink 116">
                  <a:extLst>
                    <a:ext uri="{FF2B5EF4-FFF2-40B4-BE49-F238E27FC236}">
                      <a16:creationId xmlns:a16="http://schemas.microsoft.com/office/drawing/2014/main" id="{96661890-3FAF-4841-87E7-FC765E48DC9C}"/>
                    </a:ext>
                  </a:extLst>
                </p:cNvPr>
                <p:cNvPicPr/>
                <p:nvPr/>
              </p:nvPicPr>
              <p:blipFill>
                <a:blip r:embed="rId101"/>
                <a:stretch>
                  <a:fillRect/>
                </a:stretch>
              </p:blipFill>
              <p:spPr>
                <a:xfrm>
                  <a:off x="4964470" y="3920503"/>
                  <a:ext cx="3081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18" name="Ink 117">
                  <a:extLst>
                    <a:ext uri="{FF2B5EF4-FFF2-40B4-BE49-F238E27FC236}">
                      <a16:creationId xmlns:a16="http://schemas.microsoft.com/office/drawing/2014/main" id="{333DAAA3-5997-F94F-923D-AA2AF8F21F22}"/>
                    </a:ext>
                  </a:extLst>
                </p14:cNvPr>
                <p14:cNvContentPartPr/>
                <p14:nvPr/>
              </p14:nvContentPartPr>
              <p14:xfrm>
                <a:off x="5657470" y="3933823"/>
                <a:ext cx="170640" cy="259200"/>
              </p14:xfrm>
            </p:contentPart>
          </mc:Choice>
          <mc:Fallback>
            <p:pic>
              <p:nvPicPr>
                <p:cNvPr id="118" name="Ink 117">
                  <a:extLst>
                    <a:ext uri="{FF2B5EF4-FFF2-40B4-BE49-F238E27FC236}">
                      <a16:creationId xmlns:a16="http://schemas.microsoft.com/office/drawing/2014/main" id="{333DAAA3-5997-F94F-923D-AA2AF8F21F22}"/>
                    </a:ext>
                  </a:extLst>
                </p:cNvPr>
                <p:cNvPicPr/>
                <p:nvPr/>
              </p:nvPicPr>
              <p:blipFill>
                <a:blip r:embed="rId103"/>
                <a:stretch>
                  <a:fillRect/>
                </a:stretch>
              </p:blipFill>
              <p:spPr>
                <a:xfrm>
                  <a:off x="5641990" y="3918703"/>
                  <a:ext cx="2012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9" name="Ink 118">
                  <a:extLst>
                    <a:ext uri="{FF2B5EF4-FFF2-40B4-BE49-F238E27FC236}">
                      <a16:creationId xmlns:a16="http://schemas.microsoft.com/office/drawing/2014/main" id="{5EEEDAFC-A2C6-D54D-B968-9506D2B7F300}"/>
                    </a:ext>
                  </a:extLst>
                </p14:cNvPr>
                <p14:cNvContentPartPr/>
                <p14:nvPr/>
              </p14:nvContentPartPr>
              <p14:xfrm>
                <a:off x="6255070" y="3848143"/>
                <a:ext cx="215280" cy="293040"/>
              </p14:xfrm>
            </p:contentPart>
          </mc:Choice>
          <mc:Fallback>
            <p:pic>
              <p:nvPicPr>
                <p:cNvPr id="119" name="Ink 118">
                  <a:extLst>
                    <a:ext uri="{FF2B5EF4-FFF2-40B4-BE49-F238E27FC236}">
                      <a16:creationId xmlns:a16="http://schemas.microsoft.com/office/drawing/2014/main" id="{5EEEDAFC-A2C6-D54D-B968-9506D2B7F300}"/>
                    </a:ext>
                  </a:extLst>
                </p:cNvPr>
                <p:cNvPicPr/>
                <p:nvPr/>
              </p:nvPicPr>
              <p:blipFill>
                <a:blip r:embed="rId105"/>
                <a:stretch>
                  <a:fillRect/>
                </a:stretch>
              </p:blipFill>
              <p:spPr>
                <a:xfrm>
                  <a:off x="6239590" y="3832663"/>
                  <a:ext cx="2458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1" name="Ink 120">
                  <a:extLst>
                    <a:ext uri="{FF2B5EF4-FFF2-40B4-BE49-F238E27FC236}">
                      <a16:creationId xmlns:a16="http://schemas.microsoft.com/office/drawing/2014/main" id="{B81AAB84-24C1-824F-A460-F06BCBFA6C9E}"/>
                    </a:ext>
                  </a:extLst>
                </p14:cNvPr>
                <p14:cNvContentPartPr/>
                <p14:nvPr/>
              </p14:nvContentPartPr>
              <p14:xfrm>
                <a:off x="6969310" y="3870103"/>
                <a:ext cx="144360" cy="271440"/>
              </p14:xfrm>
            </p:contentPart>
          </mc:Choice>
          <mc:Fallback>
            <p:pic>
              <p:nvPicPr>
                <p:cNvPr id="121" name="Ink 120">
                  <a:extLst>
                    <a:ext uri="{FF2B5EF4-FFF2-40B4-BE49-F238E27FC236}">
                      <a16:creationId xmlns:a16="http://schemas.microsoft.com/office/drawing/2014/main" id="{B81AAB84-24C1-824F-A460-F06BCBFA6C9E}"/>
                    </a:ext>
                  </a:extLst>
                </p:cNvPr>
                <p:cNvPicPr/>
                <p:nvPr/>
              </p:nvPicPr>
              <p:blipFill>
                <a:blip r:embed="rId107"/>
                <a:stretch>
                  <a:fillRect/>
                </a:stretch>
              </p:blipFill>
              <p:spPr>
                <a:xfrm>
                  <a:off x="6954190" y="3854983"/>
                  <a:ext cx="1749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22" name="Ink 121">
                  <a:extLst>
                    <a:ext uri="{FF2B5EF4-FFF2-40B4-BE49-F238E27FC236}">
                      <a16:creationId xmlns:a16="http://schemas.microsoft.com/office/drawing/2014/main" id="{644FEDAC-CA86-CD45-9CF4-D0F6E864C75C}"/>
                    </a:ext>
                  </a:extLst>
                </p14:cNvPr>
                <p14:cNvContentPartPr/>
                <p14:nvPr/>
              </p14:nvContentPartPr>
              <p14:xfrm>
                <a:off x="7407790" y="3891703"/>
                <a:ext cx="22680" cy="235800"/>
              </p14:xfrm>
            </p:contentPart>
          </mc:Choice>
          <mc:Fallback>
            <p:pic>
              <p:nvPicPr>
                <p:cNvPr id="122" name="Ink 121">
                  <a:extLst>
                    <a:ext uri="{FF2B5EF4-FFF2-40B4-BE49-F238E27FC236}">
                      <a16:creationId xmlns:a16="http://schemas.microsoft.com/office/drawing/2014/main" id="{644FEDAC-CA86-CD45-9CF4-D0F6E864C75C}"/>
                    </a:ext>
                  </a:extLst>
                </p:cNvPr>
                <p:cNvPicPr/>
                <p:nvPr/>
              </p:nvPicPr>
              <p:blipFill>
                <a:blip r:embed="rId109"/>
                <a:stretch>
                  <a:fillRect/>
                </a:stretch>
              </p:blipFill>
              <p:spPr>
                <a:xfrm>
                  <a:off x="7392310" y="3876223"/>
                  <a:ext cx="532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3" name="Ink 122">
                  <a:extLst>
                    <a:ext uri="{FF2B5EF4-FFF2-40B4-BE49-F238E27FC236}">
                      <a16:creationId xmlns:a16="http://schemas.microsoft.com/office/drawing/2014/main" id="{78B1F800-7325-7E4A-AB26-484E80F0510B}"/>
                    </a:ext>
                  </a:extLst>
                </p14:cNvPr>
                <p14:cNvContentPartPr/>
                <p14:nvPr/>
              </p14:nvContentPartPr>
              <p14:xfrm>
                <a:off x="7714150" y="3862183"/>
                <a:ext cx="234000" cy="187560"/>
              </p14:xfrm>
            </p:contentPart>
          </mc:Choice>
          <mc:Fallback>
            <p:pic>
              <p:nvPicPr>
                <p:cNvPr id="123" name="Ink 122">
                  <a:extLst>
                    <a:ext uri="{FF2B5EF4-FFF2-40B4-BE49-F238E27FC236}">
                      <a16:creationId xmlns:a16="http://schemas.microsoft.com/office/drawing/2014/main" id="{78B1F800-7325-7E4A-AB26-484E80F0510B}"/>
                    </a:ext>
                  </a:extLst>
                </p:cNvPr>
                <p:cNvPicPr/>
                <p:nvPr/>
              </p:nvPicPr>
              <p:blipFill>
                <a:blip r:embed="rId111"/>
                <a:stretch>
                  <a:fillRect/>
                </a:stretch>
              </p:blipFill>
              <p:spPr>
                <a:xfrm>
                  <a:off x="7698670" y="3847063"/>
                  <a:ext cx="2646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4" name="Ink 123">
                  <a:extLst>
                    <a:ext uri="{FF2B5EF4-FFF2-40B4-BE49-F238E27FC236}">
                      <a16:creationId xmlns:a16="http://schemas.microsoft.com/office/drawing/2014/main" id="{0E66C3F3-368A-D44B-ADC2-2AC6597D4896}"/>
                    </a:ext>
                  </a:extLst>
                </p14:cNvPr>
                <p14:cNvContentPartPr/>
                <p14:nvPr/>
              </p14:nvContentPartPr>
              <p14:xfrm>
                <a:off x="7252630" y="4127863"/>
                <a:ext cx="51480" cy="80640"/>
              </p14:xfrm>
            </p:contentPart>
          </mc:Choice>
          <mc:Fallback>
            <p:pic>
              <p:nvPicPr>
                <p:cNvPr id="124" name="Ink 123">
                  <a:extLst>
                    <a:ext uri="{FF2B5EF4-FFF2-40B4-BE49-F238E27FC236}">
                      <a16:creationId xmlns:a16="http://schemas.microsoft.com/office/drawing/2014/main" id="{0E66C3F3-368A-D44B-ADC2-2AC6597D4896}"/>
                    </a:ext>
                  </a:extLst>
                </p:cNvPr>
                <p:cNvPicPr/>
                <p:nvPr/>
              </p:nvPicPr>
              <p:blipFill>
                <a:blip r:embed="rId113"/>
                <a:stretch>
                  <a:fillRect/>
                </a:stretch>
              </p:blipFill>
              <p:spPr>
                <a:xfrm>
                  <a:off x="7237510" y="4112743"/>
                  <a:ext cx="820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5" name="Ink 124">
                  <a:extLst>
                    <a:ext uri="{FF2B5EF4-FFF2-40B4-BE49-F238E27FC236}">
                      <a16:creationId xmlns:a16="http://schemas.microsoft.com/office/drawing/2014/main" id="{74B1BF47-6873-BB4D-8FC0-F532CDEA3055}"/>
                    </a:ext>
                  </a:extLst>
                </p14:cNvPr>
                <p14:cNvContentPartPr/>
                <p14:nvPr/>
              </p14:nvContentPartPr>
              <p14:xfrm>
                <a:off x="8241190" y="4054783"/>
                <a:ext cx="72720" cy="101520"/>
              </p14:xfrm>
            </p:contentPart>
          </mc:Choice>
          <mc:Fallback>
            <p:pic>
              <p:nvPicPr>
                <p:cNvPr id="125" name="Ink 124">
                  <a:extLst>
                    <a:ext uri="{FF2B5EF4-FFF2-40B4-BE49-F238E27FC236}">
                      <a16:creationId xmlns:a16="http://schemas.microsoft.com/office/drawing/2014/main" id="{74B1BF47-6873-BB4D-8FC0-F532CDEA3055}"/>
                    </a:ext>
                  </a:extLst>
                </p:cNvPr>
                <p:cNvPicPr/>
                <p:nvPr/>
              </p:nvPicPr>
              <p:blipFill>
                <a:blip r:embed="rId115"/>
                <a:stretch>
                  <a:fillRect/>
                </a:stretch>
              </p:blipFill>
              <p:spPr>
                <a:xfrm>
                  <a:off x="8225710" y="4039663"/>
                  <a:ext cx="1033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6" name="Ink 125">
                  <a:extLst>
                    <a:ext uri="{FF2B5EF4-FFF2-40B4-BE49-F238E27FC236}">
                      <a16:creationId xmlns:a16="http://schemas.microsoft.com/office/drawing/2014/main" id="{76D5B7A6-78DD-754A-BEC7-8C11B5AB0F43}"/>
                    </a:ext>
                  </a:extLst>
                </p14:cNvPr>
                <p14:cNvContentPartPr/>
                <p14:nvPr/>
              </p14:nvContentPartPr>
              <p14:xfrm>
                <a:off x="5531110" y="4232263"/>
                <a:ext cx="29520" cy="88560"/>
              </p14:xfrm>
            </p:contentPart>
          </mc:Choice>
          <mc:Fallback>
            <p:pic>
              <p:nvPicPr>
                <p:cNvPr id="126" name="Ink 125">
                  <a:extLst>
                    <a:ext uri="{FF2B5EF4-FFF2-40B4-BE49-F238E27FC236}">
                      <a16:creationId xmlns:a16="http://schemas.microsoft.com/office/drawing/2014/main" id="{76D5B7A6-78DD-754A-BEC7-8C11B5AB0F43}"/>
                    </a:ext>
                  </a:extLst>
                </p:cNvPr>
                <p:cNvPicPr/>
                <p:nvPr/>
              </p:nvPicPr>
              <p:blipFill>
                <a:blip r:embed="rId117"/>
                <a:stretch>
                  <a:fillRect/>
                </a:stretch>
              </p:blipFill>
              <p:spPr>
                <a:xfrm>
                  <a:off x="5515630" y="4217143"/>
                  <a:ext cx="601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7" name="Ink 126">
                  <a:extLst>
                    <a:ext uri="{FF2B5EF4-FFF2-40B4-BE49-F238E27FC236}">
                      <a16:creationId xmlns:a16="http://schemas.microsoft.com/office/drawing/2014/main" id="{4DD041EC-5A2A-5E42-8C38-52D89AE00A4E}"/>
                    </a:ext>
                  </a:extLst>
                </p14:cNvPr>
                <p14:cNvContentPartPr/>
                <p14:nvPr/>
              </p14:nvContentPartPr>
              <p14:xfrm>
                <a:off x="6083710" y="4193743"/>
                <a:ext cx="21240" cy="87480"/>
              </p14:xfrm>
            </p:contentPart>
          </mc:Choice>
          <mc:Fallback>
            <p:pic>
              <p:nvPicPr>
                <p:cNvPr id="127" name="Ink 126">
                  <a:extLst>
                    <a:ext uri="{FF2B5EF4-FFF2-40B4-BE49-F238E27FC236}">
                      <a16:creationId xmlns:a16="http://schemas.microsoft.com/office/drawing/2014/main" id="{4DD041EC-5A2A-5E42-8C38-52D89AE00A4E}"/>
                    </a:ext>
                  </a:extLst>
                </p:cNvPr>
                <p:cNvPicPr/>
                <p:nvPr/>
              </p:nvPicPr>
              <p:blipFill>
                <a:blip r:embed="rId119"/>
                <a:stretch>
                  <a:fillRect/>
                </a:stretch>
              </p:blipFill>
              <p:spPr>
                <a:xfrm>
                  <a:off x="6068590" y="4178263"/>
                  <a:ext cx="518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8" name="Ink 127">
                  <a:extLst>
                    <a:ext uri="{FF2B5EF4-FFF2-40B4-BE49-F238E27FC236}">
                      <a16:creationId xmlns:a16="http://schemas.microsoft.com/office/drawing/2014/main" id="{6F6D8537-250B-F84F-BAF2-A9A12F8D2278}"/>
                    </a:ext>
                  </a:extLst>
                </p14:cNvPr>
                <p14:cNvContentPartPr/>
                <p14:nvPr/>
              </p14:nvContentPartPr>
              <p14:xfrm>
                <a:off x="6604630" y="4138303"/>
                <a:ext cx="31320" cy="113400"/>
              </p14:xfrm>
            </p:contentPart>
          </mc:Choice>
          <mc:Fallback>
            <p:pic>
              <p:nvPicPr>
                <p:cNvPr id="128" name="Ink 127">
                  <a:extLst>
                    <a:ext uri="{FF2B5EF4-FFF2-40B4-BE49-F238E27FC236}">
                      <a16:creationId xmlns:a16="http://schemas.microsoft.com/office/drawing/2014/main" id="{6F6D8537-250B-F84F-BAF2-A9A12F8D2278}"/>
                    </a:ext>
                  </a:extLst>
                </p:cNvPr>
                <p:cNvPicPr/>
                <p:nvPr/>
              </p:nvPicPr>
              <p:blipFill>
                <a:blip r:embed="rId121"/>
                <a:stretch>
                  <a:fillRect/>
                </a:stretch>
              </p:blipFill>
              <p:spPr>
                <a:xfrm>
                  <a:off x="6589150" y="4123183"/>
                  <a:ext cx="61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0" name="Ink 129">
                  <a:extLst>
                    <a:ext uri="{FF2B5EF4-FFF2-40B4-BE49-F238E27FC236}">
                      <a16:creationId xmlns:a16="http://schemas.microsoft.com/office/drawing/2014/main" id="{903D4FEF-F001-824B-92A7-855FD41DE030}"/>
                    </a:ext>
                  </a:extLst>
                </p14:cNvPr>
                <p14:cNvContentPartPr/>
                <p14:nvPr/>
              </p14:nvContentPartPr>
              <p14:xfrm>
                <a:off x="8646550" y="3831583"/>
                <a:ext cx="20160" cy="200520"/>
              </p14:xfrm>
            </p:contentPart>
          </mc:Choice>
          <mc:Fallback>
            <p:pic>
              <p:nvPicPr>
                <p:cNvPr id="130" name="Ink 129">
                  <a:extLst>
                    <a:ext uri="{FF2B5EF4-FFF2-40B4-BE49-F238E27FC236}">
                      <a16:creationId xmlns:a16="http://schemas.microsoft.com/office/drawing/2014/main" id="{903D4FEF-F001-824B-92A7-855FD41DE030}"/>
                    </a:ext>
                  </a:extLst>
                </p:cNvPr>
                <p:cNvPicPr/>
                <p:nvPr/>
              </p:nvPicPr>
              <p:blipFill>
                <a:blip r:embed="rId123"/>
                <a:stretch>
                  <a:fillRect/>
                </a:stretch>
              </p:blipFill>
              <p:spPr>
                <a:xfrm>
                  <a:off x="8631430" y="3816103"/>
                  <a:ext cx="504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1" name="Ink 130">
                  <a:extLst>
                    <a:ext uri="{FF2B5EF4-FFF2-40B4-BE49-F238E27FC236}">
                      <a16:creationId xmlns:a16="http://schemas.microsoft.com/office/drawing/2014/main" id="{8B61BEC9-6423-6C45-8366-330AFFAD19B5}"/>
                    </a:ext>
                  </a:extLst>
                </p14:cNvPr>
                <p14:cNvContentPartPr/>
                <p14:nvPr/>
              </p14:nvContentPartPr>
              <p14:xfrm>
                <a:off x="8762830" y="3818983"/>
                <a:ext cx="172080" cy="202680"/>
              </p14:xfrm>
            </p:contentPart>
          </mc:Choice>
          <mc:Fallback>
            <p:pic>
              <p:nvPicPr>
                <p:cNvPr id="131" name="Ink 130">
                  <a:extLst>
                    <a:ext uri="{FF2B5EF4-FFF2-40B4-BE49-F238E27FC236}">
                      <a16:creationId xmlns:a16="http://schemas.microsoft.com/office/drawing/2014/main" id="{8B61BEC9-6423-6C45-8366-330AFFAD19B5}"/>
                    </a:ext>
                  </a:extLst>
                </p:cNvPr>
                <p:cNvPicPr/>
                <p:nvPr/>
              </p:nvPicPr>
              <p:blipFill>
                <a:blip r:embed="rId125"/>
                <a:stretch>
                  <a:fillRect/>
                </a:stretch>
              </p:blipFill>
              <p:spPr>
                <a:xfrm>
                  <a:off x="8747710" y="3803863"/>
                  <a:ext cx="2026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2" name="Ink 131">
                  <a:extLst>
                    <a:ext uri="{FF2B5EF4-FFF2-40B4-BE49-F238E27FC236}">
                      <a16:creationId xmlns:a16="http://schemas.microsoft.com/office/drawing/2014/main" id="{8909DE0D-A402-B34C-B455-7D6B14D2660C}"/>
                    </a:ext>
                  </a:extLst>
                </p14:cNvPr>
                <p14:cNvContentPartPr/>
                <p14:nvPr/>
              </p14:nvContentPartPr>
              <p14:xfrm>
                <a:off x="9070270" y="3992143"/>
                <a:ext cx="15120" cy="129960"/>
              </p14:xfrm>
            </p:contentPart>
          </mc:Choice>
          <mc:Fallback>
            <p:pic>
              <p:nvPicPr>
                <p:cNvPr id="132" name="Ink 131">
                  <a:extLst>
                    <a:ext uri="{FF2B5EF4-FFF2-40B4-BE49-F238E27FC236}">
                      <a16:creationId xmlns:a16="http://schemas.microsoft.com/office/drawing/2014/main" id="{8909DE0D-A402-B34C-B455-7D6B14D2660C}"/>
                    </a:ext>
                  </a:extLst>
                </p:cNvPr>
                <p:cNvPicPr/>
                <p:nvPr/>
              </p:nvPicPr>
              <p:blipFill>
                <a:blip r:embed="rId127"/>
                <a:stretch>
                  <a:fillRect/>
                </a:stretch>
              </p:blipFill>
              <p:spPr>
                <a:xfrm>
                  <a:off x="9055150" y="3976663"/>
                  <a:ext cx="457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33" name="Ink 132">
                  <a:extLst>
                    <a:ext uri="{FF2B5EF4-FFF2-40B4-BE49-F238E27FC236}">
                      <a16:creationId xmlns:a16="http://schemas.microsoft.com/office/drawing/2014/main" id="{DF644C77-D49F-4044-8634-B7172916A724}"/>
                    </a:ext>
                  </a:extLst>
                </p14:cNvPr>
                <p14:cNvContentPartPr/>
                <p14:nvPr/>
              </p14:nvContentPartPr>
              <p14:xfrm>
                <a:off x="9236230" y="3804943"/>
                <a:ext cx="21960" cy="212040"/>
              </p14:xfrm>
            </p:contentPart>
          </mc:Choice>
          <mc:Fallback>
            <p:pic>
              <p:nvPicPr>
                <p:cNvPr id="133" name="Ink 132">
                  <a:extLst>
                    <a:ext uri="{FF2B5EF4-FFF2-40B4-BE49-F238E27FC236}">
                      <a16:creationId xmlns:a16="http://schemas.microsoft.com/office/drawing/2014/main" id="{DF644C77-D49F-4044-8634-B7172916A724}"/>
                    </a:ext>
                  </a:extLst>
                </p:cNvPr>
                <p:cNvPicPr/>
                <p:nvPr/>
              </p:nvPicPr>
              <p:blipFill>
                <a:blip r:embed="rId129"/>
                <a:stretch>
                  <a:fillRect/>
                </a:stretch>
              </p:blipFill>
              <p:spPr>
                <a:xfrm>
                  <a:off x="9220750" y="3789463"/>
                  <a:ext cx="5256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34" name="Ink 133">
                  <a:extLst>
                    <a:ext uri="{FF2B5EF4-FFF2-40B4-BE49-F238E27FC236}">
                      <a16:creationId xmlns:a16="http://schemas.microsoft.com/office/drawing/2014/main" id="{0D3C97B8-CE78-964F-9FC5-5C932AC851B7}"/>
                    </a:ext>
                  </a:extLst>
                </p14:cNvPr>
                <p14:cNvContentPartPr/>
                <p14:nvPr/>
              </p14:nvContentPartPr>
              <p14:xfrm>
                <a:off x="9362950" y="3812863"/>
                <a:ext cx="98640" cy="209880"/>
              </p14:xfrm>
            </p:contentPart>
          </mc:Choice>
          <mc:Fallback>
            <p:pic>
              <p:nvPicPr>
                <p:cNvPr id="134" name="Ink 133">
                  <a:extLst>
                    <a:ext uri="{FF2B5EF4-FFF2-40B4-BE49-F238E27FC236}">
                      <a16:creationId xmlns:a16="http://schemas.microsoft.com/office/drawing/2014/main" id="{0D3C97B8-CE78-964F-9FC5-5C932AC851B7}"/>
                    </a:ext>
                  </a:extLst>
                </p:cNvPr>
                <p:cNvPicPr/>
                <p:nvPr/>
              </p:nvPicPr>
              <p:blipFill>
                <a:blip r:embed="rId131"/>
                <a:stretch>
                  <a:fillRect/>
                </a:stretch>
              </p:blipFill>
              <p:spPr>
                <a:xfrm>
                  <a:off x="9347830" y="3797743"/>
                  <a:ext cx="1292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5" name="Ink 134">
                  <a:extLst>
                    <a:ext uri="{FF2B5EF4-FFF2-40B4-BE49-F238E27FC236}">
                      <a16:creationId xmlns:a16="http://schemas.microsoft.com/office/drawing/2014/main" id="{8213131F-4007-734C-ABC7-1C404A20EDAE}"/>
                    </a:ext>
                  </a:extLst>
                </p14:cNvPr>
                <p14:cNvContentPartPr/>
                <p14:nvPr/>
              </p14:nvContentPartPr>
              <p14:xfrm>
                <a:off x="9413710" y="3738703"/>
                <a:ext cx="105840" cy="23040"/>
              </p14:xfrm>
            </p:contentPart>
          </mc:Choice>
          <mc:Fallback>
            <p:pic>
              <p:nvPicPr>
                <p:cNvPr id="135" name="Ink 134">
                  <a:extLst>
                    <a:ext uri="{FF2B5EF4-FFF2-40B4-BE49-F238E27FC236}">
                      <a16:creationId xmlns:a16="http://schemas.microsoft.com/office/drawing/2014/main" id="{8213131F-4007-734C-ABC7-1C404A20EDAE}"/>
                    </a:ext>
                  </a:extLst>
                </p:cNvPr>
                <p:cNvPicPr/>
                <p:nvPr/>
              </p:nvPicPr>
              <p:blipFill>
                <a:blip r:embed="rId133"/>
                <a:stretch>
                  <a:fillRect/>
                </a:stretch>
              </p:blipFill>
              <p:spPr>
                <a:xfrm>
                  <a:off x="9398590" y="3723223"/>
                  <a:ext cx="1364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36" name="Ink 135">
                  <a:extLst>
                    <a:ext uri="{FF2B5EF4-FFF2-40B4-BE49-F238E27FC236}">
                      <a16:creationId xmlns:a16="http://schemas.microsoft.com/office/drawing/2014/main" id="{89D543CA-160F-3543-9D7D-3D018EF2106D}"/>
                    </a:ext>
                  </a:extLst>
                </p14:cNvPr>
                <p14:cNvContentPartPr/>
                <p14:nvPr/>
              </p14:nvContentPartPr>
              <p14:xfrm>
                <a:off x="9665710" y="4046863"/>
                <a:ext cx="12240" cy="117000"/>
              </p14:xfrm>
            </p:contentPart>
          </mc:Choice>
          <mc:Fallback>
            <p:pic>
              <p:nvPicPr>
                <p:cNvPr id="136" name="Ink 135">
                  <a:extLst>
                    <a:ext uri="{FF2B5EF4-FFF2-40B4-BE49-F238E27FC236}">
                      <a16:creationId xmlns:a16="http://schemas.microsoft.com/office/drawing/2014/main" id="{89D543CA-160F-3543-9D7D-3D018EF2106D}"/>
                    </a:ext>
                  </a:extLst>
                </p:cNvPr>
                <p:cNvPicPr/>
                <p:nvPr/>
              </p:nvPicPr>
              <p:blipFill>
                <a:blip r:embed="rId135"/>
                <a:stretch>
                  <a:fillRect/>
                </a:stretch>
              </p:blipFill>
              <p:spPr>
                <a:xfrm>
                  <a:off x="9650590" y="4031383"/>
                  <a:ext cx="428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7" name="Ink 136">
                  <a:extLst>
                    <a:ext uri="{FF2B5EF4-FFF2-40B4-BE49-F238E27FC236}">
                      <a16:creationId xmlns:a16="http://schemas.microsoft.com/office/drawing/2014/main" id="{CFD46A47-8384-8C48-8195-FC45F128271C}"/>
                    </a:ext>
                  </a:extLst>
                </p14:cNvPr>
                <p14:cNvContentPartPr/>
                <p14:nvPr/>
              </p14:nvContentPartPr>
              <p14:xfrm>
                <a:off x="9859750" y="3795943"/>
                <a:ext cx="10800" cy="181080"/>
              </p14:xfrm>
            </p:contentPart>
          </mc:Choice>
          <mc:Fallback>
            <p:pic>
              <p:nvPicPr>
                <p:cNvPr id="137" name="Ink 136">
                  <a:extLst>
                    <a:ext uri="{FF2B5EF4-FFF2-40B4-BE49-F238E27FC236}">
                      <a16:creationId xmlns:a16="http://schemas.microsoft.com/office/drawing/2014/main" id="{CFD46A47-8384-8C48-8195-FC45F128271C}"/>
                    </a:ext>
                  </a:extLst>
                </p:cNvPr>
                <p:cNvPicPr/>
                <p:nvPr/>
              </p:nvPicPr>
              <p:blipFill>
                <a:blip r:embed="rId137"/>
                <a:stretch>
                  <a:fillRect/>
                </a:stretch>
              </p:blipFill>
              <p:spPr>
                <a:xfrm>
                  <a:off x="9844630" y="3780823"/>
                  <a:ext cx="414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8" name="Ink 137">
                  <a:extLst>
                    <a:ext uri="{FF2B5EF4-FFF2-40B4-BE49-F238E27FC236}">
                      <a16:creationId xmlns:a16="http://schemas.microsoft.com/office/drawing/2014/main" id="{F16053AC-27B8-E646-A117-C070B16CD6C4}"/>
                    </a:ext>
                  </a:extLst>
                </p14:cNvPr>
                <p14:cNvContentPartPr/>
                <p14:nvPr/>
              </p14:nvContentPartPr>
              <p14:xfrm>
                <a:off x="9973870" y="3809983"/>
                <a:ext cx="99000" cy="191880"/>
              </p14:xfrm>
            </p:contentPart>
          </mc:Choice>
          <mc:Fallback>
            <p:pic>
              <p:nvPicPr>
                <p:cNvPr id="138" name="Ink 137">
                  <a:extLst>
                    <a:ext uri="{FF2B5EF4-FFF2-40B4-BE49-F238E27FC236}">
                      <a16:creationId xmlns:a16="http://schemas.microsoft.com/office/drawing/2014/main" id="{F16053AC-27B8-E646-A117-C070B16CD6C4}"/>
                    </a:ext>
                  </a:extLst>
                </p:cNvPr>
                <p:cNvPicPr/>
                <p:nvPr/>
              </p:nvPicPr>
              <p:blipFill>
                <a:blip r:embed="rId139"/>
                <a:stretch>
                  <a:fillRect/>
                </a:stretch>
              </p:blipFill>
              <p:spPr>
                <a:xfrm>
                  <a:off x="9958750" y="3794503"/>
                  <a:ext cx="1292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9" name="Ink 138">
                  <a:extLst>
                    <a:ext uri="{FF2B5EF4-FFF2-40B4-BE49-F238E27FC236}">
                      <a16:creationId xmlns:a16="http://schemas.microsoft.com/office/drawing/2014/main" id="{DE75DD07-CDB2-D34B-B9C2-1F9F518987E3}"/>
                    </a:ext>
                  </a:extLst>
                </p14:cNvPr>
                <p14:cNvContentPartPr/>
                <p14:nvPr/>
              </p14:nvContentPartPr>
              <p14:xfrm>
                <a:off x="10269430" y="3931303"/>
                <a:ext cx="44640" cy="154800"/>
              </p14:xfrm>
            </p:contentPart>
          </mc:Choice>
          <mc:Fallback>
            <p:pic>
              <p:nvPicPr>
                <p:cNvPr id="139" name="Ink 138">
                  <a:extLst>
                    <a:ext uri="{FF2B5EF4-FFF2-40B4-BE49-F238E27FC236}">
                      <a16:creationId xmlns:a16="http://schemas.microsoft.com/office/drawing/2014/main" id="{DE75DD07-CDB2-D34B-B9C2-1F9F518987E3}"/>
                    </a:ext>
                  </a:extLst>
                </p:cNvPr>
                <p:cNvPicPr/>
                <p:nvPr/>
              </p:nvPicPr>
              <p:blipFill>
                <a:blip r:embed="rId141"/>
                <a:stretch>
                  <a:fillRect/>
                </a:stretch>
              </p:blipFill>
              <p:spPr>
                <a:xfrm>
                  <a:off x="10254310" y="3916183"/>
                  <a:ext cx="752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40" name="Ink 139">
                  <a:extLst>
                    <a:ext uri="{FF2B5EF4-FFF2-40B4-BE49-F238E27FC236}">
                      <a16:creationId xmlns:a16="http://schemas.microsoft.com/office/drawing/2014/main" id="{03AEC9EC-EC67-FC46-8255-2F5F7807BCE7}"/>
                    </a:ext>
                  </a:extLst>
                </p14:cNvPr>
                <p14:cNvContentPartPr/>
                <p14:nvPr/>
              </p14:nvContentPartPr>
              <p14:xfrm>
                <a:off x="10392190" y="3728623"/>
                <a:ext cx="122760" cy="241200"/>
              </p14:xfrm>
            </p:contentPart>
          </mc:Choice>
          <mc:Fallback>
            <p:pic>
              <p:nvPicPr>
                <p:cNvPr id="140" name="Ink 139">
                  <a:extLst>
                    <a:ext uri="{FF2B5EF4-FFF2-40B4-BE49-F238E27FC236}">
                      <a16:creationId xmlns:a16="http://schemas.microsoft.com/office/drawing/2014/main" id="{03AEC9EC-EC67-FC46-8255-2F5F7807BCE7}"/>
                    </a:ext>
                  </a:extLst>
                </p:cNvPr>
                <p:cNvPicPr/>
                <p:nvPr/>
              </p:nvPicPr>
              <p:blipFill>
                <a:blip r:embed="rId143"/>
                <a:stretch>
                  <a:fillRect/>
                </a:stretch>
              </p:blipFill>
              <p:spPr>
                <a:xfrm>
                  <a:off x="10376710" y="3713503"/>
                  <a:ext cx="15300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1" name="Ink 140">
                  <a:extLst>
                    <a:ext uri="{FF2B5EF4-FFF2-40B4-BE49-F238E27FC236}">
                      <a16:creationId xmlns:a16="http://schemas.microsoft.com/office/drawing/2014/main" id="{CC05C0EF-752F-304E-A69B-858DB3C2DE07}"/>
                    </a:ext>
                  </a:extLst>
                </p14:cNvPr>
                <p14:cNvContentPartPr/>
                <p14:nvPr/>
              </p14:nvContentPartPr>
              <p14:xfrm>
                <a:off x="10628710" y="3718903"/>
                <a:ext cx="105480" cy="270000"/>
              </p14:xfrm>
            </p:contentPart>
          </mc:Choice>
          <mc:Fallback>
            <p:pic>
              <p:nvPicPr>
                <p:cNvPr id="141" name="Ink 140">
                  <a:extLst>
                    <a:ext uri="{FF2B5EF4-FFF2-40B4-BE49-F238E27FC236}">
                      <a16:creationId xmlns:a16="http://schemas.microsoft.com/office/drawing/2014/main" id="{CC05C0EF-752F-304E-A69B-858DB3C2DE07}"/>
                    </a:ext>
                  </a:extLst>
                </p:cNvPr>
                <p:cNvPicPr/>
                <p:nvPr/>
              </p:nvPicPr>
              <p:blipFill>
                <a:blip r:embed="rId145"/>
                <a:stretch>
                  <a:fillRect/>
                </a:stretch>
              </p:blipFill>
              <p:spPr>
                <a:xfrm>
                  <a:off x="10613230" y="3703783"/>
                  <a:ext cx="1357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2" name="Ink 141">
                  <a:extLst>
                    <a:ext uri="{FF2B5EF4-FFF2-40B4-BE49-F238E27FC236}">
                      <a16:creationId xmlns:a16="http://schemas.microsoft.com/office/drawing/2014/main" id="{40EC0DE6-058E-FC46-A955-B28DA5592AEA}"/>
                    </a:ext>
                  </a:extLst>
                </p14:cNvPr>
                <p14:cNvContentPartPr/>
                <p14:nvPr/>
              </p14:nvContentPartPr>
              <p14:xfrm>
                <a:off x="10654270" y="3651583"/>
                <a:ext cx="139680" cy="78120"/>
              </p14:xfrm>
            </p:contentPart>
          </mc:Choice>
          <mc:Fallback>
            <p:pic>
              <p:nvPicPr>
                <p:cNvPr id="142" name="Ink 141">
                  <a:extLst>
                    <a:ext uri="{FF2B5EF4-FFF2-40B4-BE49-F238E27FC236}">
                      <a16:creationId xmlns:a16="http://schemas.microsoft.com/office/drawing/2014/main" id="{40EC0DE6-058E-FC46-A955-B28DA5592AEA}"/>
                    </a:ext>
                  </a:extLst>
                </p:cNvPr>
                <p:cNvPicPr/>
                <p:nvPr/>
              </p:nvPicPr>
              <p:blipFill>
                <a:blip r:embed="rId147"/>
                <a:stretch>
                  <a:fillRect/>
                </a:stretch>
              </p:blipFill>
              <p:spPr>
                <a:xfrm>
                  <a:off x="10638790" y="3636103"/>
                  <a:ext cx="170280" cy="10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150" name="Ink 149">
                <a:extLst>
                  <a:ext uri="{FF2B5EF4-FFF2-40B4-BE49-F238E27FC236}">
                    <a16:creationId xmlns:a16="http://schemas.microsoft.com/office/drawing/2014/main" id="{11296DAF-93FF-904B-8D87-3D419924CC21}"/>
                  </a:ext>
                </a:extLst>
              </p14:cNvPr>
              <p14:cNvContentPartPr/>
              <p14:nvPr/>
            </p14:nvContentPartPr>
            <p14:xfrm>
              <a:off x="5941150" y="3628183"/>
              <a:ext cx="720" cy="10800"/>
            </p14:xfrm>
          </p:contentPart>
        </mc:Choice>
        <mc:Fallback>
          <p:pic>
            <p:nvPicPr>
              <p:cNvPr id="150" name="Ink 149">
                <a:extLst>
                  <a:ext uri="{FF2B5EF4-FFF2-40B4-BE49-F238E27FC236}">
                    <a16:creationId xmlns:a16="http://schemas.microsoft.com/office/drawing/2014/main" id="{11296DAF-93FF-904B-8D87-3D419924CC21}"/>
                  </a:ext>
                </a:extLst>
              </p:cNvPr>
              <p:cNvPicPr/>
              <p:nvPr/>
            </p:nvPicPr>
            <p:blipFill>
              <a:blip r:embed="rId149"/>
              <a:stretch>
                <a:fillRect/>
              </a:stretch>
            </p:blipFill>
            <p:spPr>
              <a:xfrm>
                <a:off x="5926030" y="3612703"/>
                <a:ext cx="30960" cy="41400"/>
              </a:xfrm>
              <a:prstGeom prst="rect">
                <a:avLst/>
              </a:prstGeom>
            </p:spPr>
          </p:pic>
        </mc:Fallback>
      </mc:AlternateContent>
      <p:grpSp>
        <p:nvGrpSpPr>
          <p:cNvPr id="155" name="Group 154">
            <a:extLst>
              <a:ext uri="{FF2B5EF4-FFF2-40B4-BE49-F238E27FC236}">
                <a16:creationId xmlns:a16="http://schemas.microsoft.com/office/drawing/2014/main" id="{CA233477-B1C6-7A46-B9C2-21056857FFFC}"/>
              </a:ext>
            </a:extLst>
          </p:cNvPr>
          <p:cNvGrpSpPr/>
          <p:nvPr/>
        </p:nvGrpSpPr>
        <p:grpSpPr>
          <a:xfrm>
            <a:off x="9657430" y="1392583"/>
            <a:ext cx="539280" cy="403920"/>
            <a:chOff x="9657430" y="1392583"/>
            <a:chExt cx="539280" cy="403920"/>
          </a:xfrm>
        </p:grpSpPr>
        <mc:AlternateContent xmlns:mc="http://schemas.openxmlformats.org/markup-compatibility/2006">
          <mc:Choice xmlns:p14="http://schemas.microsoft.com/office/powerpoint/2010/main" Requires="p14">
            <p:contentPart p14:bwMode="auto" r:id="rId150">
              <p14:nvContentPartPr>
                <p14:cNvPr id="151" name="Ink 150">
                  <a:extLst>
                    <a:ext uri="{FF2B5EF4-FFF2-40B4-BE49-F238E27FC236}">
                      <a16:creationId xmlns:a16="http://schemas.microsoft.com/office/drawing/2014/main" id="{3F882658-1C96-8F46-B916-F96199BDCECC}"/>
                    </a:ext>
                  </a:extLst>
                </p14:cNvPr>
                <p14:cNvContentPartPr/>
                <p14:nvPr/>
              </p14:nvContentPartPr>
              <p14:xfrm>
                <a:off x="9657430" y="1545223"/>
                <a:ext cx="100080" cy="235440"/>
              </p14:xfrm>
            </p:contentPart>
          </mc:Choice>
          <mc:Fallback>
            <p:pic>
              <p:nvPicPr>
                <p:cNvPr id="151" name="Ink 150">
                  <a:extLst>
                    <a:ext uri="{FF2B5EF4-FFF2-40B4-BE49-F238E27FC236}">
                      <a16:creationId xmlns:a16="http://schemas.microsoft.com/office/drawing/2014/main" id="{3F882658-1C96-8F46-B916-F96199BDCECC}"/>
                    </a:ext>
                  </a:extLst>
                </p:cNvPr>
                <p:cNvPicPr/>
                <p:nvPr/>
              </p:nvPicPr>
              <p:blipFill>
                <a:blip r:embed="rId151"/>
                <a:stretch>
                  <a:fillRect/>
                </a:stretch>
              </p:blipFill>
              <p:spPr>
                <a:xfrm>
                  <a:off x="9642310" y="1530103"/>
                  <a:ext cx="13068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52" name="Ink 151">
                  <a:extLst>
                    <a:ext uri="{FF2B5EF4-FFF2-40B4-BE49-F238E27FC236}">
                      <a16:creationId xmlns:a16="http://schemas.microsoft.com/office/drawing/2014/main" id="{31DE5DD7-07DE-1E49-ACE3-D950BD2BF7E4}"/>
                    </a:ext>
                  </a:extLst>
                </p14:cNvPr>
                <p14:cNvContentPartPr/>
                <p14:nvPr/>
              </p14:nvContentPartPr>
              <p14:xfrm>
                <a:off x="9814390" y="1727023"/>
                <a:ext cx="18000" cy="20160"/>
              </p14:xfrm>
            </p:contentPart>
          </mc:Choice>
          <mc:Fallback>
            <p:pic>
              <p:nvPicPr>
                <p:cNvPr id="152" name="Ink 151">
                  <a:extLst>
                    <a:ext uri="{FF2B5EF4-FFF2-40B4-BE49-F238E27FC236}">
                      <a16:creationId xmlns:a16="http://schemas.microsoft.com/office/drawing/2014/main" id="{31DE5DD7-07DE-1E49-ACE3-D950BD2BF7E4}"/>
                    </a:ext>
                  </a:extLst>
                </p:cNvPr>
                <p:cNvPicPr/>
                <p:nvPr/>
              </p:nvPicPr>
              <p:blipFill>
                <a:blip r:embed="rId153"/>
                <a:stretch>
                  <a:fillRect/>
                </a:stretch>
              </p:blipFill>
              <p:spPr>
                <a:xfrm>
                  <a:off x="9799270" y="1711543"/>
                  <a:ext cx="486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3" name="Ink 152">
                  <a:extLst>
                    <a:ext uri="{FF2B5EF4-FFF2-40B4-BE49-F238E27FC236}">
                      <a16:creationId xmlns:a16="http://schemas.microsoft.com/office/drawing/2014/main" id="{FE176B99-0ECB-0741-8108-671748C9DEC4}"/>
                    </a:ext>
                  </a:extLst>
                </p14:cNvPr>
                <p14:cNvContentPartPr/>
                <p14:nvPr/>
              </p14:nvContentPartPr>
              <p14:xfrm>
                <a:off x="9951550" y="1522903"/>
                <a:ext cx="136080" cy="273600"/>
              </p14:xfrm>
            </p:contentPart>
          </mc:Choice>
          <mc:Fallback>
            <p:pic>
              <p:nvPicPr>
                <p:cNvPr id="153" name="Ink 152">
                  <a:extLst>
                    <a:ext uri="{FF2B5EF4-FFF2-40B4-BE49-F238E27FC236}">
                      <a16:creationId xmlns:a16="http://schemas.microsoft.com/office/drawing/2014/main" id="{FE176B99-0ECB-0741-8108-671748C9DEC4}"/>
                    </a:ext>
                  </a:extLst>
                </p:cNvPr>
                <p:cNvPicPr/>
                <p:nvPr/>
              </p:nvPicPr>
              <p:blipFill>
                <a:blip r:embed="rId155"/>
                <a:stretch>
                  <a:fillRect/>
                </a:stretch>
              </p:blipFill>
              <p:spPr>
                <a:xfrm>
                  <a:off x="9936430" y="1507423"/>
                  <a:ext cx="1666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54" name="Ink 153">
                  <a:extLst>
                    <a:ext uri="{FF2B5EF4-FFF2-40B4-BE49-F238E27FC236}">
                      <a16:creationId xmlns:a16="http://schemas.microsoft.com/office/drawing/2014/main" id="{AC863F82-A047-6944-8CC1-9FB624002A3F}"/>
                    </a:ext>
                  </a:extLst>
                </p14:cNvPr>
                <p14:cNvContentPartPr/>
                <p14:nvPr/>
              </p14:nvContentPartPr>
              <p14:xfrm>
                <a:off x="9975670" y="1392583"/>
                <a:ext cx="221040" cy="127080"/>
              </p14:xfrm>
            </p:contentPart>
          </mc:Choice>
          <mc:Fallback>
            <p:pic>
              <p:nvPicPr>
                <p:cNvPr id="154" name="Ink 153">
                  <a:extLst>
                    <a:ext uri="{FF2B5EF4-FFF2-40B4-BE49-F238E27FC236}">
                      <a16:creationId xmlns:a16="http://schemas.microsoft.com/office/drawing/2014/main" id="{AC863F82-A047-6944-8CC1-9FB624002A3F}"/>
                    </a:ext>
                  </a:extLst>
                </p:cNvPr>
                <p:cNvPicPr/>
                <p:nvPr/>
              </p:nvPicPr>
              <p:blipFill>
                <a:blip r:embed="rId157"/>
                <a:stretch>
                  <a:fillRect/>
                </a:stretch>
              </p:blipFill>
              <p:spPr>
                <a:xfrm>
                  <a:off x="9960550" y="1377463"/>
                  <a:ext cx="251640" cy="157680"/>
                </a:xfrm>
                <a:prstGeom prst="rect">
                  <a:avLst/>
                </a:prstGeom>
              </p:spPr>
            </p:pic>
          </mc:Fallback>
        </mc:AlternateContent>
      </p:grpSp>
      <p:grpSp>
        <p:nvGrpSpPr>
          <p:cNvPr id="165" name="Group 164">
            <a:extLst>
              <a:ext uri="{FF2B5EF4-FFF2-40B4-BE49-F238E27FC236}">
                <a16:creationId xmlns:a16="http://schemas.microsoft.com/office/drawing/2014/main" id="{451C0797-3D61-9E4D-91D8-34BC66B5FCD1}"/>
              </a:ext>
            </a:extLst>
          </p:cNvPr>
          <p:cNvGrpSpPr/>
          <p:nvPr/>
        </p:nvGrpSpPr>
        <p:grpSpPr>
          <a:xfrm>
            <a:off x="10704670" y="1175503"/>
            <a:ext cx="901800" cy="1271880"/>
            <a:chOff x="10704670" y="1175503"/>
            <a:chExt cx="901800" cy="1271880"/>
          </a:xfrm>
        </p:grpSpPr>
        <mc:AlternateContent xmlns:mc="http://schemas.openxmlformats.org/markup-compatibility/2006">
          <mc:Choice xmlns:p14="http://schemas.microsoft.com/office/powerpoint/2010/main" Requires="p14">
            <p:contentPart p14:bwMode="auto" r:id="rId158">
              <p14:nvContentPartPr>
                <p14:cNvPr id="156" name="Ink 155">
                  <a:extLst>
                    <a:ext uri="{FF2B5EF4-FFF2-40B4-BE49-F238E27FC236}">
                      <a16:creationId xmlns:a16="http://schemas.microsoft.com/office/drawing/2014/main" id="{4E93F936-BC0E-FC4A-8EBB-427BC2367038}"/>
                    </a:ext>
                  </a:extLst>
                </p14:cNvPr>
                <p14:cNvContentPartPr/>
                <p14:nvPr/>
              </p14:nvContentPartPr>
              <p14:xfrm>
                <a:off x="10819150" y="1314103"/>
                <a:ext cx="55800" cy="287640"/>
              </p14:xfrm>
            </p:contentPart>
          </mc:Choice>
          <mc:Fallback>
            <p:pic>
              <p:nvPicPr>
                <p:cNvPr id="156" name="Ink 155">
                  <a:extLst>
                    <a:ext uri="{FF2B5EF4-FFF2-40B4-BE49-F238E27FC236}">
                      <a16:creationId xmlns:a16="http://schemas.microsoft.com/office/drawing/2014/main" id="{4E93F936-BC0E-FC4A-8EBB-427BC2367038}"/>
                    </a:ext>
                  </a:extLst>
                </p:cNvPr>
                <p:cNvPicPr/>
                <p:nvPr/>
              </p:nvPicPr>
              <p:blipFill>
                <a:blip r:embed="rId159"/>
                <a:stretch>
                  <a:fillRect/>
                </a:stretch>
              </p:blipFill>
              <p:spPr>
                <a:xfrm>
                  <a:off x="10804030" y="1298623"/>
                  <a:ext cx="860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57" name="Ink 156">
                  <a:extLst>
                    <a:ext uri="{FF2B5EF4-FFF2-40B4-BE49-F238E27FC236}">
                      <a16:creationId xmlns:a16="http://schemas.microsoft.com/office/drawing/2014/main" id="{3AF6E59D-856B-FF4A-AE8A-F845EA83E3C9}"/>
                    </a:ext>
                  </a:extLst>
                </p14:cNvPr>
                <p14:cNvContentPartPr/>
                <p14:nvPr/>
              </p14:nvContentPartPr>
              <p14:xfrm>
                <a:off x="10987990" y="1234183"/>
                <a:ext cx="128880" cy="337680"/>
              </p14:xfrm>
            </p:contentPart>
          </mc:Choice>
          <mc:Fallback>
            <p:pic>
              <p:nvPicPr>
                <p:cNvPr id="157" name="Ink 156">
                  <a:extLst>
                    <a:ext uri="{FF2B5EF4-FFF2-40B4-BE49-F238E27FC236}">
                      <a16:creationId xmlns:a16="http://schemas.microsoft.com/office/drawing/2014/main" id="{3AF6E59D-856B-FF4A-AE8A-F845EA83E3C9}"/>
                    </a:ext>
                  </a:extLst>
                </p:cNvPr>
                <p:cNvPicPr/>
                <p:nvPr/>
              </p:nvPicPr>
              <p:blipFill>
                <a:blip r:embed="rId161"/>
                <a:stretch>
                  <a:fillRect/>
                </a:stretch>
              </p:blipFill>
              <p:spPr>
                <a:xfrm>
                  <a:off x="10972510" y="1219063"/>
                  <a:ext cx="1594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8" name="Ink 157">
                  <a:extLst>
                    <a:ext uri="{FF2B5EF4-FFF2-40B4-BE49-F238E27FC236}">
                      <a16:creationId xmlns:a16="http://schemas.microsoft.com/office/drawing/2014/main" id="{9AA1A2E7-4359-9C41-A0E1-4EBD486D5F3D}"/>
                    </a:ext>
                  </a:extLst>
                </p14:cNvPr>
                <p14:cNvContentPartPr/>
                <p14:nvPr/>
              </p14:nvContentPartPr>
              <p14:xfrm>
                <a:off x="11241430" y="1447663"/>
                <a:ext cx="7920" cy="26280"/>
              </p14:xfrm>
            </p:contentPart>
          </mc:Choice>
          <mc:Fallback>
            <p:pic>
              <p:nvPicPr>
                <p:cNvPr id="158" name="Ink 157">
                  <a:extLst>
                    <a:ext uri="{FF2B5EF4-FFF2-40B4-BE49-F238E27FC236}">
                      <a16:creationId xmlns:a16="http://schemas.microsoft.com/office/drawing/2014/main" id="{9AA1A2E7-4359-9C41-A0E1-4EBD486D5F3D}"/>
                    </a:ext>
                  </a:extLst>
                </p:cNvPr>
                <p:cNvPicPr/>
                <p:nvPr/>
              </p:nvPicPr>
              <p:blipFill>
                <a:blip r:embed="rId163"/>
                <a:stretch>
                  <a:fillRect/>
                </a:stretch>
              </p:blipFill>
              <p:spPr>
                <a:xfrm>
                  <a:off x="11225950" y="1432543"/>
                  <a:ext cx="385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59" name="Ink 158">
                  <a:extLst>
                    <a:ext uri="{FF2B5EF4-FFF2-40B4-BE49-F238E27FC236}">
                      <a16:creationId xmlns:a16="http://schemas.microsoft.com/office/drawing/2014/main" id="{0E213233-71C1-1D4C-B1F2-CAD6B8F064DD}"/>
                    </a:ext>
                  </a:extLst>
                </p14:cNvPr>
                <p14:cNvContentPartPr/>
                <p14:nvPr/>
              </p14:nvContentPartPr>
              <p14:xfrm>
                <a:off x="11309830" y="1268023"/>
                <a:ext cx="169920" cy="280800"/>
              </p14:xfrm>
            </p:contentPart>
          </mc:Choice>
          <mc:Fallback>
            <p:pic>
              <p:nvPicPr>
                <p:cNvPr id="159" name="Ink 158">
                  <a:extLst>
                    <a:ext uri="{FF2B5EF4-FFF2-40B4-BE49-F238E27FC236}">
                      <a16:creationId xmlns:a16="http://schemas.microsoft.com/office/drawing/2014/main" id="{0E213233-71C1-1D4C-B1F2-CAD6B8F064DD}"/>
                    </a:ext>
                  </a:extLst>
                </p:cNvPr>
                <p:cNvPicPr/>
                <p:nvPr/>
              </p:nvPicPr>
              <p:blipFill>
                <a:blip r:embed="rId165"/>
                <a:stretch>
                  <a:fillRect/>
                </a:stretch>
              </p:blipFill>
              <p:spPr>
                <a:xfrm>
                  <a:off x="11294350" y="1252543"/>
                  <a:ext cx="2005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60" name="Ink 159">
                  <a:extLst>
                    <a:ext uri="{FF2B5EF4-FFF2-40B4-BE49-F238E27FC236}">
                      <a16:creationId xmlns:a16="http://schemas.microsoft.com/office/drawing/2014/main" id="{1CD3CACB-41A0-0240-A146-F20B36381D08}"/>
                    </a:ext>
                  </a:extLst>
                </p14:cNvPr>
                <p14:cNvContentPartPr/>
                <p14:nvPr/>
              </p14:nvContentPartPr>
              <p14:xfrm>
                <a:off x="11354110" y="1175503"/>
                <a:ext cx="162000" cy="74160"/>
              </p14:xfrm>
            </p:contentPart>
          </mc:Choice>
          <mc:Fallback>
            <p:pic>
              <p:nvPicPr>
                <p:cNvPr id="160" name="Ink 159">
                  <a:extLst>
                    <a:ext uri="{FF2B5EF4-FFF2-40B4-BE49-F238E27FC236}">
                      <a16:creationId xmlns:a16="http://schemas.microsoft.com/office/drawing/2014/main" id="{1CD3CACB-41A0-0240-A146-F20B36381D08}"/>
                    </a:ext>
                  </a:extLst>
                </p:cNvPr>
                <p:cNvPicPr/>
                <p:nvPr/>
              </p:nvPicPr>
              <p:blipFill>
                <a:blip r:embed="rId167"/>
                <a:stretch>
                  <a:fillRect/>
                </a:stretch>
              </p:blipFill>
              <p:spPr>
                <a:xfrm>
                  <a:off x="11338630" y="1160023"/>
                  <a:ext cx="1926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62" name="Ink 161">
                  <a:extLst>
                    <a:ext uri="{FF2B5EF4-FFF2-40B4-BE49-F238E27FC236}">
                      <a16:creationId xmlns:a16="http://schemas.microsoft.com/office/drawing/2014/main" id="{B9C0E563-6979-E948-8559-A65B68B837DA}"/>
                    </a:ext>
                  </a:extLst>
                </p14:cNvPr>
                <p14:cNvContentPartPr/>
                <p14:nvPr/>
              </p14:nvContentPartPr>
              <p14:xfrm>
                <a:off x="10935070" y="1867063"/>
                <a:ext cx="15480" cy="308880"/>
              </p14:xfrm>
            </p:contentPart>
          </mc:Choice>
          <mc:Fallback>
            <p:pic>
              <p:nvPicPr>
                <p:cNvPr id="162" name="Ink 161">
                  <a:extLst>
                    <a:ext uri="{FF2B5EF4-FFF2-40B4-BE49-F238E27FC236}">
                      <a16:creationId xmlns:a16="http://schemas.microsoft.com/office/drawing/2014/main" id="{B9C0E563-6979-E948-8559-A65B68B837DA}"/>
                    </a:ext>
                  </a:extLst>
                </p:cNvPr>
                <p:cNvPicPr/>
                <p:nvPr/>
              </p:nvPicPr>
              <p:blipFill>
                <a:blip r:embed="rId169"/>
                <a:stretch>
                  <a:fillRect/>
                </a:stretch>
              </p:blipFill>
              <p:spPr>
                <a:xfrm>
                  <a:off x="10919590" y="1851583"/>
                  <a:ext cx="460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63" name="Ink 162">
                  <a:extLst>
                    <a:ext uri="{FF2B5EF4-FFF2-40B4-BE49-F238E27FC236}">
                      <a16:creationId xmlns:a16="http://schemas.microsoft.com/office/drawing/2014/main" id="{21A09DDF-7688-B34D-A186-EF08CBC33E87}"/>
                    </a:ext>
                  </a:extLst>
                </p14:cNvPr>
                <p14:cNvContentPartPr/>
                <p14:nvPr/>
              </p14:nvContentPartPr>
              <p14:xfrm>
                <a:off x="11070790" y="1850143"/>
                <a:ext cx="224280" cy="343080"/>
              </p14:xfrm>
            </p:contentPart>
          </mc:Choice>
          <mc:Fallback>
            <p:pic>
              <p:nvPicPr>
                <p:cNvPr id="163" name="Ink 162">
                  <a:extLst>
                    <a:ext uri="{FF2B5EF4-FFF2-40B4-BE49-F238E27FC236}">
                      <a16:creationId xmlns:a16="http://schemas.microsoft.com/office/drawing/2014/main" id="{21A09DDF-7688-B34D-A186-EF08CBC33E87}"/>
                    </a:ext>
                  </a:extLst>
                </p:cNvPr>
                <p:cNvPicPr/>
                <p:nvPr/>
              </p:nvPicPr>
              <p:blipFill>
                <a:blip r:embed="rId171"/>
                <a:stretch>
                  <a:fillRect/>
                </a:stretch>
              </p:blipFill>
              <p:spPr>
                <a:xfrm>
                  <a:off x="11055310" y="1835023"/>
                  <a:ext cx="2548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64" name="Ink 163">
                  <a:extLst>
                    <a:ext uri="{FF2B5EF4-FFF2-40B4-BE49-F238E27FC236}">
                      <a16:creationId xmlns:a16="http://schemas.microsoft.com/office/drawing/2014/main" id="{40EFB776-41E3-724C-AB8A-174A7E12FF29}"/>
                    </a:ext>
                  </a:extLst>
                </p14:cNvPr>
                <p14:cNvContentPartPr/>
                <p14:nvPr/>
              </p14:nvContentPartPr>
              <p14:xfrm>
                <a:off x="10704670" y="1717663"/>
                <a:ext cx="901800" cy="729720"/>
              </p14:xfrm>
            </p:contentPart>
          </mc:Choice>
          <mc:Fallback>
            <p:pic>
              <p:nvPicPr>
                <p:cNvPr id="164" name="Ink 163">
                  <a:extLst>
                    <a:ext uri="{FF2B5EF4-FFF2-40B4-BE49-F238E27FC236}">
                      <a16:creationId xmlns:a16="http://schemas.microsoft.com/office/drawing/2014/main" id="{40EFB776-41E3-724C-AB8A-174A7E12FF29}"/>
                    </a:ext>
                  </a:extLst>
                </p:cNvPr>
                <p:cNvPicPr/>
                <p:nvPr/>
              </p:nvPicPr>
              <p:blipFill>
                <a:blip r:embed="rId173"/>
                <a:stretch>
                  <a:fillRect/>
                </a:stretch>
              </p:blipFill>
              <p:spPr>
                <a:xfrm>
                  <a:off x="10689550" y="1702183"/>
                  <a:ext cx="932400" cy="759960"/>
                </a:xfrm>
                <a:prstGeom prst="rect">
                  <a:avLst/>
                </a:prstGeom>
              </p:spPr>
            </p:pic>
          </mc:Fallback>
        </mc:AlternateContent>
      </p:grpSp>
      <p:grpSp>
        <p:nvGrpSpPr>
          <p:cNvPr id="170" name="Group 169">
            <a:extLst>
              <a:ext uri="{FF2B5EF4-FFF2-40B4-BE49-F238E27FC236}">
                <a16:creationId xmlns:a16="http://schemas.microsoft.com/office/drawing/2014/main" id="{60E6E821-94D7-554E-A709-C4A734E48B8D}"/>
              </a:ext>
            </a:extLst>
          </p:cNvPr>
          <p:cNvGrpSpPr/>
          <p:nvPr/>
        </p:nvGrpSpPr>
        <p:grpSpPr>
          <a:xfrm>
            <a:off x="7504270" y="693823"/>
            <a:ext cx="909720" cy="614520"/>
            <a:chOff x="7504270" y="693823"/>
            <a:chExt cx="909720" cy="614520"/>
          </a:xfrm>
        </p:grpSpPr>
        <mc:AlternateContent xmlns:mc="http://schemas.openxmlformats.org/markup-compatibility/2006">
          <mc:Choice xmlns:p14="http://schemas.microsoft.com/office/powerpoint/2010/main" Requires="p14">
            <p:contentPart p14:bwMode="auto" r:id="rId174">
              <p14:nvContentPartPr>
                <p14:cNvPr id="166" name="Ink 165">
                  <a:extLst>
                    <a:ext uri="{FF2B5EF4-FFF2-40B4-BE49-F238E27FC236}">
                      <a16:creationId xmlns:a16="http://schemas.microsoft.com/office/drawing/2014/main" id="{686343C2-4B2A-384B-8868-E1CE337401FD}"/>
                    </a:ext>
                  </a:extLst>
                </p14:cNvPr>
                <p14:cNvContentPartPr/>
                <p14:nvPr/>
              </p14:nvContentPartPr>
              <p14:xfrm>
                <a:off x="7504270" y="893983"/>
                <a:ext cx="261720" cy="414360"/>
              </p14:xfrm>
            </p:contentPart>
          </mc:Choice>
          <mc:Fallback>
            <p:pic>
              <p:nvPicPr>
                <p:cNvPr id="166" name="Ink 165">
                  <a:extLst>
                    <a:ext uri="{FF2B5EF4-FFF2-40B4-BE49-F238E27FC236}">
                      <a16:creationId xmlns:a16="http://schemas.microsoft.com/office/drawing/2014/main" id="{686343C2-4B2A-384B-8868-E1CE337401FD}"/>
                    </a:ext>
                  </a:extLst>
                </p:cNvPr>
                <p:cNvPicPr/>
                <p:nvPr/>
              </p:nvPicPr>
              <p:blipFill>
                <a:blip r:embed="rId175"/>
                <a:stretch>
                  <a:fillRect/>
                </a:stretch>
              </p:blipFill>
              <p:spPr>
                <a:xfrm>
                  <a:off x="7489150" y="878503"/>
                  <a:ext cx="29232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67" name="Ink 166">
                  <a:extLst>
                    <a:ext uri="{FF2B5EF4-FFF2-40B4-BE49-F238E27FC236}">
                      <a16:creationId xmlns:a16="http://schemas.microsoft.com/office/drawing/2014/main" id="{6915B05B-342F-5148-8659-C7E3E94D8710}"/>
                    </a:ext>
                  </a:extLst>
                </p14:cNvPr>
                <p14:cNvContentPartPr/>
                <p14:nvPr/>
              </p14:nvContentPartPr>
              <p14:xfrm>
                <a:off x="7898110" y="957343"/>
                <a:ext cx="252360" cy="114840"/>
              </p14:xfrm>
            </p:contentPart>
          </mc:Choice>
          <mc:Fallback>
            <p:pic>
              <p:nvPicPr>
                <p:cNvPr id="167" name="Ink 166">
                  <a:extLst>
                    <a:ext uri="{FF2B5EF4-FFF2-40B4-BE49-F238E27FC236}">
                      <a16:creationId xmlns:a16="http://schemas.microsoft.com/office/drawing/2014/main" id="{6915B05B-342F-5148-8659-C7E3E94D8710}"/>
                    </a:ext>
                  </a:extLst>
                </p:cNvPr>
                <p:cNvPicPr/>
                <p:nvPr/>
              </p:nvPicPr>
              <p:blipFill>
                <a:blip r:embed="rId177"/>
                <a:stretch>
                  <a:fillRect/>
                </a:stretch>
              </p:blipFill>
              <p:spPr>
                <a:xfrm>
                  <a:off x="7882990" y="941863"/>
                  <a:ext cx="2829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68" name="Ink 167">
                  <a:extLst>
                    <a:ext uri="{FF2B5EF4-FFF2-40B4-BE49-F238E27FC236}">
                      <a16:creationId xmlns:a16="http://schemas.microsoft.com/office/drawing/2014/main" id="{A954F440-7056-364A-86A3-E2C594EEFE85}"/>
                    </a:ext>
                  </a:extLst>
                </p14:cNvPr>
                <p14:cNvContentPartPr/>
                <p14:nvPr/>
              </p14:nvContentPartPr>
              <p14:xfrm>
                <a:off x="7996750" y="834943"/>
                <a:ext cx="56880" cy="372960"/>
              </p14:xfrm>
            </p:contentPart>
          </mc:Choice>
          <mc:Fallback>
            <p:pic>
              <p:nvPicPr>
                <p:cNvPr id="168" name="Ink 167">
                  <a:extLst>
                    <a:ext uri="{FF2B5EF4-FFF2-40B4-BE49-F238E27FC236}">
                      <a16:creationId xmlns:a16="http://schemas.microsoft.com/office/drawing/2014/main" id="{A954F440-7056-364A-86A3-E2C594EEFE85}"/>
                    </a:ext>
                  </a:extLst>
                </p:cNvPr>
                <p:cNvPicPr/>
                <p:nvPr/>
              </p:nvPicPr>
              <p:blipFill>
                <a:blip r:embed="rId179"/>
                <a:stretch>
                  <a:fillRect/>
                </a:stretch>
              </p:blipFill>
              <p:spPr>
                <a:xfrm>
                  <a:off x="7981270" y="819823"/>
                  <a:ext cx="8748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69" name="Ink 168">
                  <a:extLst>
                    <a:ext uri="{FF2B5EF4-FFF2-40B4-BE49-F238E27FC236}">
                      <a16:creationId xmlns:a16="http://schemas.microsoft.com/office/drawing/2014/main" id="{B23619A8-A222-BE4A-AF59-5C1D43D248B5}"/>
                    </a:ext>
                  </a:extLst>
                </p14:cNvPr>
                <p14:cNvContentPartPr/>
                <p14:nvPr/>
              </p14:nvContentPartPr>
              <p14:xfrm>
                <a:off x="8281870" y="693823"/>
                <a:ext cx="132120" cy="367200"/>
              </p14:xfrm>
            </p:contentPart>
          </mc:Choice>
          <mc:Fallback>
            <p:pic>
              <p:nvPicPr>
                <p:cNvPr id="169" name="Ink 168">
                  <a:extLst>
                    <a:ext uri="{FF2B5EF4-FFF2-40B4-BE49-F238E27FC236}">
                      <a16:creationId xmlns:a16="http://schemas.microsoft.com/office/drawing/2014/main" id="{B23619A8-A222-BE4A-AF59-5C1D43D248B5}"/>
                    </a:ext>
                  </a:extLst>
                </p:cNvPr>
                <p:cNvPicPr/>
                <p:nvPr/>
              </p:nvPicPr>
              <p:blipFill>
                <a:blip r:embed="rId181"/>
                <a:stretch>
                  <a:fillRect/>
                </a:stretch>
              </p:blipFill>
              <p:spPr>
                <a:xfrm>
                  <a:off x="8266390" y="678703"/>
                  <a:ext cx="162720" cy="39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2">
            <p14:nvContentPartPr>
              <p14:cNvPr id="212" name="Ink 211">
                <a:extLst>
                  <a:ext uri="{FF2B5EF4-FFF2-40B4-BE49-F238E27FC236}">
                    <a16:creationId xmlns:a16="http://schemas.microsoft.com/office/drawing/2014/main" id="{3B2E7085-EE40-3D45-8F39-EEC86E7F3325}"/>
                  </a:ext>
                </a:extLst>
              </p14:cNvPr>
              <p14:cNvContentPartPr/>
              <p14:nvPr/>
            </p14:nvContentPartPr>
            <p14:xfrm>
              <a:off x="6383950" y="6194623"/>
              <a:ext cx="944640" cy="748440"/>
            </p14:xfrm>
          </p:contentPart>
        </mc:Choice>
        <mc:Fallback>
          <p:pic>
            <p:nvPicPr>
              <p:cNvPr id="212" name="Ink 211">
                <a:extLst>
                  <a:ext uri="{FF2B5EF4-FFF2-40B4-BE49-F238E27FC236}">
                    <a16:creationId xmlns:a16="http://schemas.microsoft.com/office/drawing/2014/main" id="{3B2E7085-EE40-3D45-8F39-EEC86E7F3325}"/>
                  </a:ext>
                </a:extLst>
              </p:cNvPr>
              <p:cNvPicPr/>
              <p:nvPr/>
            </p:nvPicPr>
            <p:blipFill>
              <a:blip r:embed="rId183"/>
              <a:stretch>
                <a:fillRect/>
              </a:stretch>
            </p:blipFill>
            <p:spPr>
              <a:xfrm>
                <a:off x="6368830" y="6179143"/>
                <a:ext cx="974880" cy="779040"/>
              </a:xfrm>
              <a:prstGeom prst="rect">
                <a:avLst/>
              </a:prstGeom>
            </p:spPr>
          </p:pic>
        </mc:Fallback>
      </mc:AlternateContent>
      <p:grpSp>
        <p:nvGrpSpPr>
          <p:cNvPr id="221" name="Group 220">
            <a:extLst>
              <a:ext uri="{FF2B5EF4-FFF2-40B4-BE49-F238E27FC236}">
                <a16:creationId xmlns:a16="http://schemas.microsoft.com/office/drawing/2014/main" id="{A14F6D1A-0AD9-6E4D-8696-5F131FD699DA}"/>
              </a:ext>
            </a:extLst>
          </p:cNvPr>
          <p:cNvGrpSpPr/>
          <p:nvPr/>
        </p:nvGrpSpPr>
        <p:grpSpPr>
          <a:xfrm>
            <a:off x="7686790" y="1068943"/>
            <a:ext cx="984960" cy="539280"/>
            <a:chOff x="7686790" y="1068943"/>
            <a:chExt cx="984960" cy="539280"/>
          </a:xfrm>
        </p:grpSpPr>
        <mc:AlternateContent xmlns:mc="http://schemas.openxmlformats.org/markup-compatibility/2006">
          <mc:Choice xmlns:p14="http://schemas.microsoft.com/office/powerpoint/2010/main" Requires="p14">
            <p:contentPart p14:bwMode="auto" r:id="rId184">
              <p14:nvContentPartPr>
                <p14:cNvPr id="218" name="Ink 217">
                  <a:extLst>
                    <a:ext uri="{FF2B5EF4-FFF2-40B4-BE49-F238E27FC236}">
                      <a16:creationId xmlns:a16="http://schemas.microsoft.com/office/drawing/2014/main" id="{D9A37778-CCAA-2940-AE5C-971113935210}"/>
                    </a:ext>
                  </a:extLst>
                </p14:cNvPr>
                <p14:cNvContentPartPr/>
                <p14:nvPr/>
              </p14:nvContentPartPr>
              <p14:xfrm>
                <a:off x="7686790" y="1068943"/>
                <a:ext cx="984960" cy="367200"/>
              </p14:xfrm>
            </p:contentPart>
          </mc:Choice>
          <mc:Fallback>
            <p:pic>
              <p:nvPicPr>
                <p:cNvPr id="218" name="Ink 217">
                  <a:extLst>
                    <a:ext uri="{FF2B5EF4-FFF2-40B4-BE49-F238E27FC236}">
                      <a16:creationId xmlns:a16="http://schemas.microsoft.com/office/drawing/2014/main" id="{D9A37778-CCAA-2940-AE5C-971113935210}"/>
                    </a:ext>
                  </a:extLst>
                </p:cNvPr>
                <p:cNvPicPr/>
                <p:nvPr/>
              </p:nvPicPr>
              <p:blipFill>
                <a:blip r:embed="rId185"/>
                <a:stretch>
                  <a:fillRect/>
                </a:stretch>
              </p:blipFill>
              <p:spPr>
                <a:xfrm>
                  <a:off x="7671670" y="1053463"/>
                  <a:ext cx="101520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19" name="Ink 218">
                  <a:extLst>
                    <a:ext uri="{FF2B5EF4-FFF2-40B4-BE49-F238E27FC236}">
                      <a16:creationId xmlns:a16="http://schemas.microsoft.com/office/drawing/2014/main" id="{B76B646F-0EFF-5F47-9D73-AC65ED334AA7}"/>
                    </a:ext>
                  </a:extLst>
                </p14:cNvPr>
                <p14:cNvContentPartPr/>
                <p14:nvPr/>
              </p14:nvContentPartPr>
              <p14:xfrm>
                <a:off x="7756270" y="1197823"/>
                <a:ext cx="823320" cy="285120"/>
              </p14:xfrm>
            </p:contentPart>
          </mc:Choice>
          <mc:Fallback>
            <p:pic>
              <p:nvPicPr>
                <p:cNvPr id="219" name="Ink 218">
                  <a:extLst>
                    <a:ext uri="{FF2B5EF4-FFF2-40B4-BE49-F238E27FC236}">
                      <a16:creationId xmlns:a16="http://schemas.microsoft.com/office/drawing/2014/main" id="{B76B646F-0EFF-5F47-9D73-AC65ED334AA7}"/>
                    </a:ext>
                  </a:extLst>
                </p:cNvPr>
                <p:cNvPicPr/>
                <p:nvPr/>
              </p:nvPicPr>
              <p:blipFill>
                <a:blip r:embed="rId187"/>
                <a:stretch>
                  <a:fillRect/>
                </a:stretch>
              </p:blipFill>
              <p:spPr>
                <a:xfrm>
                  <a:off x="7741150" y="1182343"/>
                  <a:ext cx="8535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20" name="Ink 219">
                  <a:extLst>
                    <a:ext uri="{FF2B5EF4-FFF2-40B4-BE49-F238E27FC236}">
                      <a16:creationId xmlns:a16="http://schemas.microsoft.com/office/drawing/2014/main" id="{578E3456-57B7-B34A-8950-6E96426BC79F}"/>
                    </a:ext>
                  </a:extLst>
                </p14:cNvPr>
                <p14:cNvContentPartPr/>
                <p14:nvPr/>
              </p14:nvContentPartPr>
              <p14:xfrm>
                <a:off x="7693270" y="1408783"/>
                <a:ext cx="609480" cy="199440"/>
              </p14:xfrm>
            </p:contentPart>
          </mc:Choice>
          <mc:Fallback>
            <p:pic>
              <p:nvPicPr>
                <p:cNvPr id="220" name="Ink 219">
                  <a:extLst>
                    <a:ext uri="{FF2B5EF4-FFF2-40B4-BE49-F238E27FC236}">
                      <a16:creationId xmlns:a16="http://schemas.microsoft.com/office/drawing/2014/main" id="{578E3456-57B7-B34A-8950-6E96426BC79F}"/>
                    </a:ext>
                  </a:extLst>
                </p:cNvPr>
                <p:cNvPicPr/>
                <p:nvPr/>
              </p:nvPicPr>
              <p:blipFill>
                <a:blip r:embed="rId189"/>
                <a:stretch>
                  <a:fillRect/>
                </a:stretch>
              </p:blipFill>
              <p:spPr>
                <a:xfrm>
                  <a:off x="7677790" y="1393663"/>
                  <a:ext cx="639720" cy="229680"/>
                </a:xfrm>
                <a:prstGeom prst="rect">
                  <a:avLst/>
                </a:prstGeom>
              </p:spPr>
            </p:pic>
          </mc:Fallback>
        </mc:AlternateContent>
      </p:grpSp>
      <p:grpSp>
        <p:nvGrpSpPr>
          <p:cNvPr id="225" name="Group 224">
            <a:extLst>
              <a:ext uri="{FF2B5EF4-FFF2-40B4-BE49-F238E27FC236}">
                <a16:creationId xmlns:a16="http://schemas.microsoft.com/office/drawing/2014/main" id="{FA033C44-5424-FC43-A264-53B2135B782A}"/>
              </a:ext>
            </a:extLst>
          </p:cNvPr>
          <p:cNvGrpSpPr/>
          <p:nvPr/>
        </p:nvGrpSpPr>
        <p:grpSpPr>
          <a:xfrm>
            <a:off x="3414670" y="5293903"/>
            <a:ext cx="6580440" cy="1536480"/>
            <a:chOff x="3414670" y="5293903"/>
            <a:chExt cx="6580440" cy="1536480"/>
          </a:xfrm>
        </p:grpSpPr>
        <mc:AlternateContent xmlns:mc="http://schemas.openxmlformats.org/markup-compatibility/2006">
          <mc:Choice xmlns:p14="http://schemas.microsoft.com/office/powerpoint/2010/main" Requires="p14">
            <p:contentPart p14:bwMode="auto" r:id="rId190">
              <p14:nvContentPartPr>
                <p14:cNvPr id="171" name="Ink 170">
                  <a:extLst>
                    <a:ext uri="{FF2B5EF4-FFF2-40B4-BE49-F238E27FC236}">
                      <a16:creationId xmlns:a16="http://schemas.microsoft.com/office/drawing/2014/main" id="{4D05AD89-CE37-C44D-B9C4-137D0AEC3694}"/>
                    </a:ext>
                  </a:extLst>
                </p14:cNvPr>
                <p14:cNvContentPartPr/>
                <p14:nvPr/>
              </p14:nvContentPartPr>
              <p14:xfrm>
                <a:off x="3414670" y="5994463"/>
                <a:ext cx="220680" cy="271440"/>
              </p14:xfrm>
            </p:contentPart>
          </mc:Choice>
          <mc:Fallback>
            <p:pic>
              <p:nvPicPr>
                <p:cNvPr id="171" name="Ink 170">
                  <a:extLst>
                    <a:ext uri="{FF2B5EF4-FFF2-40B4-BE49-F238E27FC236}">
                      <a16:creationId xmlns:a16="http://schemas.microsoft.com/office/drawing/2014/main" id="{4D05AD89-CE37-C44D-B9C4-137D0AEC3694}"/>
                    </a:ext>
                  </a:extLst>
                </p:cNvPr>
                <p:cNvPicPr/>
                <p:nvPr/>
              </p:nvPicPr>
              <p:blipFill>
                <a:blip r:embed="rId191"/>
                <a:stretch>
                  <a:fillRect/>
                </a:stretch>
              </p:blipFill>
              <p:spPr>
                <a:xfrm>
                  <a:off x="3399550" y="5979343"/>
                  <a:ext cx="25092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72" name="Ink 171">
                  <a:extLst>
                    <a:ext uri="{FF2B5EF4-FFF2-40B4-BE49-F238E27FC236}">
                      <a16:creationId xmlns:a16="http://schemas.microsoft.com/office/drawing/2014/main" id="{F093999D-2A4A-EB49-935E-3B6A6F090C7F}"/>
                    </a:ext>
                  </a:extLst>
                </p14:cNvPr>
                <p14:cNvContentPartPr/>
                <p14:nvPr/>
              </p14:nvContentPartPr>
              <p14:xfrm>
                <a:off x="3740830" y="6177343"/>
                <a:ext cx="51120" cy="172800"/>
              </p14:xfrm>
            </p:contentPart>
          </mc:Choice>
          <mc:Fallback>
            <p:pic>
              <p:nvPicPr>
                <p:cNvPr id="172" name="Ink 171">
                  <a:extLst>
                    <a:ext uri="{FF2B5EF4-FFF2-40B4-BE49-F238E27FC236}">
                      <a16:creationId xmlns:a16="http://schemas.microsoft.com/office/drawing/2014/main" id="{F093999D-2A4A-EB49-935E-3B6A6F090C7F}"/>
                    </a:ext>
                  </a:extLst>
                </p:cNvPr>
                <p:cNvPicPr/>
                <p:nvPr/>
              </p:nvPicPr>
              <p:blipFill>
                <a:blip r:embed="rId193"/>
                <a:stretch>
                  <a:fillRect/>
                </a:stretch>
              </p:blipFill>
              <p:spPr>
                <a:xfrm>
                  <a:off x="3725710" y="6161863"/>
                  <a:ext cx="813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73" name="Ink 172">
                  <a:extLst>
                    <a:ext uri="{FF2B5EF4-FFF2-40B4-BE49-F238E27FC236}">
                      <a16:creationId xmlns:a16="http://schemas.microsoft.com/office/drawing/2014/main" id="{ECA311AC-67C1-E846-86FE-533334503CFA}"/>
                    </a:ext>
                  </a:extLst>
                </p14:cNvPr>
                <p14:cNvContentPartPr/>
                <p14:nvPr/>
              </p14:nvContentPartPr>
              <p14:xfrm>
                <a:off x="3912550" y="5950543"/>
                <a:ext cx="160920" cy="282960"/>
              </p14:xfrm>
            </p:contentPart>
          </mc:Choice>
          <mc:Fallback>
            <p:pic>
              <p:nvPicPr>
                <p:cNvPr id="173" name="Ink 172">
                  <a:extLst>
                    <a:ext uri="{FF2B5EF4-FFF2-40B4-BE49-F238E27FC236}">
                      <a16:creationId xmlns:a16="http://schemas.microsoft.com/office/drawing/2014/main" id="{ECA311AC-67C1-E846-86FE-533334503CFA}"/>
                    </a:ext>
                  </a:extLst>
                </p:cNvPr>
                <p:cNvPicPr/>
                <p:nvPr/>
              </p:nvPicPr>
              <p:blipFill>
                <a:blip r:embed="rId195"/>
                <a:stretch>
                  <a:fillRect/>
                </a:stretch>
              </p:blipFill>
              <p:spPr>
                <a:xfrm>
                  <a:off x="3897070" y="5935423"/>
                  <a:ext cx="19152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74" name="Ink 173">
                  <a:extLst>
                    <a:ext uri="{FF2B5EF4-FFF2-40B4-BE49-F238E27FC236}">
                      <a16:creationId xmlns:a16="http://schemas.microsoft.com/office/drawing/2014/main" id="{2211220C-35D5-5A45-BB9C-F24462B477FA}"/>
                    </a:ext>
                  </a:extLst>
                </p14:cNvPr>
                <p14:cNvContentPartPr/>
                <p14:nvPr/>
              </p14:nvContentPartPr>
              <p14:xfrm>
                <a:off x="4180030" y="6188863"/>
                <a:ext cx="64440" cy="173160"/>
              </p14:xfrm>
            </p:contentPart>
          </mc:Choice>
          <mc:Fallback>
            <p:pic>
              <p:nvPicPr>
                <p:cNvPr id="174" name="Ink 173">
                  <a:extLst>
                    <a:ext uri="{FF2B5EF4-FFF2-40B4-BE49-F238E27FC236}">
                      <a16:creationId xmlns:a16="http://schemas.microsoft.com/office/drawing/2014/main" id="{2211220C-35D5-5A45-BB9C-F24462B477FA}"/>
                    </a:ext>
                  </a:extLst>
                </p:cNvPr>
                <p:cNvPicPr/>
                <p:nvPr/>
              </p:nvPicPr>
              <p:blipFill>
                <a:blip r:embed="rId197"/>
                <a:stretch>
                  <a:fillRect/>
                </a:stretch>
              </p:blipFill>
              <p:spPr>
                <a:xfrm>
                  <a:off x="4164910" y="6173383"/>
                  <a:ext cx="950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75" name="Ink 174">
                  <a:extLst>
                    <a:ext uri="{FF2B5EF4-FFF2-40B4-BE49-F238E27FC236}">
                      <a16:creationId xmlns:a16="http://schemas.microsoft.com/office/drawing/2014/main" id="{3F972CDC-5E52-A040-80A1-4C524299158D}"/>
                    </a:ext>
                  </a:extLst>
                </p14:cNvPr>
                <p14:cNvContentPartPr/>
                <p14:nvPr/>
              </p14:nvContentPartPr>
              <p14:xfrm>
                <a:off x="4456870" y="5905903"/>
                <a:ext cx="160920" cy="306360"/>
              </p14:xfrm>
            </p:contentPart>
          </mc:Choice>
          <mc:Fallback>
            <p:pic>
              <p:nvPicPr>
                <p:cNvPr id="175" name="Ink 174">
                  <a:extLst>
                    <a:ext uri="{FF2B5EF4-FFF2-40B4-BE49-F238E27FC236}">
                      <a16:creationId xmlns:a16="http://schemas.microsoft.com/office/drawing/2014/main" id="{3F972CDC-5E52-A040-80A1-4C524299158D}"/>
                    </a:ext>
                  </a:extLst>
                </p:cNvPr>
                <p:cNvPicPr/>
                <p:nvPr/>
              </p:nvPicPr>
              <p:blipFill>
                <a:blip r:embed="rId199"/>
                <a:stretch>
                  <a:fillRect/>
                </a:stretch>
              </p:blipFill>
              <p:spPr>
                <a:xfrm>
                  <a:off x="4441390" y="5890783"/>
                  <a:ext cx="1915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6" name="Ink 175">
                  <a:extLst>
                    <a:ext uri="{FF2B5EF4-FFF2-40B4-BE49-F238E27FC236}">
                      <a16:creationId xmlns:a16="http://schemas.microsoft.com/office/drawing/2014/main" id="{77DDC48C-2A10-BA40-B7AE-E9DEA9FD7695}"/>
                    </a:ext>
                  </a:extLst>
                </p14:cNvPr>
                <p14:cNvContentPartPr/>
                <p14:nvPr/>
              </p14:nvContentPartPr>
              <p14:xfrm>
                <a:off x="4759270" y="6099223"/>
                <a:ext cx="47880" cy="212040"/>
              </p14:xfrm>
            </p:contentPart>
          </mc:Choice>
          <mc:Fallback>
            <p:pic>
              <p:nvPicPr>
                <p:cNvPr id="176" name="Ink 175">
                  <a:extLst>
                    <a:ext uri="{FF2B5EF4-FFF2-40B4-BE49-F238E27FC236}">
                      <a16:creationId xmlns:a16="http://schemas.microsoft.com/office/drawing/2014/main" id="{77DDC48C-2A10-BA40-B7AE-E9DEA9FD7695}"/>
                    </a:ext>
                  </a:extLst>
                </p:cNvPr>
                <p:cNvPicPr/>
                <p:nvPr/>
              </p:nvPicPr>
              <p:blipFill>
                <a:blip r:embed="rId201"/>
                <a:stretch>
                  <a:fillRect/>
                </a:stretch>
              </p:blipFill>
              <p:spPr>
                <a:xfrm>
                  <a:off x="4743790" y="6083743"/>
                  <a:ext cx="7848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7" name="Ink 176">
                  <a:extLst>
                    <a:ext uri="{FF2B5EF4-FFF2-40B4-BE49-F238E27FC236}">
                      <a16:creationId xmlns:a16="http://schemas.microsoft.com/office/drawing/2014/main" id="{522C79FA-3327-9A45-874A-21535DC1A8E0}"/>
                    </a:ext>
                  </a:extLst>
                </p14:cNvPr>
                <p14:cNvContentPartPr/>
                <p14:nvPr/>
              </p14:nvContentPartPr>
              <p14:xfrm>
                <a:off x="5031790" y="5810503"/>
                <a:ext cx="235800" cy="309600"/>
              </p14:xfrm>
            </p:contentPart>
          </mc:Choice>
          <mc:Fallback>
            <p:pic>
              <p:nvPicPr>
                <p:cNvPr id="177" name="Ink 176">
                  <a:extLst>
                    <a:ext uri="{FF2B5EF4-FFF2-40B4-BE49-F238E27FC236}">
                      <a16:creationId xmlns:a16="http://schemas.microsoft.com/office/drawing/2014/main" id="{522C79FA-3327-9A45-874A-21535DC1A8E0}"/>
                    </a:ext>
                  </a:extLst>
                </p:cNvPr>
                <p:cNvPicPr/>
                <p:nvPr/>
              </p:nvPicPr>
              <p:blipFill>
                <a:blip r:embed="rId203"/>
                <a:stretch>
                  <a:fillRect/>
                </a:stretch>
              </p:blipFill>
              <p:spPr>
                <a:xfrm>
                  <a:off x="5016310" y="5795023"/>
                  <a:ext cx="26604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8" name="Ink 177">
                  <a:extLst>
                    <a:ext uri="{FF2B5EF4-FFF2-40B4-BE49-F238E27FC236}">
                      <a16:creationId xmlns:a16="http://schemas.microsoft.com/office/drawing/2014/main" id="{3CE3C5C7-EC1D-8640-948A-A6516BB6FE14}"/>
                    </a:ext>
                  </a:extLst>
                </p14:cNvPr>
                <p14:cNvContentPartPr/>
                <p14:nvPr/>
              </p14:nvContentPartPr>
              <p14:xfrm>
                <a:off x="5392510" y="5994823"/>
                <a:ext cx="21600" cy="159120"/>
              </p14:xfrm>
            </p:contentPart>
          </mc:Choice>
          <mc:Fallback>
            <p:pic>
              <p:nvPicPr>
                <p:cNvPr id="178" name="Ink 177">
                  <a:extLst>
                    <a:ext uri="{FF2B5EF4-FFF2-40B4-BE49-F238E27FC236}">
                      <a16:creationId xmlns:a16="http://schemas.microsoft.com/office/drawing/2014/main" id="{3CE3C5C7-EC1D-8640-948A-A6516BB6FE14}"/>
                    </a:ext>
                  </a:extLst>
                </p:cNvPr>
                <p:cNvPicPr/>
                <p:nvPr/>
              </p:nvPicPr>
              <p:blipFill>
                <a:blip r:embed="rId205"/>
                <a:stretch>
                  <a:fillRect/>
                </a:stretch>
              </p:blipFill>
              <p:spPr>
                <a:xfrm>
                  <a:off x="5377390" y="5979343"/>
                  <a:ext cx="522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92" name="Ink 191">
                  <a:extLst>
                    <a:ext uri="{FF2B5EF4-FFF2-40B4-BE49-F238E27FC236}">
                      <a16:creationId xmlns:a16="http://schemas.microsoft.com/office/drawing/2014/main" id="{CB2301E1-6A90-9541-A73E-7AC2BF3D0152}"/>
                    </a:ext>
                  </a:extLst>
                </p14:cNvPr>
                <p14:cNvContentPartPr/>
                <p14:nvPr/>
              </p14:nvContentPartPr>
              <p14:xfrm>
                <a:off x="8195830" y="5752183"/>
                <a:ext cx="28440" cy="194400"/>
              </p14:xfrm>
            </p:contentPart>
          </mc:Choice>
          <mc:Fallback>
            <p:pic>
              <p:nvPicPr>
                <p:cNvPr id="192" name="Ink 191">
                  <a:extLst>
                    <a:ext uri="{FF2B5EF4-FFF2-40B4-BE49-F238E27FC236}">
                      <a16:creationId xmlns:a16="http://schemas.microsoft.com/office/drawing/2014/main" id="{CB2301E1-6A90-9541-A73E-7AC2BF3D0152}"/>
                    </a:ext>
                  </a:extLst>
                </p:cNvPr>
                <p:cNvPicPr/>
                <p:nvPr/>
              </p:nvPicPr>
              <p:blipFill>
                <a:blip r:embed="rId207"/>
                <a:stretch>
                  <a:fillRect/>
                </a:stretch>
              </p:blipFill>
              <p:spPr>
                <a:xfrm>
                  <a:off x="8180350" y="5736703"/>
                  <a:ext cx="586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93" name="Ink 192">
                  <a:extLst>
                    <a:ext uri="{FF2B5EF4-FFF2-40B4-BE49-F238E27FC236}">
                      <a16:creationId xmlns:a16="http://schemas.microsoft.com/office/drawing/2014/main" id="{53D456F5-B1FF-4843-9767-7A0A59B112B0}"/>
                    </a:ext>
                  </a:extLst>
                </p14:cNvPr>
                <p14:cNvContentPartPr/>
                <p14:nvPr/>
              </p14:nvContentPartPr>
              <p14:xfrm>
                <a:off x="8457550" y="5547343"/>
                <a:ext cx="47880" cy="350280"/>
              </p14:xfrm>
            </p:contentPart>
          </mc:Choice>
          <mc:Fallback>
            <p:pic>
              <p:nvPicPr>
                <p:cNvPr id="193" name="Ink 192">
                  <a:extLst>
                    <a:ext uri="{FF2B5EF4-FFF2-40B4-BE49-F238E27FC236}">
                      <a16:creationId xmlns:a16="http://schemas.microsoft.com/office/drawing/2014/main" id="{53D456F5-B1FF-4843-9767-7A0A59B112B0}"/>
                    </a:ext>
                  </a:extLst>
                </p:cNvPr>
                <p:cNvPicPr/>
                <p:nvPr/>
              </p:nvPicPr>
              <p:blipFill>
                <a:blip r:embed="rId209"/>
                <a:stretch>
                  <a:fillRect/>
                </a:stretch>
              </p:blipFill>
              <p:spPr>
                <a:xfrm>
                  <a:off x="8442430" y="5532223"/>
                  <a:ext cx="784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94" name="Ink 193">
                  <a:extLst>
                    <a:ext uri="{FF2B5EF4-FFF2-40B4-BE49-F238E27FC236}">
                      <a16:creationId xmlns:a16="http://schemas.microsoft.com/office/drawing/2014/main" id="{4BBA26EE-1FA4-D948-A157-272D2DBEDCB8}"/>
                    </a:ext>
                  </a:extLst>
                </p14:cNvPr>
                <p14:cNvContentPartPr/>
                <p14:nvPr/>
              </p14:nvContentPartPr>
              <p14:xfrm>
                <a:off x="8647990" y="5507383"/>
                <a:ext cx="223920" cy="358560"/>
              </p14:xfrm>
            </p:contentPart>
          </mc:Choice>
          <mc:Fallback>
            <p:pic>
              <p:nvPicPr>
                <p:cNvPr id="194" name="Ink 193">
                  <a:extLst>
                    <a:ext uri="{FF2B5EF4-FFF2-40B4-BE49-F238E27FC236}">
                      <a16:creationId xmlns:a16="http://schemas.microsoft.com/office/drawing/2014/main" id="{4BBA26EE-1FA4-D948-A157-272D2DBEDCB8}"/>
                    </a:ext>
                  </a:extLst>
                </p:cNvPr>
                <p:cNvPicPr/>
                <p:nvPr/>
              </p:nvPicPr>
              <p:blipFill>
                <a:blip r:embed="rId211"/>
                <a:stretch>
                  <a:fillRect/>
                </a:stretch>
              </p:blipFill>
              <p:spPr>
                <a:xfrm>
                  <a:off x="8632510" y="5492263"/>
                  <a:ext cx="2541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95" name="Ink 194">
                  <a:extLst>
                    <a:ext uri="{FF2B5EF4-FFF2-40B4-BE49-F238E27FC236}">
                      <a16:creationId xmlns:a16="http://schemas.microsoft.com/office/drawing/2014/main" id="{E84E9637-509A-F14A-AD63-C57DDFEE082B}"/>
                    </a:ext>
                  </a:extLst>
                </p14:cNvPr>
                <p14:cNvContentPartPr/>
                <p14:nvPr/>
              </p14:nvContentPartPr>
              <p14:xfrm>
                <a:off x="9137590" y="5864863"/>
                <a:ext cx="26280" cy="129600"/>
              </p14:xfrm>
            </p:contentPart>
          </mc:Choice>
          <mc:Fallback>
            <p:pic>
              <p:nvPicPr>
                <p:cNvPr id="195" name="Ink 194">
                  <a:extLst>
                    <a:ext uri="{FF2B5EF4-FFF2-40B4-BE49-F238E27FC236}">
                      <a16:creationId xmlns:a16="http://schemas.microsoft.com/office/drawing/2014/main" id="{E84E9637-509A-F14A-AD63-C57DDFEE082B}"/>
                    </a:ext>
                  </a:extLst>
                </p:cNvPr>
                <p:cNvPicPr/>
                <p:nvPr/>
              </p:nvPicPr>
              <p:blipFill>
                <a:blip r:embed="rId213"/>
                <a:stretch>
                  <a:fillRect/>
                </a:stretch>
              </p:blipFill>
              <p:spPr>
                <a:xfrm>
                  <a:off x="9122470" y="5849743"/>
                  <a:ext cx="568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96" name="Ink 195">
                  <a:extLst>
                    <a:ext uri="{FF2B5EF4-FFF2-40B4-BE49-F238E27FC236}">
                      <a16:creationId xmlns:a16="http://schemas.microsoft.com/office/drawing/2014/main" id="{5C233BF8-D2BF-F741-A876-6DB411AA0B74}"/>
                    </a:ext>
                  </a:extLst>
                </p14:cNvPr>
                <p14:cNvContentPartPr/>
                <p14:nvPr/>
              </p14:nvContentPartPr>
              <p14:xfrm>
                <a:off x="9374830" y="5498023"/>
                <a:ext cx="198360" cy="332640"/>
              </p14:xfrm>
            </p:contentPart>
          </mc:Choice>
          <mc:Fallback>
            <p:pic>
              <p:nvPicPr>
                <p:cNvPr id="196" name="Ink 195">
                  <a:extLst>
                    <a:ext uri="{FF2B5EF4-FFF2-40B4-BE49-F238E27FC236}">
                      <a16:creationId xmlns:a16="http://schemas.microsoft.com/office/drawing/2014/main" id="{5C233BF8-D2BF-F741-A876-6DB411AA0B74}"/>
                    </a:ext>
                  </a:extLst>
                </p:cNvPr>
                <p:cNvPicPr/>
                <p:nvPr/>
              </p:nvPicPr>
              <p:blipFill>
                <a:blip r:embed="rId215"/>
                <a:stretch>
                  <a:fillRect/>
                </a:stretch>
              </p:blipFill>
              <p:spPr>
                <a:xfrm>
                  <a:off x="9359710" y="5482903"/>
                  <a:ext cx="22896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97" name="Ink 196">
                  <a:extLst>
                    <a:ext uri="{FF2B5EF4-FFF2-40B4-BE49-F238E27FC236}">
                      <a16:creationId xmlns:a16="http://schemas.microsoft.com/office/drawing/2014/main" id="{9B835E73-273C-C843-A543-EF3E3F4BD15F}"/>
                    </a:ext>
                  </a:extLst>
                </p14:cNvPr>
                <p14:cNvContentPartPr/>
                <p14:nvPr/>
              </p14:nvContentPartPr>
              <p14:xfrm>
                <a:off x="9713230" y="5459503"/>
                <a:ext cx="189000" cy="346320"/>
              </p14:xfrm>
            </p:contentPart>
          </mc:Choice>
          <mc:Fallback>
            <p:pic>
              <p:nvPicPr>
                <p:cNvPr id="197" name="Ink 196">
                  <a:extLst>
                    <a:ext uri="{FF2B5EF4-FFF2-40B4-BE49-F238E27FC236}">
                      <a16:creationId xmlns:a16="http://schemas.microsoft.com/office/drawing/2014/main" id="{9B835E73-273C-C843-A543-EF3E3F4BD15F}"/>
                    </a:ext>
                  </a:extLst>
                </p:cNvPr>
                <p:cNvPicPr/>
                <p:nvPr/>
              </p:nvPicPr>
              <p:blipFill>
                <a:blip r:embed="rId217"/>
                <a:stretch>
                  <a:fillRect/>
                </a:stretch>
              </p:blipFill>
              <p:spPr>
                <a:xfrm>
                  <a:off x="9698110" y="5444023"/>
                  <a:ext cx="21960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98" name="Ink 197">
                  <a:extLst>
                    <a:ext uri="{FF2B5EF4-FFF2-40B4-BE49-F238E27FC236}">
                      <a16:creationId xmlns:a16="http://schemas.microsoft.com/office/drawing/2014/main" id="{F2FC2A78-92AE-3A4A-8D90-EB78FE1BD900}"/>
                    </a:ext>
                  </a:extLst>
                </p14:cNvPr>
                <p14:cNvContentPartPr/>
                <p14:nvPr/>
              </p14:nvContentPartPr>
              <p14:xfrm>
                <a:off x="9771550" y="5346103"/>
                <a:ext cx="220680" cy="91080"/>
              </p14:xfrm>
            </p:contentPart>
          </mc:Choice>
          <mc:Fallback>
            <p:pic>
              <p:nvPicPr>
                <p:cNvPr id="198" name="Ink 197">
                  <a:extLst>
                    <a:ext uri="{FF2B5EF4-FFF2-40B4-BE49-F238E27FC236}">
                      <a16:creationId xmlns:a16="http://schemas.microsoft.com/office/drawing/2014/main" id="{F2FC2A78-92AE-3A4A-8D90-EB78FE1BD900}"/>
                    </a:ext>
                  </a:extLst>
                </p:cNvPr>
                <p:cNvPicPr/>
                <p:nvPr/>
              </p:nvPicPr>
              <p:blipFill>
                <a:blip r:embed="rId219"/>
                <a:stretch>
                  <a:fillRect/>
                </a:stretch>
              </p:blipFill>
              <p:spPr>
                <a:xfrm>
                  <a:off x="9756430" y="5330623"/>
                  <a:ext cx="2509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89" name="Ink 188">
                  <a:extLst>
                    <a:ext uri="{FF2B5EF4-FFF2-40B4-BE49-F238E27FC236}">
                      <a16:creationId xmlns:a16="http://schemas.microsoft.com/office/drawing/2014/main" id="{B5378DEE-683C-0B47-B28E-CBD73C705F08}"/>
                    </a:ext>
                  </a:extLst>
                </p14:cNvPr>
                <p14:cNvContentPartPr/>
                <p14:nvPr/>
              </p14:nvContentPartPr>
              <p14:xfrm>
                <a:off x="7460710" y="5951623"/>
                <a:ext cx="20520" cy="202680"/>
              </p14:xfrm>
            </p:contentPart>
          </mc:Choice>
          <mc:Fallback>
            <p:pic>
              <p:nvPicPr>
                <p:cNvPr id="189" name="Ink 188">
                  <a:extLst>
                    <a:ext uri="{FF2B5EF4-FFF2-40B4-BE49-F238E27FC236}">
                      <a16:creationId xmlns:a16="http://schemas.microsoft.com/office/drawing/2014/main" id="{B5378DEE-683C-0B47-B28E-CBD73C705F08}"/>
                    </a:ext>
                  </a:extLst>
                </p:cNvPr>
                <p:cNvPicPr/>
                <p:nvPr/>
              </p:nvPicPr>
              <p:blipFill>
                <a:blip r:embed="rId221"/>
                <a:stretch>
                  <a:fillRect/>
                </a:stretch>
              </p:blipFill>
              <p:spPr>
                <a:xfrm>
                  <a:off x="7445230" y="5936503"/>
                  <a:ext cx="511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90" name="Ink 189">
                  <a:extLst>
                    <a:ext uri="{FF2B5EF4-FFF2-40B4-BE49-F238E27FC236}">
                      <a16:creationId xmlns:a16="http://schemas.microsoft.com/office/drawing/2014/main" id="{CD29E6A7-F58C-3348-8A56-420D92D28535}"/>
                    </a:ext>
                  </a:extLst>
                </p14:cNvPr>
                <p14:cNvContentPartPr/>
                <p14:nvPr/>
              </p14:nvContentPartPr>
              <p14:xfrm>
                <a:off x="7639990" y="5662543"/>
                <a:ext cx="60480" cy="306360"/>
              </p14:xfrm>
            </p:contentPart>
          </mc:Choice>
          <mc:Fallback>
            <p:pic>
              <p:nvPicPr>
                <p:cNvPr id="190" name="Ink 189">
                  <a:extLst>
                    <a:ext uri="{FF2B5EF4-FFF2-40B4-BE49-F238E27FC236}">
                      <a16:creationId xmlns:a16="http://schemas.microsoft.com/office/drawing/2014/main" id="{CD29E6A7-F58C-3348-8A56-420D92D28535}"/>
                    </a:ext>
                  </a:extLst>
                </p:cNvPr>
                <p:cNvPicPr/>
                <p:nvPr/>
              </p:nvPicPr>
              <p:blipFill>
                <a:blip r:embed="rId223"/>
                <a:stretch>
                  <a:fillRect/>
                </a:stretch>
              </p:blipFill>
              <p:spPr>
                <a:xfrm>
                  <a:off x="7624510" y="5647423"/>
                  <a:ext cx="907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91" name="Ink 190">
                  <a:extLst>
                    <a:ext uri="{FF2B5EF4-FFF2-40B4-BE49-F238E27FC236}">
                      <a16:creationId xmlns:a16="http://schemas.microsoft.com/office/drawing/2014/main" id="{9C6F0DEA-6969-F94F-BA52-E926149EFCAB}"/>
                    </a:ext>
                  </a:extLst>
                </p14:cNvPr>
                <p14:cNvContentPartPr/>
                <p14:nvPr/>
              </p14:nvContentPartPr>
              <p14:xfrm>
                <a:off x="7816030" y="5590543"/>
                <a:ext cx="151200" cy="358920"/>
              </p14:xfrm>
            </p:contentPart>
          </mc:Choice>
          <mc:Fallback>
            <p:pic>
              <p:nvPicPr>
                <p:cNvPr id="191" name="Ink 190">
                  <a:extLst>
                    <a:ext uri="{FF2B5EF4-FFF2-40B4-BE49-F238E27FC236}">
                      <a16:creationId xmlns:a16="http://schemas.microsoft.com/office/drawing/2014/main" id="{9C6F0DEA-6969-F94F-BA52-E926149EFCAB}"/>
                    </a:ext>
                  </a:extLst>
                </p:cNvPr>
                <p:cNvPicPr/>
                <p:nvPr/>
              </p:nvPicPr>
              <p:blipFill>
                <a:blip r:embed="rId225"/>
                <a:stretch>
                  <a:fillRect/>
                </a:stretch>
              </p:blipFill>
              <p:spPr>
                <a:xfrm>
                  <a:off x="7800910" y="5575423"/>
                  <a:ext cx="18180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85" name="Ink 184">
                  <a:extLst>
                    <a:ext uri="{FF2B5EF4-FFF2-40B4-BE49-F238E27FC236}">
                      <a16:creationId xmlns:a16="http://schemas.microsoft.com/office/drawing/2014/main" id="{02E9DCD4-73BD-6043-9E34-D4DEB667B9E7}"/>
                    </a:ext>
                  </a:extLst>
                </p14:cNvPr>
                <p14:cNvContentPartPr/>
                <p14:nvPr/>
              </p14:nvContentPartPr>
              <p14:xfrm>
                <a:off x="6726670" y="5931463"/>
                <a:ext cx="21240" cy="192960"/>
              </p14:xfrm>
            </p:contentPart>
          </mc:Choice>
          <mc:Fallback>
            <p:pic>
              <p:nvPicPr>
                <p:cNvPr id="185" name="Ink 184">
                  <a:extLst>
                    <a:ext uri="{FF2B5EF4-FFF2-40B4-BE49-F238E27FC236}">
                      <a16:creationId xmlns:a16="http://schemas.microsoft.com/office/drawing/2014/main" id="{02E9DCD4-73BD-6043-9E34-D4DEB667B9E7}"/>
                    </a:ext>
                  </a:extLst>
                </p:cNvPr>
                <p:cNvPicPr/>
                <p:nvPr/>
              </p:nvPicPr>
              <p:blipFill>
                <a:blip r:embed="rId227"/>
                <a:stretch>
                  <a:fillRect/>
                </a:stretch>
              </p:blipFill>
              <p:spPr>
                <a:xfrm>
                  <a:off x="6711550" y="5915983"/>
                  <a:ext cx="518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6" name="Ink 185">
                  <a:extLst>
                    <a:ext uri="{FF2B5EF4-FFF2-40B4-BE49-F238E27FC236}">
                      <a16:creationId xmlns:a16="http://schemas.microsoft.com/office/drawing/2014/main" id="{87BEC8C8-2028-5F46-B061-C48F31AF6002}"/>
                    </a:ext>
                  </a:extLst>
                </p14:cNvPr>
                <p14:cNvContentPartPr/>
                <p14:nvPr/>
              </p14:nvContentPartPr>
              <p14:xfrm>
                <a:off x="6882910" y="5729143"/>
                <a:ext cx="32040" cy="279360"/>
              </p14:xfrm>
            </p:contentPart>
          </mc:Choice>
          <mc:Fallback>
            <p:pic>
              <p:nvPicPr>
                <p:cNvPr id="186" name="Ink 185">
                  <a:extLst>
                    <a:ext uri="{FF2B5EF4-FFF2-40B4-BE49-F238E27FC236}">
                      <a16:creationId xmlns:a16="http://schemas.microsoft.com/office/drawing/2014/main" id="{87BEC8C8-2028-5F46-B061-C48F31AF6002}"/>
                    </a:ext>
                  </a:extLst>
                </p:cNvPr>
                <p:cNvPicPr/>
                <p:nvPr/>
              </p:nvPicPr>
              <p:blipFill>
                <a:blip r:embed="rId229"/>
                <a:stretch>
                  <a:fillRect/>
                </a:stretch>
              </p:blipFill>
              <p:spPr>
                <a:xfrm>
                  <a:off x="6867430" y="5713663"/>
                  <a:ext cx="626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87" name="Ink 186">
                  <a:extLst>
                    <a:ext uri="{FF2B5EF4-FFF2-40B4-BE49-F238E27FC236}">
                      <a16:creationId xmlns:a16="http://schemas.microsoft.com/office/drawing/2014/main" id="{584312F6-21B1-574B-B409-543CAF1EB309}"/>
                    </a:ext>
                  </a:extLst>
                </p14:cNvPr>
                <p14:cNvContentPartPr/>
                <p14:nvPr/>
              </p14:nvContentPartPr>
              <p14:xfrm>
                <a:off x="7010710" y="5716183"/>
                <a:ext cx="157680" cy="290880"/>
              </p14:xfrm>
            </p:contentPart>
          </mc:Choice>
          <mc:Fallback>
            <p:pic>
              <p:nvPicPr>
                <p:cNvPr id="187" name="Ink 186">
                  <a:extLst>
                    <a:ext uri="{FF2B5EF4-FFF2-40B4-BE49-F238E27FC236}">
                      <a16:creationId xmlns:a16="http://schemas.microsoft.com/office/drawing/2014/main" id="{584312F6-21B1-574B-B409-543CAF1EB309}"/>
                    </a:ext>
                  </a:extLst>
                </p:cNvPr>
                <p:cNvPicPr/>
                <p:nvPr/>
              </p:nvPicPr>
              <p:blipFill>
                <a:blip r:embed="rId231"/>
                <a:stretch>
                  <a:fillRect/>
                </a:stretch>
              </p:blipFill>
              <p:spPr>
                <a:xfrm>
                  <a:off x="6995230" y="5701063"/>
                  <a:ext cx="18792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88" name="Ink 187">
                  <a:extLst>
                    <a:ext uri="{FF2B5EF4-FFF2-40B4-BE49-F238E27FC236}">
                      <a16:creationId xmlns:a16="http://schemas.microsoft.com/office/drawing/2014/main" id="{A1BF2CCD-0995-524A-82EB-0215437B6658}"/>
                    </a:ext>
                  </a:extLst>
                </p14:cNvPr>
                <p14:cNvContentPartPr/>
                <p14:nvPr/>
              </p14:nvContentPartPr>
              <p14:xfrm>
                <a:off x="7015750" y="5637703"/>
                <a:ext cx="149040" cy="62640"/>
              </p14:xfrm>
            </p:contentPart>
          </mc:Choice>
          <mc:Fallback>
            <p:pic>
              <p:nvPicPr>
                <p:cNvPr id="188" name="Ink 187">
                  <a:extLst>
                    <a:ext uri="{FF2B5EF4-FFF2-40B4-BE49-F238E27FC236}">
                      <a16:creationId xmlns:a16="http://schemas.microsoft.com/office/drawing/2014/main" id="{A1BF2CCD-0995-524A-82EB-0215437B6658}"/>
                    </a:ext>
                  </a:extLst>
                </p:cNvPr>
                <p:cNvPicPr/>
                <p:nvPr/>
              </p:nvPicPr>
              <p:blipFill>
                <a:blip r:embed="rId233"/>
                <a:stretch>
                  <a:fillRect/>
                </a:stretch>
              </p:blipFill>
              <p:spPr>
                <a:xfrm>
                  <a:off x="7000630" y="5622223"/>
                  <a:ext cx="1796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03" name="Ink 202">
                  <a:extLst>
                    <a:ext uri="{FF2B5EF4-FFF2-40B4-BE49-F238E27FC236}">
                      <a16:creationId xmlns:a16="http://schemas.microsoft.com/office/drawing/2014/main" id="{60917CB5-0A20-0B49-A4BC-C787D1718195}"/>
                    </a:ext>
                  </a:extLst>
                </p14:cNvPr>
                <p14:cNvContentPartPr/>
                <p14:nvPr/>
              </p14:nvContentPartPr>
              <p14:xfrm>
                <a:off x="6604630" y="6383983"/>
                <a:ext cx="45720" cy="321480"/>
              </p14:xfrm>
            </p:contentPart>
          </mc:Choice>
          <mc:Fallback>
            <p:pic>
              <p:nvPicPr>
                <p:cNvPr id="203" name="Ink 202">
                  <a:extLst>
                    <a:ext uri="{FF2B5EF4-FFF2-40B4-BE49-F238E27FC236}">
                      <a16:creationId xmlns:a16="http://schemas.microsoft.com/office/drawing/2014/main" id="{60917CB5-0A20-0B49-A4BC-C787D1718195}"/>
                    </a:ext>
                  </a:extLst>
                </p:cNvPr>
                <p:cNvPicPr/>
                <p:nvPr/>
              </p:nvPicPr>
              <p:blipFill>
                <a:blip r:embed="rId235"/>
                <a:stretch>
                  <a:fillRect/>
                </a:stretch>
              </p:blipFill>
              <p:spPr>
                <a:xfrm>
                  <a:off x="6589150" y="6368863"/>
                  <a:ext cx="763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04" name="Ink 203">
                  <a:extLst>
                    <a:ext uri="{FF2B5EF4-FFF2-40B4-BE49-F238E27FC236}">
                      <a16:creationId xmlns:a16="http://schemas.microsoft.com/office/drawing/2014/main" id="{B980420B-E39F-0443-99D7-B4DE58A52035}"/>
                    </a:ext>
                  </a:extLst>
                </p14:cNvPr>
                <p14:cNvContentPartPr/>
                <p14:nvPr/>
              </p14:nvContentPartPr>
              <p14:xfrm>
                <a:off x="6818110" y="6398383"/>
                <a:ext cx="229320" cy="373680"/>
              </p14:xfrm>
            </p:contentPart>
          </mc:Choice>
          <mc:Fallback>
            <p:pic>
              <p:nvPicPr>
                <p:cNvPr id="204" name="Ink 203">
                  <a:extLst>
                    <a:ext uri="{FF2B5EF4-FFF2-40B4-BE49-F238E27FC236}">
                      <a16:creationId xmlns:a16="http://schemas.microsoft.com/office/drawing/2014/main" id="{B980420B-E39F-0443-99D7-B4DE58A52035}"/>
                    </a:ext>
                  </a:extLst>
                </p:cNvPr>
                <p:cNvPicPr/>
                <p:nvPr/>
              </p:nvPicPr>
              <p:blipFill>
                <a:blip r:embed="rId237"/>
                <a:stretch>
                  <a:fillRect/>
                </a:stretch>
              </p:blipFill>
              <p:spPr>
                <a:xfrm>
                  <a:off x="6802630" y="6382903"/>
                  <a:ext cx="25992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80" name="Ink 179">
                  <a:extLst>
                    <a:ext uri="{FF2B5EF4-FFF2-40B4-BE49-F238E27FC236}">
                      <a16:creationId xmlns:a16="http://schemas.microsoft.com/office/drawing/2014/main" id="{84A3A645-BD43-8C41-ADEA-2E0513377717}"/>
                    </a:ext>
                  </a:extLst>
                </p14:cNvPr>
                <p14:cNvContentPartPr/>
                <p14:nvPr/>
              </p14:nvContentPartPr>
              <p14:xfrm>
                <a:off x="5656030" y="5787103"/>
                <a:ext cx="19440" cy="282600"/>
              </p14:xfrm>
            </p:contentPart>
          </mc:Choice>
          <mc:Fallback>
            <p:pic>
              <p:nvPicPr>
                <p:cNvPr id="180" name="Ink 179">
                  <a:extLst>
                    <a:ext uri="{FF2B5EF4-FFF2-40B4-BE49-F238E27FC236}">
                      <a16:creationId xmlns:a16="http://schemas.microsoft.com/office/drawing/2014/main" id="{84A3A645-BD43-8C41-ADEA-2E0513377717}"/>
                    </a:ext>
                  </a:extLst>
                </p:cNvPr>
                <p:cNvPicPr/>
                <p:nvPr/>
              </p:nvPicPr>
              <p:blipFill>
                <a:blip r:embed="rId239"/>
                <a:stretch>
                  <a:fillRect/>
                </a:stretch>
              </p:blipFill>
              <p:spPr>
                <a:xfrm>
                  <a:off x="5640910" y="5771983"/>
                  <a:ext cx="500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81" name="Ink 180">
                  <a:extLst>
                    <a:ext uri="{FF2B5EF4-FFF2-40B4-BE49-F238E27FC236}">
                      <a16:creationId xmlns:a16="http://schemas.microsoft.com/office/drawing/2014/main" id="{79FAA8DF-A33C-904F-8C76-F83888D9D25B}"/>
                    </a:ext>
                  </a:extLst>
                </p14:cNvPr>
                <p14:cNvContentPartPr/>
                <p14:nvPr/>
              </p14:nvContentPartPr>
              <p14:xfrm>
                <a:off x="5772670" y="5819503"/>
                <a:ext cx="228960" cy="195840"/>
              </p14:xfrm>
            </p:contentPart>
          </mc:Choice>
          <mc:Fallback>
            <p:pic>
              <p:nvPicPr>
                <p:cNvPr id="181" name="Ink 180">
                  <a:extLst>
                    <a:ext uri="{FF2B5EF4-FFF2-40B4-BE49-F238E27FC236}">
                      <a16:creationId xmlns:a16="http://schemas.microsoft.com/office/drawing/2014/main" id="{79FAA8DF-A33C-904F-8C76-F83888D9D25B}"/>
                    </a:ext>
                  </a:extLst>
                </p:cNvPr>
                <p:cNvPicPr/>
                <p:nvPr/>
              </p:nvPicPr>
              <p:blipFill>
                <a:blip r:embed="rId241"/>
                <a:stretch>
                  <a:fillRect/>
                </a:stretch>
              </p:blipFill>
              <p:spPr>
                <a:xfrm>
                  <a:off x="5757190" y="5804383"/>
                  <a:ext cx="2595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82" name="Ink 181">
                  <a:extLst>
                    <a:ext uri="{FF2B5EF4-FFF2-40B4-BE49-F238E27FC236}">
                      <a16:creationId xmlns:a16="http://schemas.microsoft.com/office/drawing/2014/main" id="{790B0E75-1A6C-2449-8A26-EA5FF31518F6}"/>
                    </a:ext>
                  </a:extLst>
                </p14:cNvPr>
                <p14:cNvContentPartPr/>
                <p14:nvPr/>
              </p14:nvContentPartPr>
              <p14:xfrm>
                <a:off x="6100990" y="5960263"/>
                <a:ext cx="44640" cy="187200"/>
              </p14:xfrm>
            </p:contentPart>
          </mc:Choice>
          <mc:Fallback>
            <p:pic>
              <p:nvPicPr>
                <p:cNvPr id="182" name="Ink 181">
                  <a:extLst>
                    <a:ext uri="{FF2B5EF4-FFF2-40B4-BE49-F238E27FC236}">
                      <a16:creationId xmlns:a16="http://schemas.microsoft.com/office/drawing/2014/main" id="{790B0E75-1A6C-2449-8A26-EA5FF31518F6}"/>
                    </a:ext>
                  </a:extLst>
                </p:cNvPr>
                <p:cNvPicPr/>
                <p:nvPr/>
              </p:nvPicPr>
              <p:blipFill>
                <a:blip r:embed="rId243"/>
                <a:stretch>
                  <a:fillRect/>
                </a:stretch>
              </p:blipFill>
              <p:spPr>
                <a:xfrm>
                  <a:off x="6085510" y="5945143"/>
                  <a:ext cx="752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83" name="Ink 182">
                  <a:extLst>
                    <a:ext uri="{FF2B5EF4-FFF2-40B4-BE49-F238E27FC236}">
                      <a16:creationId xmlns:a16="http://schemas.microsoft.com/office/drawing/2014/main" id="{7ADFAC09-01AF-9849-BBE3-4EA4D5D8488B}"/>
                    </a:ext>
                  </a:extLst>
                </p14:cNvPr>
                <p14:cNvContentPartPr/>
                <p14:nvPr/>
              </p14:nvContentPartPr>
              <p14:xfrm>
                <a:off x="6291790" y="5720143"/>
                <a:ext cx="16920" cy="299160"/>
              </p14:xfrm>
            </p:contentPart>
          </mc:Choice>
          <mc:Fallback>
            <p:pic>
              <p:nvPicPr>
                <p:cNvPr id="183" name="Ink 182">
                  <a:extLst>
                    <a:ext uri="{FF2B5EF4-FFF2-40B4-BE49-F238E27FC236}">
                      <a16:creationId xmlns:a16="http://schemas.microsoft.com/office/drawing/2014/main" id="{7ADFAC09-01AF-9849-BBE3-4EA4D5D8488B}"/>
                    </a:ext>
                  </a:extLst>
                </p:cNvPr>
                <p:cNvPicPr/>
                <p:nvPr/>
              </p:nvPicPr>
              <p:blipFill>
                <a:blip r:embed="rId245"/>
                <a:stretch>
                  <a:fillRect/>
                </a:stretch>
              </p:blipFill>
              <p:spPr>
                <a:xfrm>
                  <a:off x="6276670" y="5705023"/>
                  <a:ext cx="475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84" name="Ink 183">
                  <a:extLst>
                    <a:ext uri="{FF2B5EF4-FFF2-40B4-BE49-F238E27FC236}">
                      <a16:creationId xmlns:a16="http://schemas.microsoft.com/office/drawing/2014/main" id="{14616E6B-7E26-F84C-8695-89C799F421A7}"/>
                    </a:ext>
                  </a:extLst>
                </p14:cNvPr>
                <p14:cNvContentPartPr/>
                <p14:nvPr/>
              </p14:nvContentPartPr>
              <p14:xfrm>
                <a:off x="6426790" y="5715103"/>
                <a:ext cx="135000" cy="331560"/>
              </p14:xfrm>
            </p:contentPart>
          </mc:Choice>
          <mc:Fallback>
            <p:pic>
              <p:nvPicPr>
                <p:cNvPr id="184" name="Ink 183">
                  <a:extLst>
                    <a:ext uri="{FF2B5EF4-FFF2-40B4-BE49-F238E27FC236}">
                      <a16:creationId xmlns:a16="http://schemas.microsoft.com/office/drawing/2014/main" id="{14616E6B-7E26-F84C-8695-89C799F421A7}"/>
                    </a:ext>
                  </a:extLst>
                </p:cNvPr>
                <p:cNvPicPr/>
                <p:nvPr/>
              </p:nvPicPr>
              <p:blipFill>
                <a:blip r:embed="rId247"/>
                <a:stretch>
                  <a:fillRect/>
                </a:stretch>
              </p:blipFill>
              <p:spPr>
                <a:xfrm>
                  <a:off x="6411670" y="5699623"/>
                  <a:ext cx="16560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05" name="Ink 204">
                  <a:extLst>
                    <a:ext uri="{FF2B5EF4-FFF2-40B4-BE49-F238E27FC236}">
                      <a16:creationId xmlns:a16="http://schemas.microsoft.com/office/drawing/2014/main" id="{7395FD55-E141-5E4F-8661-1D2B201C8812}"/>
                    </a:ext>
                  </a:extLst>
                </p14:cNvPr>
                <p14:cNvContentPartPr/>
                <p14:nvPr/>
              </p14:nvContentPartPr>
              <p14:xfrm>
                <a:off x="6053830" y="5552023"/>
                <a:ext cx="196920" cy="1172880"/>
              </p14:xfrm>
            </p:contentPart>
          </mc:Choice>
          <mc:Fallback>
            <p:pic>
              <p:nvPicPr>
                <p:cNvPr id="205" name="Ink 204">
                  <a:extLst>
                    <a:ext uri="{FF2B5EF4-FFF2-40B4-BE49-F238E27FC236}">
                      <a16:creationId xmlns:a16="http://schemas.microsoft.com/office/drawing/2014/main" id="{7395FD55-E141-5E4F-8661-1D2B201C8812}"/>
                    </a:ext>
                  </a:extLst>
                </p:cNvPr>
                <p:cNvPicPr/>
                <p:nvPr/>
              </p:nvPicPr>
              <p:blipFill>
                <a:blip r:embed="rId249"/>
                <a:stretch>
                  <a:fillRect/>
                </a:stretch>
              </p:blipFill>
              <p:spPr>
                <a:xfrm>
                  <a:off x="6038710" y="5536903"/>
                  <a:ext cx="227520" cy="12034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07" name="Ink 206">
                  <a:extLst>
                    <a:ext uri="{FF2B5EF4-FFF2-40B4-BE49-F238E27FC236}">
                      <a16:creationId xmlns:a16="http://schemas.microsoft.com/office/drawing/2014/main" id="{C3106C6F-2935-1344-9E09-E8D6C5AADC0F}"/>
                    </a:ext>
                  </a:extLst>
                </p14:cNvPr>
                <p14:cNvContentPartPr/>
                <p14:nvPr/>
              </p14:nvContentPartPr>
              <p14:xfrm>
                <a:off x="6071830" y="5536903"/>
                <a:ext cx="259920" cy="1293480"/>
              </p14:xfrm>
            </p:contentPart>
          </mc:Choice>
          <mc:Fallback>
            <p:pic>
              <p:nvPicPr>
                <p:cNvPr id="207" name="Ink 206">
                  <a:extLst>
                    <a:ext uri="{FF2B5EF4-FFF2-40B4-BE49-F238E27FC236}">
                      <a16:creationId xmlns:a16="http://schemas.microsoft.com/office/drawing/2014/main" id="{C3106C6F-2935-1344-9E09-E8D6C5AADC0F}"/>
                    </a:ext>
                  </a:extLst>
                </p:cNvPr>
                <p:cNvPicPr/>
                <p:nvPr/>
              </p:nvPicPr>
              <p:blipFill>
                <a:blip r:embed="rId251"/>
                <a:stretch>
                  <a:fillRect/>
                </a:stretch>
              </p:blipFill>
              <p:spPr>
                <a:xfrm>
                  <a:off x="6056350" y="5521783"/>
                  <a:ext cx="290520" cy="1324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09" name="Ink 208">
                  <a:extLst>
                    <a:ext uri="{FF2B5EF4-FFF2-40B4-BE49-F238E27FC236}">
                      <a16:creationId xmlns:a16="http://schemas.microsoft.com/office/drawing/2014/main" id="{3AF8A68B-D708-7F40-856C-2F905BCB2B88}"/>
                    </a:ext>
                  </a:extLst>
                </p14:cNvPr>
                <p14:cNvContentPartPr/>
                <p14:nvPr/>
              </p14:nvContentPartPr>
              <p14:xfrm>
                <a:off x="6123310" y="5679823"/>
                <a:ext cx="177120" cy="948600"/>
              </p14:xfrm>
            </p:contentPart>
          </mc:Choice>
          <mc:Fallback>
            <p:pic>
              <p:nvPicPr>
                <p:cNvPr id="209" name="Ink 208">
                  <a:extLst>
                    <a:ext uri="{FF2B5EF4-FFF2-40B4-BE49-F238E27FC236}">
                      <a16:creationId xmlns:a16="http://schemas.microsoft.com/office/drawing/2014/main" id="{3AF8A68B-D708-7F40-856C-2F905BCB2B88}"/>
                    </a:ext>
                  </a:extLst>
                </p:cNvPr>
                <p:cNvPicPr/>
                <p:nvPr/>
              </p:nvPicPr>
              <p:blipFill>
                <a:blip r:embed="rId253"/>
                <a:stretch>
                  <a:fillRect/>
                </a:stretch>
              </p:blipFill>
              <p:spPr>
                <a:xfrm>
                  <a:off x="6108190" y="5664703"/>
                  <a:ext cx="207720" cy="979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10" name="Ink 209">
                  <a:extLst>
                    <a:ext uri="{FF2B5EF4-FFF2-40B4-BE49-F238E27FC236}">
                      <a16:creationId xmlns:a16="http://schemas.microsoft.com/office/drawing/2014/main" id="{8029651A-88C3-3041-B866-03BCACDC1B4F}"/>
                    </a:ext>
                  </a:extLst>
                </p14:cNvPr>
                <p14:cNvContentPartPr/>
                <p14:nvPr/>
              </p14:nvContentPartPr>
              <p14:xfrm>
                <a:off x="6177670" y="5860183"/>
                <a:ext cx="124200" cy="695880"/>
              </p14:xfrm>
            </p:contentPart>
          </mc:Choice>
          <mc:Fallback>
            <p:pic>
              <p:nvPicPr>
                <p:cNvPr id="210" name="Ink 209">
                  <a:extLst>
                    <a:ext uri="{FF2B5EF4-FFF2-40B4-BE49-F238E27FC236}">
                      <a16:creationId xmlns:a16="http://schemas.microsoft.com/office/drawing/2014/main" id="{8029651A-88C3-3041-B866-03BCACDC1B4F}"/>
                    </a:ext>
                  </a:extLst>
                </p:cNvPr>
                <p:cNvPicPr/>
                <p:nvPr/>
              </p:nvPicPr>
              <p:blipFill>
                <a:blip r:embed="rId255"/>
                <a:stretch>
                  <a:fillRect/>
                </a:stretch>
              </p:blipFill>
              <p:spPr>
                <a:xfrm>
                  <a:off x="6162550" y="5845063"/>
                  <a:ext cx="15444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14" name="Ink 213">
                  <a:extLst>
                    <a:ext uri="{FF2B5EF4-FFF2-40B4-BE49-F238E27FC236}">
                      <a16:creationId xmlns:a16="http://schemas.microsoft.com/office/drawing/2014/main" id="{887B7CB8-3FC3-0245-900C-71EB9D391D8C}"/>
                    </a:ext>
                  </a:extLst>
                </p14:cNvPr>
                <p14:cNvContentPartPr/>
                <p14:nvPr/>
              </p14:nvContentPartPr>
              <p14:xfrm>
                <a:off x="6480430" y="5293903"/>
                <a:ext cx="3514680" cy="269280"/>
              </p14:xfrm>
            </p:contentPart>
          </mc:Choice>
          <mc:Fallback>
            <p:pic>
              <p:nvPicPr>
                <p:cNvPr id="214" name="Ink 213">
                  <a:extLst>
                    <a:ext uri="{FF2B5EF4-FFF2-40B4-BE49-F238E27FC236}">
                      <a16:creationId xmlns:a16="http://schemas.microsoft.com/office/drawing/2014/main" id="{887B7CB8-3FC3-0245-900C-71EB9D391D8C}"/>
                    </a:ext>
                  </a:extLst>
                </p:cNvPr>
                <p:cNvPicPr/>
                <p:nvPr/>
              </p:nvPicPr>
              <p:blipFill>
                <a:blip r:embed="rId257"/>
                <a:stretch>
                  <a:fillRect/>
                </a:stretch>
              </p:blipFill>
              <p:spPr>
                <a:xfrm>
                  <a:off x="6464950" y="5278783"/>
                  <a:ext cx="35452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16" name="Ink 215">
                  <a:extLst>
                    <a:ext uri="{FF2B5EF4-FFF2-40B4-BE49-F238E27FC236}">
                      <a16:creationId xmlns:a16="http://schemas.microsoft.com/office/drawing/2014/main" id="{E46C5970-529B-154F-B2F2-216E25BC5D2F}"/>
                    </a:ext>
                  </a:extLst>
                </p14:cNvPr>
                <p14:cNvContentPartPr/>
                <p14:nvPr/>
              </p14:nvContentPartPr>
              <p14:xfrm>
                <a:off x="3464350" y="6211183"/>
                <a:ext cx="2582640" cy="314280"/>
              </p14:xfrm>
            </p:contentPart>
          </mc:Choice>
          <mc:Fallback>
            <p:pic>
              <p:nvPicPr>
                <p:cNvPr id="216" name="Ink 215">
                  <a:extLst>
                    <a:ext uri="{FF2B5EF4-FFF2-40B4-BE49-F238E27FC236}">
                      <a16:creationId xmlns:a16="http://schemas.microsoft.com/office/drawing/2014/main" id="{E46C5970-529B-154F-B2F2-216E25BC5D2F}"/>
                    </a:ext>
                  </a:extLst>
                </p:cNvPr>
                <p:cNvPicPr/>
                <p:nvPr/>
              </p:nvPicPr>
              <p:blipFill>
                <a:blip r:embed="rId259"/>
                <a:stretch>
                  <a:fillRect/>
                </a:stretch>
              </p:blipFill>
              <p:spPr>
                <a:xfrm>
                  <a:off x="3448870" y="6196063"/>
                  <a:ext cx="26132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2" name="Ink 221">
                  <a:extLst>
                    <a:ext uri="{FF2B5EF4-FFF2-40B4-BE49-F238E27FC236}">
                      <a16:creationId xmlns:a16="http://schemas.microsoft.com/office/drawing/2014/main" id="{5AF9F54C-898F-0C48-9936-DE790F7B53CA}"/>
                    </a:ext>
                  </a:extLst>
                </p14:cNvPr>
                <p14:cNvContentPartPr/>
                <p14:nvPr/>
              </p14:nvContentPartPr>
              <p14:xfrm>
                <a:off x="4260670" y="5567863"/>
                <a:ext cx="766440" cy="990360"/>
              </p14:xfrm>
            </p:contentPart>
          </mc:Choice>
          <mc:Fallback>
            <p:pic>
              <p:nvPicPr>
                <p:cNvPr id="222" name="Ink 221">
                  <a:extLst>
                    <a:ext uri="{FF2B5EF4-FFF2-40B4-BE49-F238E27FC236}">
                      <a16:creationId xmlns:a16="http://schemas.microsoft.com/office/drawing/2014/main" id="{5AF9F54C-898F-0C48-9936-DE790F7B53CA}"/>
                    </a:ext>
                  </a:extLst>
                </p:cNvPr>
                <p:cNvPicPr/>
                <p:nvPr/>
              </p:nvPicPr>
              <p:blipFill>
                <a:blip r:embed="rId261"/>
                <a:stretch>
                  <a:fillRect/>
                </a:stretch>
              </p:blipFill>
              <p:spPr>
                <a:xfrm>
                  <a:off x="4245550" y="5552383"/>
                  <a:ext cx="797040" cy="1020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24" name="Ink 223">
                  <a:extLst>
                    <a:ext uri="{FF2B5EF4-FFF2-40B4-BE49-F238E27FC236}">
                      <a16:creationId xmlns:a16="http://schemas.microsoft.com/office/drawing/2014/main" id="{20EFF187-A7D2-9A4D-A722-3C16E16ACCD9}"/>
                    </a:ext>
                  </a:extLst>
                </p14:cNvPr>
                <p14:cNvContentPartPr/>
                <p14:nvPr/>
              </p14:nvContentPartPr>
              <p14:xfrm>
                <a:off x="4486030" y="6336463"/>
                <a:ext cx="706680" cy="127440"/>
              </p14:xfrm>
            </p:contentPart>
          </mc:Choice>
          <mc:Fallback>
            <p:pic>
              <p:nvPicPr>
                <p:cNvPr id="224" name="Ink 223">
                  <a:extLst>
                    <a:ext uri="{FF2B5EF4-FFF2-40B4-BE49-F238E27FC236}">
                      <a16:creationId xmlns:a16="http://schemas.microsoft.com/office/drawing/2014/main" id="{20EFF187-A7D2-9A4D-A722-3C16E16ACCD9}"/>
                    </a:ext>
                  </a:extLst>
                </p:cNvPr>
                <p:cNvPicPr/>
                <p:nvPr/>
              </p:nvPicPr>
              <p:blipFill>
                <a:blip r:embed="rId263"/>
                <a:stretch>
                  <a:fillRect/>
                </a:stretch>
              </p:blipFill>
              <p:spPr>
                <a:xfrm>
                  <a:off x="4470910" y="6321343"/>
                  <a:ext cx="737280" cy="158040"/>
                </a:xfrm>
                <a:prstGeom prst="rect">
                  <a:avLst/>
                </a:prstGeom>
              </p:spPr>
            </p:pic>
          </mc:Fallback>
        </mc:AlternateContent>
      </p:grpSp>
    </p:spTree>
    <p:extLst>
      <p:ext uri="{BB962C8B-B14F-4D97-AF65-F5344CB8AC3E}">
        <p14:creationId xmlns:p14="http://schemas.microsoft.com/office/powerpoint/2010/main" val="1741917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54" name="Ink 153">
                <a:extLst>
                  <a:ext uri="{FF2B5EF4-FFF2-40B4-BE49-F238E27FC236}">
                    <a16:creationId xmlns:a16="http://schemas.microsoft.com/office/drawing/2014/main" id="{F4C395E0-7C42-6A40-89AE-C50CC536A06C}"/>
                  </a:ext>
                </a:extLst>
              </p14:cNvPr>
              <p14:cNvContentPartPr/>
              <p14:nvPr/>
            </p14:nvContentPartPr>
            <p14:xfrm>
              <a:off x="6578350" y="1267303"/>
              <a:ext cx="1129320" cy="303480"/>
            </p14:xfrm>
          </p:contentPart>
        </mc:Choice>
        <mc:Fallback>
          <p:pic>
            <p:nvPicPr>
              <p:cNvPr id="154" name="Ink 153">
                <a:extLst>
                  <a:ext uri="{FF2B5EF4-FFF2-40B4-BE49-F238E27FC236}">
                    <a16:creationId xmlns:a16="http://schemas.microsoft.com/office/drawing/2014/main" id="{F4C395E0-7C42-6A40-89AE-C50CC536A06C}"/>
                  </a:ext>
                </a:extLst>
              </p:cNvPr>
              <p:cNvPicPr/>
              <p:nvPr/>
            </p:nvPicPr>
            <p:blipFill>
              <a:blip r:embed="rId3"/>
              <a:stretch>
                <a:fillRect/>
              </a:stretch>
            </p:blipFill>
            <p:spPr>
              <a:xfrm>
                <a:off x="6563230" y="1251823"/>
                <a:ext cx="1159920" cy="334080"/>
              </a:xfrm>
              <a:prstGeom prst="rect">
                <a:avLst/>
              </a:prstGeom>
            </p:spPr>
          </p:pic>
        </mc:Fallback>
      </mc:AlternateContent>
      <p:grpSp>
        <p:nvGrpSpPr>
          <p:cNvPr id="169" name="Group 168">
            <a:extLst>
              <a:ext uri="{FF2B5EF4-FFF2-40B4-BE49-F238E27FC236}">
                <a16:creationId xmlns:a16="http://schemas.microsoft.com/office/drawing/2014/main" id="{A6516BD2-6240-1E47-B643-BA13E5DA00A7}"/>
              </a:ext>
            </a:extLst>
          </p:cNvPr>
          <p:cNvGrpSpPr/>
          <p:nvPr/>
        </p:nvGrpSpPr>
        <p:grpSpPr>
          <a:xfrm>
            <a:off x="1289590" y="-55337"/>
            <a:ext cx="11001600" cy="6638760"/>
            <a:chOff x="1289590" y="-55337"/>
            <a:chExt cx="11001600" cy="6638760"/>
          </a:xfrm>
        </p:grpSpPr>
        <mc:AlternateContent xmlns:mc="http://schemas.openxmlformats.org/markup-compatibility/2006">
          <mc:Choice xmlns:p14="http://schemas.microsoft.com/office/powerpoint/2010/main" Requires="p14">
            <p:contentPart p14:bwMode="auto" r:id="rId4">
              <p14:nvContentPartPr>
                <p14:cNvPr id="69" name="Ink 68">
                  <a:extLst>
                    <a:ext uri="{FF2B5EF4-FFF2-40B4-BE49-F238E27FC236}">
                      <a16:creationId xmlns:a16="http://schemas.microsoft.com/office/drawing/2014/main" id="{E69E4E4A-AA19-3D4E-8D3A-C2A40533515F}"/>
                    </a:ext>
                  </a:extLst>
                </p14:cNvPr>
                <p14:cNvContentPartPr/>
                <p14:nvPr/>
              </p14:nvContentPartPr>
              <p14:xfrm>
                <a:off x="2670550" y="6148543"/>
                <a:ext cx="475920" cy="103320"/>
              </p14:xfrm>
            </p:contentPart>
          </mc:Choice>
          <mc:Fallback>
            <p:pic>
              <p:nvPicPr>
                <p:cNvPr id="69" name="Ink 68">
                  <a:extLst>
                    <a:ext uri="{FF2B5EF4-FFF2-40B4-BE49-F238E27FC236}">
                      <a16:creationId xmlns:a16="http://schemas.microsoft.com/office/drawing/2014/main" id="{E69E4E4A-AA19-3D4E-8D3A-C2A40533515F}"/>
                    </a:ext>
                  </a:extLst>
                </p:cNvPr>
                <p:cNvPicPr/>
                <p:nvPr/>
              </p:nvPicPr>
              <p:blipFill>
                <a:blip r:embed="rId5"/>
                <a:stretch>
                  <a:fillRect/>
                </a:stretch>
              </p:blipFill>
              <p:spPr>
                <a:xfrm>
                  <a:off x="2655070" y="6133423"/>
                  <a:ext cx="50616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0" name="Ink 69">
                  <a:extLst>
                    <a:ext uri="{FF2B5EF4-FFF2-40B4-BE49-F238E27FC236}">
                      <a16:creationId xmlns:a16="http://schemas.microsoft.com/office/drawing/2014/main" id="{B04A85E1-8717-C744-8D92-F12220127727}"/>
                    </a:ext>
                  </a:extLst>
                </p14:cNvPr>
                <p14:cNvContentPartPr/>
                <p14:nvPr/>
              </p14:nvContentPartPr>
              <p14:xfrm>
                <a:off x="2806630" y="6446263"/>
                <a:ext cx="373320" cy="137160"/>
              </p14:xfrm>
            </p:contentPart>
          </mc:Choice>
          <mc:Fallback>
            <p:pic>
              <p:nvPicPr>
                <p:cNvPr id="70" name="Ink 69">
                  <a:extLst>
                    <a:ext uri="{FF2B5EF4-FFF2-40B4-BE49-F238E27FC236}">
                      <a16:creationId xmlns:a16="http://schemas.microsoft.com/office/drawing/2014/main" id="{B04A85E1-8717-C744-8D92-F12220127727}"/>
                    </a:ext>
                  </a:extLst>
                </p:cNvPr>
                <p:cNvPicPr/>
                <p:nvPr/>
              </p:nvPicPr>
              <p:blipFill>
                <a:blip r:embed="rId7"/>
                <a:stretch>
                  <a:fillRect/>
                </a:stretch>
              </p:blipFill>
              <p:spPr>
                <a:xfrm>
                  <a:off x="2791510" y="6430783"/>
                  <a:ext cx="4039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1" name="Ink 70">
                  <a:extLst>
                    <a:ext uri="{FF2B5EF4-FFF2-40B4-BE49-F238E27FC236}">
                      <a16:creationId xmlns:a16="http://schemas.microsoft.com/office/drawing/2014/main" id="{49CE1E5D-2DF4-8B4F-9523-710552E58985}"/>
                    </a:ext>
                  </a:extLst>
                </p14:cNvPr>
                <p14:cNvContentPartPr/>
                <p14:nvPr/>
              </p14:nvContentPartPr>
              <p14:xfrm>
                <a:off x="3930910" y="5924263"/>
                <a:ext cx="373680" cy="530280"/>
              </p14:xfrm>
            </p:contentPart>
          </mc:Choice>
          <mc:Fallback>
            <p:pic>
              <p:nvPicPr>
                <p:cNvPr id="71" name="Ink 70">
                  <a:extLst>
                    <a:ext uri="{FF2B5EF4-FFF2-40B4-BE49-F238E27FC236}">
                      <a16:creationId xmlns:a16="http://schemas.microsoft.com/office/drawing/2014/main" id="{49CE1E5D-2DF4-8B4F-9523-710552E58985}"/>
                    </a:ext>
                  </a:extLst>
                </p:cNvPr>
                <p:cNvPicPr/>
                <p:nvPr/>
              </p:nvPicPr>
              <p:blipFill>
                <a:blip r:embed="rId9"/>
                <a:stretch>
                  <a:fillRect/>
                </a:stretch>
              </p:blipFill>
              <p:spPr>
                <a:xfrm>
                  <a:off x="3915790" y="5908783"/>
                  <a:ext cx="404280" cy="560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8C04E5F-0845-7144-A770-242E6F33E747}"/>
                    </a:ext>
                  </a:extLst>
                </p14:cNvPr>
                <p14:cNvContentPartPr/>
                <p14:nvPr/>
              </p14:nvContentPartPr>
              <p14:xfrm>
                <a:off x="3184990" y="826663"/>
                <a:ext cx="249480" cy="347760"/>
              </p14:xfrm>
            </p:contentPart>
          </mc:Choice>
          <mc:Fallback>
            <p:pic>
              <p:nvPicPr>
                <p:cNvPr id="6" name="Ink 5">
                  <a:extLst>
                    <a:ext uri="{FF2B5EF4-FFF2-40B4-BE49-F238E27FC236}">
                      <a16:creationId xmlns:a16="http://schemas.microsoft.com/office/drawing/2014/main" id="{48C04E5F-0845-7144-A770-242E6F33E747}"/>
                    </a:ext>
                  </a:extLst>
                </p:cNvPr>
                <p:cNvPicPr/>
                <p:nvPr/>
              </p:nvPicPr>
              <p:blipFill>
                <a:blip r:embed="rId11"/>
                <a:stretch>
                  <a:fillRect/>
                </a:stretch>
              </p:blipFill>
              <p:spPr>
                <a:xfrm>
                  <a:off x="3169870" y="811543"/>
                  <a:ext cx="28008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B9523E23-5BDC-9644-99F0-7E65E59EF80E}"/>
                    </a:ext>
                  </a:extLst>
                </p14:cNvPr>
                <p14:cNvContentPartPr/>
                <p14:nvPr/>
              </p14:nvContentPartPr>
              <p14:xfrm>
                <a:off x="3672430" y="1078663"/>
                <a:ext cx="45360" cy="196200"/>
              </p14:xfrm>
            </p:contentPart>
          </mc:Choice>
          <mc:Fallback>
            <p:pic>
              <p:nvPicPr>
                <p:cNvPr id="7" name="Ink 6">
                  <a:extLst>
                    <a:ext uri="{FF2B5EF4-FFF2-40B4-BE49-F238E27FC236}">
                      <a16:creationId xmlns:a16="http://schemas.microsoft.com/office/drawing/2014/main" id="{B9523E23-5BDC-9644-99F0-7E65E59EF80E}"/>
                    </a:ext>
                  </a:extLst>
                </p:cNvPr>
                <p:cNvPicPr/>
                <p:nvPr/>
              </p:nvPicPr>
              <p:blipFill>
                <a:blip r:embed="rId13"/>
                <a:stretch>
                  <a:fillRect/>
                </a:stretch>
              </p:blipFill>
              <p:spPr>
                <a:xfrm>
                  <a:off x="3657310" y="1063183"/>
                  <a:ext cx="759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D7FCA51E-C44F-CA47-BC20-A7927A61C830}"/>
                    </a:ext>
                  </a:extLst>
                </p14:cNvPr>
                <p14:cNvContentPartPr/>
                <p14:nvPr/>
              </p14:nvContentPartPr>
              <p14:xfrm>
                <a:off x="4008670" y="738103"/>
                <a:ext cx="165960" cy="334080"/>
              </p14:xfrm>
            </p:contentPart>
          </mc:Choice>
          <mc:Fallback>
            <p:pic>
              <p:nvPicPr>
                <p:cNvPr id="8" name="Ink 7">
                  <a:extLst>
                    <a:ext uri="{FF2B5EF4-FFF2-40B4-BE49-F238E27FC236}">
                      <a16:creationId xmlns:a16="http://schemas.microsoft.com/office/drawing/2014/main" id="{D7FCA51E-C44F-CA47-BC20-A7927A61C830}"/>
                    </a:ext>
                  </a:extLst>
                </p:cNvPr>
                <p:cNvPicPr/>
                <p:nvPr/>
              </p:nvPicPr>
              <p:blipFill>
                <a:blip r:embed="rId15"/>
                <a:stretch>
                  <a:fillRect/>
                </a:stretch>
              </p:blipFill>
              <p:spPr>
                <a:xfrm>
                  <a:off x="3993190" y="722983"/>
                  <a:ext cx="1965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C81BD15-D4E0-0B42-8835-8032770776D0}"/>
                    </a:ext>
                  </a:extLst>
                </p14:cNvPr>
                <p14:cNvContentPartPr/>
                <p14:nvPr/>
              </p14:nvContentPartPr>
              <p14:xfrm>
                <a:off x="4416550" y="1028263"/>
                <a:ext cx="34920" cy="139680"/>
              </p14:xfrm>
            </p:contentPart>
          </mc:Choice>
          <mc:Fallback>
            <p:pic>
              <p:nvPicPr>
                <p:cNvPr id="9" name="Ink 8">
                  <a:extLst>
                    <a:ext uri="{FF2B5EF4-FFF2-40B4-BE49-F238E27FC236}">
                      <a16:creationId xmlns:a16="http://schemas.microsoft.com/office/drawing/2014/main" id="{9C81BD15-D4E0-0B42-8835-8032770776D0}"/>
                    </a:ext>
                  </a:extLst>
                </p:cNvPr>
                <p:cNvPicPr/>
                <p:nvPr/>
              </p:nvPicPr>
              <p:blipFill>
                <a:blip r:embed="rId17"/>
                <a:stretch>
                  <a:fillRect/>
                </a:stretch>
              </p:blipFill>
              <p:spPr>
                <a:xfrm>
                  <a:off x="4401430" y="1012783"/>
                  <a:ext cx="651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F06FE12-89BD-8A4A-98C8-42D879CC8A7C}"/>
                    </a:ext>
                  </a:extLst>
                </p14:cNvPr>
                <p14:cNvContentPartPr/>
                <p14:nvPr/>
              </p14:nvContentPartPr>
              <p14:xfrm>
                <a:off x="4777270" y="668263"/>
                <a:ext cx="48600" cy="281160"/>
              </p14:xfrm>
            </p:contentPart>
          </mc:Choice>
          <mc:Fallback>
            <p:pic>
              <p:nvPicPr>
                <p:cNvPr id="10" name="Ink 9">
                  <a:extLst>
                    <a:ext uri="{FF2B5EF4-FFF2-40B4-BE49-F238E27FC236}">
                      <a16:creationId xmlns:a16="http://schemas.microsoft.com/office/drawing/2014/main" id="{6F06FE12-89BD-8A4A-98C8-42D879CC8A7C}"/>
                    </a:ext>
                  </a:extLst>
                </p:cNvPr>
                <p:cNvPicPr/>
                <p:nvPr/>
              </p:nvPicPr>
              <p:blipFill>
                <a:blip r:embed="rId19"/>
                <a:stretch>
                  <a:fillRect/>
                </a:stretch>
              </p:blipFill>
              <p:spPr>
                <a:xfrm>
                  <a:off x="4761790" y="652783"/>
                  <a:ext cx="792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64CCC0B3-008C-5B44-97D1-B1D57F886101}"/>
                    </a:ext>
                  </a:extLst>
                </p14:cNvPr>
                <p14:cNvContentPartPr/>
                <p14:nvPr/>
              </p14:nvContentPartPr>
              <p14:xfrm>
                <a:off x="4997230" y="663583"/>
                <a:ext cx="216360" cy="218880"/>
              </p14:xfrm>
            </p:contentPart>
          </mc:Choice>
          <mc:Fallback>
            <p:pic>
              <p:nvPicPr>
                <p:cNvPr id="11" name="Ink 10">
                  <a:extLst>
                    <a:ext uri="{FF2B5EF4-FFF2-40B4-BE49-F238E27FC236}">
                      <a16:creationId xmlns:a16="http://schemas.microsoft.com/office/drawing/2014/main" id="{64CCC0B3-008C-5B44-97D1-B1D57F886101}"/>
                    </a:ext>
                  </a:extLst>
                </p:cNvPr>
                <p:cNvPicPr/>
                <p:nvPr/>
              </p:nvPicPr>
              <p:blipFill>
                <a:blip r:embed="rId21"/>
                <a:stretch>
                  <a:fillRect/>
                </a:stretch>
              </p:blipFill>
              <p:spPr>
                <a:xfrm>
                  <a:off x="4982110" y="648103"/>
                  <a:ext cx="2469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96FBD315-B3BA-BD46-88FC-0F962DC81EFE}"/>
                    </a:ext>
                  </a:extLst>
                </p14:cNvPr>
                <p14:cNvContentPartPr/>
                <p14:nvPr/>
              </p14:nvContentPartPr>
              <p14:xfrm>
                <a:off x="7569070" y="729823"/>
                <a:ext cx="63360" cy="204840"/>
              </p14:xfrm>
            </p:contentPart>
          </mc:Choice>
          <mc:Fallback>
            <p:pic>
              <p:nvPicPr>
                <p:cNvPr id="18" name="Ink 17">
                  <a:extLst>
                    <a:ext uri="{FF2B5EF4-FFF2-40B4-BE49-F238E27FC236}">
                      <a16:creationId xmlns:a16="http://schemas.microsoft.com/office/drawing/2014/main" id="{96FBD315-B3BA-BD46-88FC-0F962DC81EFE}"/>
                    </a:ext>
                  </a:extLst>
                </p:cNvPr>
                <p:cNvPicPr/>
                <p:nvPr/>
              </p:nvPicPr>
              <p:blipFill>
                <a:blip r:embed="rId23"/>
                <a:stretch>
                  <a:fillRect/>
                </a:stretch>
              </p:blipFill>
              <p:spPr>
                <a:xfrm>
                  <a:off x="7553590" y="714703"/>
                  <a:ext cx="939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D05FB930-F57D-B743-AD8B-DDB2D0430747}"/>
                    </a:ext>
                  </a:extLst>
                </p14:cNvPr>
                <p14:cNvContentPartPr/>
                <p14:nvPr/>
              </p14:nvContentPartPr>
              <p14:xfrm>
                <a:off x="7863190" y="395743"/>
                <a:ext cx="23760" cy="376560"/>
              </p14:xfrm>
            </p:contentPart>
          </mc:Choice>
          <mc:Fallback>
            <p:pic>
              <p:nvPicPr>
                <p:cNvPr id="19" name="Ink 18">
                  <a:extLst>
                    <a:ext uri="{FF2B5EF4-FFF2-40B4-BE49-F238E27FC236}">
                      <a16:creationId xmlns:a16="http://schemas.microsoft.com/office/drawing/2014/main" id="{D05FB930-F57D-B743-AD8B-DDB2D0430747}"/>
                    </a:ext>
                  </a:extLst>
                </p:cNvPr>
                <p:cNvPicPr/>
                <p:nvPr/>
              </p:nvPicPr>
              <p:blipFill>
                <a:blip r:embed="rId25"/>
                <a:stretch>
                  <a:fillRect/>
                </a:stretch>
              </p:blipFill>
              <p:spPr>
                <a:xfrm>
                  <a:off x="7848070" y="380623"/>
                  <a:ext cx="5436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081B0B99-0F12-C945-A6D4-776804938F98}"/>
                    </a:ext>
                  </a:extLst>
                </p14:cNvPr>
                <p14:cNvContentPartPr/>
                <p14:nvPr/>
              </p14:nvContentPartPr>
              <p14:xfrm>
                <a:off x="8216710" y="443623"/>
                <a:ext cx="189000" cy="329040"/>
              </p14:xfrm>
            </p:contentPart>
          </mc:Choice>
          <mc:Fallback>
            <p:pic>
              <p:nvPicPr>
                <p:cNvPr id="20" name="Ink 19">
                  <a:extLst>
                    <a:ext uri="{FF2B5EF4-FFF2-40B4-BE49-F238E27FC236}">
                      <a16:creationId xmlns:a16="http://schemas.microsoft.com/office/drawing/2014/main" id="{081B0B99-0F12-C945-A6D4-776804938F98}"/>
                    </a:ext>
                  </a:extLst>
                </p:cNvPr>
                <p:cNvPicPr/>
                <p:nvPr/>
              </p:nvPicPr>
              <p:blipFill>
                <a:blip r:embed="rId27"/>
                <a:stretch>
                  <a:fillRect/>
                </a:stretch>
              </p:blipFill>
              <p:spPr>
                <a:xfrm>
                  <a:off x="8201230" y="428143"/>
                  <a:ext cx="2196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885C32E9-C6B0-4340-90B6-FA03870EF02D}"/>
                    </a:ext>
                  </a:extLst>
                </p14:cNvPr>
                <p14:cNvContentPartPr/>
                <p14:nvPr/>
              </p14:nvContentPartPr>
              <p14:xfrm>
                <a:off x="8227510" y="347863"/>
                <a:ext cx="252360" cy="38160"/>
              </p14:xfrm>
            </p:contentPart>
          </mc:Choice>
          <mc:Fallback>
            <p:pic>
              <p:nvPicPr>
                <p:cNvPr id="21" name="Ink 20">
                  <a:extLst>
                    <a:ext uri="{FF2B5EF4-FFF2-40B4-BE49-F238E27FC236}">
                      <a16:creationId xmlns:a16="http://schemas.microsoft.com/office/drawing/2014/main" id="{885C32E9-C6B0-4340-90B6-FA03870EF02D}"/>
                    </a:ext>
                  </a:extLst>
                </p:cNvPr>
                <p:cNvPicPr/>
                <p:nvPr/>
              </p:nvPicPr>
              <p:blipFill>
                <a:blip r:embed="rId29"/>
                <a:stretch>
                  <a:fillRect/>
                </a:stretch>
              </p:blipFill>
              <p:spPr>
                <a:xfrm>
                  <a:off x="8212390" y="332743"/>
                  <a:ext cx="2829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AF45FB7D-83AA-0948-8848-883F5F27E1B9}"/>
                    </a:ext>
                  </a:extLst>
                </p14:cNvPr>
                <p14:cNvContentPartPr/>
                <p14:nvPr/>
              </p14:nvContentPartPr>
              <p14:xfrm>
                <a:off x="8737270" y="700303"/>
                <a:ext cx="30960" cy="222840"/>
              </p14:xfrm>
            </p:contentPart>
          </mc:Choice>
          <mc:Fallback>
            <p:pic>
              <p:nvPicPr>
                <p:cNvPr id="22" name="Ink 21">
                  <a:extLst>
                    <a:ext uri="{FF2B5EF4-FFF2-40B4-BE49-F238E27FC236}">
                      <a16:creationId xmlns:a16="http://schemas.microsoft.com/office/drawing/2014/main" id="{AF45FB7D-83AA-0948-8848-883F5F27E1B9}"/>
                    </a:ext>
                  </a:extLst>
                </p:cNvPr>
                <p:cNvPicPr/>
                <p:nvPr/>
              </p:nvPicPr>
              <p:blipFill>
                <a:blip r:embed="rId31"/>
                <a:stretch>
                  <a:fillRect/>
                </a:stretch>
              </p:blipFill>
              <p:spPr>
                <a:xfrm>
                  <a:off x="8722150" y="684823"/>
                  <a:ext cx="615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 name="Ink 1">
                  <a:extLst>
                    <a:ext uri="{FF2B5EF4-FFF2-40B4-BE49-F238E27FC236}">
                      <a16:creationId xmlns:a16="http://schemas.microsoft.com/office/drawing/2014/main" id="{F66518A8-7E14-A543-9A2A-8688C828BE0A}"/>
                    </a:ext>
                  </a:extLst>
                </p14:cNvPr>
                <p14:cNvContentPartPr/>
                <p14:nvPr/>
              </p14:nvContentPartPr>
              <p14:xfrm>
                <a:off x="1733830" y="909463"/>
                <a:ext cx="240120" cy="294120"/>
              </p14:xfrm>
            </p:contentPart>
          </mc:Choice>
          <mc:Fallback>
            <p:pic>
              <p:nvPicPr>
                <p:cNvPr id="2" name="Ink 1">
                  <a:extLst>
                    <a:ext uri="{FF2B5EF4-FFF2-40B4-BE49-F238E27FC236}">
                      <a16:creationId xmlns:a16="http://schemas.microsoft.com/office/drawing/2014/main" id="{F66518A8-7E14-A543-9A2A-8688C828BE0A}"/>
                    </a:ext>
                  </a:extLst>
                </p:cNvPr>
                <p:cNvPicPr/>
                <p:nvPr/>
              </p:nvPicPr>
              <p:blipFill>
                <a:blip r:embed="rId33"/>
                <a:stretch>
                  <a:fillRect/>
                </a:stretch>
              </p:blipFill>
              <p:spPr>
                <a:xfrm>
                  <a:off x="1718710" y="894343"/>
                  <a:ext cx="2707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 name="Ink 2">
                  <a:extLst>
                    <a:ext uri="{FF2B5EF4-FFF2-40B4-BE49-F238E27FC236}">
                      <a16:creationId xmlns:a16="http://schemas.microsoft.com/office/drawing/2014/main" id="{7BC66E62-F648-C243-B508-0958EA2A5B5B}"/>
                    </a:ext>
                  </a:extLst>
                </p14:cNvPr>
                <p14:cNvContentPartPr/>
                <p14:nvPr/>
              </p14:nvContentPartPr>
              <p14:xfrm>
                <a:off x="2218030" y="1180543"/>
                <a:ext cx="27000" cy="184680"/>
              </p14:xfrm>
            </p:contentPart>
          </mc:Choice>
          <mc:Fallback>
            <p:pic>
              <p:nvPicPr>
                <p:cNvPr id="3" name="Ink 2">
                  <a:extLst>
                    <a:ext uri="{FF2B5EF4-FFF2-40B4-BE49-F238E27FC236}">
                      <a16:creationId xmlns:a16="http://schemas.microsoft.com/office/drawing/2014/main" id="{7BC66E62-F648-C243-B508-0958EA2A5B5B}"/>
                    </a:ext>
                  </a:extLst>
                </p:cNvPr>
                <p:cNvPicPr/>
                <p:nvPr/>
              </p:nvPicPr>
              <p:blipFill>
                <a:blip r:embed="rId35"/>
                <a:stretch>
                  <a:fillRect/>
                </a:stretch>
              </p:blipFill>
              <p:spPr>
                <a:xfrm>
                  <a:off x="2202910" y="1165423"/>
                  <a:ext cx="572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 name="Ink 3">
                  <a:extLst>
                    <a:ext uri="{FF2B5EF4-FFF2-40B4-BE49-F238E27FC236}">
                      <a16:creationId xmlns:a16="http://schemas.microsoft.com/office/drawing/2014/main" id="{79808F45-82E9-5F49-B53A-8C4FB82B4414}"/>
                    </a:ext>
                  </a:extLst>
                </p14:cNvPr>
                <p14:cNvContentPartPr/>
                <p14:nvPr/>
              </p14:nvContentPartPr>
              <p14:xfrm>
                <a:off x="2540950" y="888943"/>
                <a:ext cx="222840" cy="433440"/>
              </p14:xfrm>
            </p:contentPart>
          </mc:Choice>
          <mc:Fallback>
            <p:pic>
              <p:nvPicPr>
                <p:cNvPr id="4" name="Ink 3">
                  <a:extLst>
                    <a:ext uri="{FF2B5EF4-FFF2-40B4-BE49-F238E27FC236}">
                      <a16:creationId xmlns:a16="http://schemas.microsoft.com/office/drawing/2014/main" id="{79808F45-82E9-5F49-B53A-8C4FB82B4414}"/>
                    </a:ext>
                  </a:extLst>
                </p:cNvPr>
                <p:cNvPicPr/>
                <p:nvPr/>
              </p:nvPicPr>
              <p:blipFill>
                <a:blip r:embed="rId37"/>
                <a:stretch>
                  <a:fillRect/>
                </a:stretch>
              </p:blipFill>
              <p:spPr>
                <a:xfrm>
                  <a:off x="2525830" y="873823"/>
                  <a:ext cx="25344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 name="Ink 4">
                  <a:extLst>
                    <a:ext uri="{FF2B5EF4-FFF2-40B4-BE49-F238E27FC236}">
                      <a16:creationId xmlns:a16="http://schemas.microsoft.com/office/drawing/2014/main" id="{75C240FB-44F0-544C-80E0-0AA2C70221D2}"/>
                    </a:ext>
                  </a:extLst>
                </p14:cNvPr>
                <p14:cNvContentPartPr/>
                <p14:nvPr/>
              </p14:nvContentPartPr>
              <p14:xfrm>
                <a:off x="2858830" y="1134823"/>
                <a:ext cx="48600" cy="159480"/>
              </p14:xfrm>
            </p:contentPart>
          </mc:Choice>
          <mc:Fallback>
            <p:pic>
              <p:nvPicPr>
                <p:cNvPr id="5" name="Ink 4">
                  <a:extLst>
                    <a:ext uri="{FF2B5EF4-FFF2-40B4-BE49-F238E27FC236}">
                      <a16:creationId xmlns:a16="http://schemas.microsoft.com/office/drawing/2014/main" id="{75C240FB-44F0-544C-80E0-0AA2C70221D2}"/>
                    </a:ext>
                  </a:extLst>
                </p:cNvPr>
                <p:cNvPicPr/>
                <p:nvPr/>
              </p:nvPicPr>
              <p:blipFill>
                <a:blip r:embed="rId39"/>
                <a:stretch>
                  <a:fillRect/>
                </a:stretch>
              </p:blipFill>
              <p:spPr>
                <a:xfrm>
                  <a:off x="2843710" y="1119703"/>
                  <a:ext cx="792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 name="Ink 36">
                  <a:extLst>
                    <a:ext uri="{FF2B5EF4-FFF2-40B4-BE49-F238E27FC236}">
                      <a16:creationId xmlns:a16="http://schemas.microsoft.com/office/drawing/2014/main" id="{F2154F55-FE09-AF47-8EC3-E91FD77E9495}"/>
                    </a:ext>
                  </a:extLst>
                </p14:cNvPr>
                <p14:cNvContentPartPr/>
                <p14:nvPr/>
              </p14:nvContentPartPr>
              <p14:xfrm>
                <a:off x="1767670" y="1244983"/>
                <a:ext cx="1028160" cy="511920"/>
              </p14:xfrm>
            </p:contentPart>
          </mc:Choice>
          <mc:Fallback>
            <p:pic>
              <p:nvPicPr>
                <p:cNvPr id="37" name="Ink 36">
                  <a:extLst>
                    <a:ext uri="{FF2B5EF4-FFF2-40B4-BE49-F238E27FC236}">
                      <a16:creationId xmlns:a16="http://schemas.microsoft.com/office/drawing/2014/main" id="{F2154F55-FE09-AF47-8EC3-E91FD77E9495}"/>
                    </a:ext>
                  </a:extLst>
                </p:cNvPr>
                <p:cNvPicPr/>
                <p:nvPr/>
              </p:nvPicPr>
              <p:blipFill>
                <a:blip r:embed="rId41"/>
                <a:stretch>
                  <a:fillRect/>
                </a:stretch>
              </p:blipFill>
              <p:spPr>
                <a:xfrm>
                  <a:off x="1752550" y="1229503"/>
                  <a:ext cx="105876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1" name="Ink 40">
                  <a:extLst>
                    <a:ext uri="{FF2B5EF4-FFF2-40B4-BE49-F238E27FC236}">
                      <a16:creationId xmlns:a16="http://schemas.microsoft.com/office/drawing/2014/main" id="{3A4D3D1B-9DAF-C543-B602-147040BC5A00}"/>
                    </a:ext>
                  </a:extLst>
                </p14:cNvPr>
                <p14:cNvContentPartPr/>
                <p14:nvPr/>
              </p14:nvContentPartPr>
              <p14:xfrm>
                <a:off x="5627590" y="2063263"/>
                <a:ext cx="771120" cy="455760"/>
              </p14:xfrm>
            </p:contentPart>
          </mc:Choice>
          <mc:Fallback>
            <p:pic>
              <p:nvPicPr>
                <p:cNvPr id="41" name="Ink 40">
                  <a:extLst>
                    <a:ext uri="{FF2B5EF4-FFF2-40B4-BE49-F238E27FC236}">
                      <a16:creationId xmlns:a16="http://schemas.microsoft.com/office/drawing/2014/main" id="{3A4D3D1B-9DAF-C543-B602-147040BC5A00}"/>
                    </a:ext>
                  </a:extLst>
                </p:cNvPr>
                <p:cNvPicPr/>
                <p:nvPr/>
              </p:nvPicPr>
              <p:blipFill>
                <a:blip r:embed="rId43"/>
                <a:stretch>
                  <a:fillRect/>
                </a:stretch>
              </p:blipFill>
              <p:spPr>
                <a:xfrm>
                  <a:off x="5612470" y="2048143"/>
                  <a:ext cx="80172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2" name="Ink 41">
                  <a:extLst>
                    <a:ext uri="{FF2B5EF4-FFF2-40B4-BE49-F238E27FC236}">
                      <a16:creationId xmlns:a16="http://schemas.microsoft.com/office/drawing/2014/main" id="{5BBEC671-1B0D-A44A-A466-EB72EE4D400D}"/>
                    </a:ext>
                  </a:extLst>
                </p14:cNvPr>
                <p14:cNvContentPartPr/>
                <p14:nvPr/>
              </p14:nvContentPartPr>
              <p14:xfrm>
                <a:off x="6424990" y="2057143"/>
                <a:ext cx="20880" cy="61560"/>
              </p14:xfrm>
            </p:contentPart>
          </mc:Choice>
          <mc:Fallback>
            <p:pic>
              <p:nvPicPr>
                <p:cNvPr id="42" name="Ink 41">
                  <a:extLst>
                    <a:ext uri="{FF2B5EF4-FFF2-40B4-BE49-F238E27FC236}">
                      <a16:creationId xmlns:a16="http://schemas.microsoft.com/office/drawing/2014/main" id="{5BBEC671-1B0D-A44A-A466-EB72EE4D400D}"/>
                    </a:ext>
                  </a:extLst>
                </p:cNvPr>
                <p:cNvPicPr/>
                <p:nvPr/>
              </p:nvPicPr>
              <p:blipFill>
                <a:blip r:embed="rId45"/>
                <a:stretch>
                  <a:fillRect/>
                </a:stretch>
              </p:blipFill>
              <p:spPr>
                <a:xfrm>
                  <a:off x="6409870" y="2041663"/>
                  <a:ext cx="511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3" name="Ink 42">
                  <a:extLst>
                    <a:ext uri="{FF2B5EF4-FFF2-40B4-BE49-F238E27FC236}">
                      <a16:creationId xmlns:a16="http://schemas.microsoft.com/office/drawing/2014/main" id="{36D37947-07DD-D748-BDD7-B0F4F3DE3E3B}"/>
                    </a:ext>
                  </a:extLst>
                </p14:cNvPr>
                <p14:cNvContentPartPr/>
                <p14:nvPr/>
              </p14:nvContentPartPr>
              <p14:xfrm>
                <a:off x="6549550" y="2187103"/>
                <a:ext cx="207720" cy="173160"/>
              </p14:xfrm>
            </p:contentPart>
          </mc:Choice>
          <mc:Fallback>
            <p:pic>
              <p:nvPicPr>
                <p:cNvPr id="43" name="Ink 42">
                  <a:extLst>
                    <a:ext uri="{FF2B5EF4-FFF2-40B4-BE49-F238E27FC236}">
                      <a16:creationId xmlns:a16="http://schemas.microsoft.com/office/drawing/2014/main" id="{36D37947-07DD-D748-BDD7-B0F4F3DE3E3B}"/>
                    </a:ext>
                  </a:extLst>
                </p:cNvPr>
                <p:cNvPicPr/>
                <p:nvPr/>
              </p:nvPicPr>
              <p:blipFill>
                <a:blip r:embed="rId47"/>
                <a:stretch>
                  <a:fillRect/>
                </a:stretch>
              </p:blipFill>
              <p:spPr>
                <a:xfrm>
                  <a:off x="6534430" y="2171983"/>
                  <a:ext cx="2383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4" name="Ink 43">
                  <a:extLst>
                    <a:ext uri="{FF2B5EF4-FFF2-40B4-BE49-F238E27FC236}">
                      <a16:creationId xmlns:a16="http://schemas.microsoft.com/office/drawing/2014/main" id="{D284564A-7AB4-CF40-8287-7482044B9235}"/>
                    </a:ext>
                  </a:extLst>
                </p14:cNvPr>
                <p14:cNvContentPartPr/>
                <p14:nvPr/>
              </p14:nvContentPartPr>
              <p14:xfrm>
                <a:off x="6970390" y="2242543"/>
                <a:ext cx="14040" cy="3240"/>
              </p14:xfrm>
            </p:contentPart>
          </mc:Choice>
          <mc:Fallback>
            <p:pic>
              <p:nvPicPr>
                <p:cNvPr id="44" name="Ink 43">
                  <a:extLst>
                    <a:ext uri="{FF2B5EF4-FFF2-40B4-BE49-F238E27FC236}">
                      <a16:creationId xmlns:a16="http://schemas.microsoft.com/office/drawing/2014/main" id="{D284564A-7AB4-CF40-8287-7482044B9235}"/>
                    </a:ext>
                  </a:extLst>
                </p:cNvPr>
                <p:cNvPicPr/>
                <p:nvPr/>
              </p:nvPicPr>
              <p:blipFill>
                <a:blip r:embed="rId49"/>
                <a:stretch>
                  <a:fillRect/>
                </a:stretch>
              </p:blipFill>
              <p:spPr>
                <a:xfrm>
                  <a:off x="6955270" y="2227423"/>
                  <a:ext cx="442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 name="Ink 11">
                  <a:extLst>
                    <a:ext uri="{FF2B5EF4-FFF2-40B4-BE49-F238E27FC236}">
                      <a16:creationId xmlns:a16="http://schemas.microsoft.com/office/drawing/2014/main" id="{39273A5E-68F2-E14D-9B65-1554E58DF3EC}"/>
                    </a:ext>
                  </a:extLst>
                </p14:cNvPr>
                <p14:cNvContentPartPr/>
                <p14:nvPr/>
              </p14:nvContentPartPr>
              <p14:xfrm>
                <a:off x="5452630" y="880303"/>
                <a:ext cx="42840" cy="207720"/>
              </p14:xfrm>
            </p:contentPart>
          </mc:Choice>
          <mc:Fallback>
            <p:pic>
              <p:nvPicPr>
                <p:cNvPr id="12" name="Ink 11">
                  <a:extLst>
                    <a:ext uri="{FF2B5EF4-FFF2-40B4-BE49-F238E27FC236}">
                      <a16:creationId xmlns:a16="http://schemas.microsoft.com/office/drawing/2014/main" id="{39273A5E-68F2-E14D-9B65-1554E58DF3EC}"/>
                    </a:ext>
                  </a:extLst>
                </p:cNvPr>
                <p:cNvPicPr/>
                <p:nvPr/>
              </p:nvPicPr>
              <p:blipFill>
                <a:blip r:embed="rId51"/>
                <a:stretch>
                  <a:fillRect/>
                </a:stretch>
              </p:blipFill>
              <p:spPr>
                <a:xfrm>
                  <a:off x="5437510" y="864823"/>
                  <a:ext cx="730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3" name="Ink 12">
                  <a:extLst>
                    <a:ext uri="{FF2B5EF4-FFF2-40B4-BE49-F238E27FC236}">
                      <a16:creationId xmlns:a16="http://schemas.microsoft.com/office/drawing/2014/main" id="{A1CA4C4E-08E1-CA4D-B820-EC31EFDC46E9}"/>
                    </a:ext>
                  </a:extLst>
                </p14:cNvPr>
                <p14:cNvContentPartPr/>
                <p14:nvPr/>
              </p14:nvContentPartPr>
              <p14:xfrm>
                <a:off x="5698510" y="586903"/>
                <a:ext cx="44280" cy="309960"/>
              </p14:xfrm>
            </p:contentPart>
          </mc:Choice>
          <mc:Fallback>
            <p:pic>
              <p:nvPicPr>
                <p:cNvPr id="13" name="Ink 12">
                  <a:extLst>
                    <a:ext uri="{FF2B5EF4-FFF2-40B4-BE49-F238E27FC236}">
                      <a16:creationId xmlns:a16="http://schemas.microsoft.com/office/drawing/2014/main" id="{A1CA4C4E-08E1-CA4D-B820-EC31EFDC46E9}"/>
                    </a:ext>
                  </a:extLst>
                </p:cNvPr>
                <p:cNvPicPr/>
                <p:nvPr/>
              </p:nvPicPr>
              <p:blipFill>
                <a:blip r:embed="rId53"/>
                <a:stretch>
                  <a:fillRect/>
                </a:stretch>
              </p:blipFill>
              <p:spPr>
                <a:xfrm>
                  <a:off x="5683390" y="571423"/>
                  <a:ext cx="748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 name="Ink 13">
                  <a:extLst>
                    <a:ext uri="{FF2B5EF4-FFF2-40B4-BE49-F238E27FC236}">
                      <a16:creationId xmlns:a16="http://schemas.microsoft.com/office/drawing/2014/main" id="{FB224726-1168-9D41-BF74-284BD0E4E522}"/>
                    </a:ext>
                  </a:extLst>
                </p14:cNvPr>
                <p14:cNvContentPartPr/>
                <p14:nvPr/>
              </p14:nvContentPartPr>
              <p14:xfrm>
                <a:off x="5976070" y="493303"/>
                <a:ext cx="243360" cy="387720"/>
              </p14:xfrm>
            </p:contentPart>
          </mc:Choice>
          <mc:Fallback>
            <p:pic>
              <p:nvPicPr>
                <p:cNvPr id="14" name="Ink 13">
                  <a:extLst>
                    <a:ext uri="{FF2B5EF4-FFF2-40B4-BE49-F238E27FC236}">
                      <a16:creationId xmlns:a16="http://schemas.microsoft.com/office/drawing/2014/main" id="{FB224726-1168-9D41-BF74-284BD0E4E522}"/>
                    </a:ext>
                  </a:extLst>
                </p:cNvPr>
                <p:cNvPicPr/>
                <p:nvPr/>
              </p:nvPicPr>
              <p:blipFill>
                <a:blip r:embed="rId55"/>
                <a:stretch>
                  <a:fillRect/>
                </a:stretch>
              </p:blipFill>
              <p:spPr>
                <a:xfrm>
                  <a:off x="5960950" y="478183"/>
                  <a:ext cx="2739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 name="Ink 14">
                  <a:extLst>
                    <a:ext uri="{FF2B5EF4-FFF2-40B4-BE49-F238E27FC236}">
                      <a16:creationId xmlns:a16="http://schemas.microsoft.com/office/drawing/2014/main" id="{4C5ECE2A-8D39-9545-AD81-F675A492B2E9}"/>
                    </a:ext>
                  </a:extLst>
                </p14:cNvPr>
                <p14:cNvContentPartPr/>
                <p14:nvPr/>
              </p14:nvContentPartPr>
              <p14:xfrm>
                <a:off x="6393310" y="810823"/>
                <a:ext cx="39960" cy="190800"/>
              </p14:xfrm>
            </p:contentPart>
          </mc:Choice>
          <mc:Fallback>
            <p:pic>
              <p:nvPicPr>
                <p:cNvPr id="15" name="Ink 14">
                  <a:extLst>
                    <a:ext uri="{FF2B5EF4-FFF2-40B4-BE49-F238E27FC236}">
                      <a16:creationId xmlns:a16="http://schemas.microsoft.com/office/drawing/2014/main" id="{4C5ECE2A-8D39-9545-AD81-F675A492B2E9}"/>
                    </a:ext>
                  </a:extLst>
                </p:cNvPr>
                <p:cNvPicPr/>
                <p:nvPr/>
              </p:nvPicPr>
              <p:blipFill>
                <a:blip r:embed="rId57"/>
                <a:stretch>
                  <a:fillRect/>
                </a:stretch>
              </p:blipFill>
              <p:spPr>
                <a:xfrm>
                  <a:off x="6377830" y="795343"/>
                  <a:ext cx="705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6" name="Ink 15">
                  <a:extLst>
                    <a:ext uri="{FF2B5EF4-FFF2-40B4-BE49-F238E27FC236}">
                      <a16:creationId xmlns:a16="http://schemas.microsoft.com/office/drawing/2014/main" id="{557FBEE0-11E1-2249-B728-4ADEDA949D1B}"/>
                    </a:ext>
                  </a:extLst>
                </p14:cNvPr>
                <p14:cNvContentPartPr/>
                <p14:nvPr/>
              </p14:nvContentPartPr>
              <p14:xfrm>
                <a:off x="6776710" y="500863"/>
                <a:ext cx="34200" cy="343800"/>
              </p14:xfrm>
            </p:contentPart>
          </mc:Choice>
          <mc:Fallback>
            <p:pic>
              <p:nvPicPr>
                <p:cNvPr id="16" name="Ink 15">
                  <a:extLst>
                    <a:ext uri="{FF2B5EF4-FFF2-40B4-BE49-F238E27FC236}">
                      <a16:creationId xmlns:a16="http://schemas.microsoft.com/office/drawing/2014/main" id="{557FBEE0-11E1-2249-B728-4ADEDA949D1B}"/>
                    </a:ext>
                  </a:extLst>
                </p:cNvPr>
                <p:cNvPicPr/>
                <p:nvPr/>
              </p:nvPicPr>
              <p:blipFill>
                <a:blip r:embed="rId59"/>
                <a:stretch>
                  <a:fillRect/>
                </a:stretch>
              </p:blipFill>
              <p:spPr>
                <a:xfrm>
                  <a:off x="6761590" y="485743"/>
                  <a:ext cx="648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7" name="Ink 16">
                  <a:extLst>
                    <a:ext uri="{FF2B5EF4-FFF2-40B4-BE49-F238E27FC236}">
                      <a16:creationId xmlns:a16="http://schemas.microsoft.com/office/drawing/2014/main" id="{6F9F2F1E-D438-0B4B-9EDC-BEAFE94BC03C}"/>
                    </a:ext>
                  </a:extLst>
                </p14:cNvPr>
                <p14:cNvContentPartPr/>
                <p14:nvPr/>
              </p14:nvContentPartPr>
              <p14:xfrm>
                <a:off x="7030510" y="428503"/>
                <a:ext cx="197280" cy="385560"/>
              </p14:xfrm>
            </p:contentPart>
          </mc:Choice>
          <mc:Fallback>
            <p:pic>
              <p:nvPicPr>
                <p:cNvPr id="17" name="Ink 16">
                  <a:extLst>
                    <a:ext uri="{FF2B5EF4-FFF2-40B4-BE49-F238E27FC236}">
                      <a16:creationId xmlns:a16="http://schemas.microsoft.com/office/drawing/2014/main" id="{6F9F2F1E-D438-0B4B-9EDC-BEAFE94BC03C}"/>
                    </a:ext>
                  </a:extLst>
                </p:cNvPr>
                <p:cNvPicPr/>
                <p:nvPr/>
              </p:nvPicPr>
              <p:blipFill>
                <a:blip r:embed="rId61"/>
                <a:stretch>
                  <a:fillRect/>
                </a:stretch>
              </p:blipFill>
              <p:spPr>
                <a:xfrm>
                  <a:off x="7015030" y="413023"/>
                  <a:ext cx="22788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BAF99FB6-FA25-2845-BAB7-8DFB70B86B8F}"/>
                    </a:ext>
                  </a:extLst>
                </p14:cNvPr>
                <p14:cNvContentPartPr/>
                <p14:nvPr/>
              </p14:nvContentPartPr>
              <p14:xfrm>
                <a:off x="5484310" y="197383"/>
                <a:ext cx="1080720" cy="1008000"/>
              </p14:xfrm>
            </p:contentPart>
          </mc:Choice>
          <mc:Fallback>
            <p:pic>
              <p:nvPicPr>
                <p:cNvPr id="39" name="Ink 38">
                  <a:extLst>
                    <a:ext uri="{FF2B5EF4-FFF2-40B4-BE49-F238E27FC236}">
                      <a16:creationId xmlns:a16="http://schemas.microsoft.com/office/drawing/2014/main" id="{BAF99FB6-FA25-2845-BAB7-8DFB70B86B8F}"/>
                    </a:ext>
                  </a:extLst>
                </p:cNvPr>
                <p:cNvPicPr/>
                <p:nvPr/>
              </p:nvPicPr>
              <p:blipFill>
                <a:blip r:embed="rId63"/>
                <a:stretch>
                  <a:fillRect/>
                </a:stretch>
              </p:blipFill>
              <p:spPr>
                <a:xfrm>
                  <a:off x="5469190" y="182263"/>
                  <a:ext cx="1111320" cy="1038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7F5AC35C-CBDF-354E-AE73-8B0D638704ED}"/>
                    </a:ext>
                  </a:extLst>
                </p14:cNvPr>
                <p14:cNvContentPartPr/>
                <p14:nvPr/>
              </p14:nvContentPartPr>
              <p14:xfrm>
                <a:off x="5839270" y="1251823"/>
                <a:ext cx="281880" cy="606240"/>
              </p14:xfrm>
            </p:contentPart>
          </mc:Choice>
          <mc:Fallback>
            <p:pic>
              <p:nvPicPr>
                <p:cNvPr id="40" name="Ink 39">
                  <a:extLst>
                    <a:ext uri="{FF2B5EF4-FFF2-40B4-BE49-F238E27FC236}">
                      <a16:creationId xmlns:a16="http://schemas.microsoft.com/office/drawing/2014/main" id="{7F5AC35C-CBDF-354E-AE73-8B0D638704ED}"/>
                    </a:ext>
                  </a:extLst>
                </p:cNvPr>
                <p:cNvPicPr/>
                <p:nvPr/>
              </p:nvPicPr>
              <p:blipFill>
                <a:blip r:embed="rId65"/>
                <a:stretch>
                  <a:fillRect/>
                </a:stretch>
              </p:blipFill>
              <p:spPr>
                <a:xfrm>
                  <a:off x="5823790" y="1236343"/>
                  <a:ext cx="312480" cy="636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Ink 46">
                  <a:extLst>
                    <a:ext uri="{FF2B5EF4-FFF2-40B4-BE49-F238E27FC236}">
                      <a16:creationId xmlns:a16="http://schemas.microsoft.com/office/drawing/2014/main" id="{2D8E8E8D-3684-324A-9796-B5D734E0DB88}"/>
                    </a:ext>
                  </a:extLst>
                </p14:cNvPr>
                <p14:cNvContentPartPr/>
                <p14:nvPr/>
              </p14:nvContentPartPr>
              <p14:xfrm>
                <a:off x="5935390" y="498343"/>
                <a:ext cx="318960" cy="450000"/>
              </p14:xfrm>
            </p:contentPart>
          </mc:Choice>
          <mc:Fallback>
            <p:pic>
              <p:nvPicPr>
                <p:cNvPr id="47" name="Ink 46">
                  <a:extLst>
                    <a:ext uri="{FF2B5EF4-FFF2-40B4-BE49-F238E27FC236}">
                      <a16:creationId xmlns:a16="http://schemas.microsoft.com/office/drawing/2014/main" id="{2D8E8E8D-3684-324A-9796-B5D734E0DB88}"/>
                    </a:ext>
                  </a:extLst>
                </p:cNvPr>
                <p:cNvPicPr/>
                <p:nvPr/>
              </p:nvPicPr>
              <p:blipFill>
                <a:blip r:embed="rId67"/>
                <a:stretch>
                  <a:fillRect/>
                </a:stretch>
              </p:blipFill>
              <p:spPr>
                <a:xfrm>
                  <a:off x="5920270" y="483223"/>
                  <a:ext cx="34956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Ink 47">
                  <a:extLst>
                    <a:ext uri="{FF2B5EF4-FFF2-40B4-BE49-F238E27FC236}">
                      <a16:creationId xmlns:a16="http://schemas.microsoft.com/office/drawing/2014/main" id="{8B30067C-74A0-3744-9906-F9351A484E04}"/>
                    </a:ext>
                  </a:extLst>
                </p14:cNvPr>
                <p14:cNvContentPartPr/>
                <p14:nvPr/>
              </p14:nvContentPartPr>
              <p14:xfrm>
                <a:off x="5977150" y="505903"/>
                <a:ext cx="264960" cy="445680"/>
              </p14:xfrm>
            </p:contentPart>
          </mc:Choice>
          <mc:Fallback>
            <p:pic>
              <p:nvPicPr>
                <p:cNvPr id="48" name="Ink 47">
                  <a:extLst>
                    <a:ext uri="{FF2B5EF4-FFF2-40B4-BE49-F238E27FC236}">
                      <a16:creationId xmlns:a16="http://schemas.microsoft.com/office/drawing/2014/main" id="{8B30067C-74A0-3744-9906-F9351A484E04}"/>
                    </a:ext>
                  </a:extLst>
                </p:cNvPr>
                <p:cNvPicPr/>
                <p:nvPr/>
              </p:nvPicPr>
              <p:blipFill>
                <a:blip r:embed="rId69"/>
                <a:stretch>
                  <a:fillRect/>
                </a:stretch>
              </p:blipFill>
              <p:spPr>
                <a:xfrm>
                  <a:off x="5962030" y="490423"/>
                  <a:ext cx="29556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D47D8B41-B07A-BB47-8A0A-954C79F506B9}"/>
                    </a:ext>
                  </a:extLst>
                </p14:cNvPr>
                <p14:cNvContentPartPr/>
                <p14:nvPr/>
              </p14:nvContentPartPr>
              <p14:xfrm>
                <a:off x="1306150" y="809383"/>
                <a:ext cx="4930200" cy="1355760"/>
              </p14:xfrm>
            </p:contentPart>
          </mc:Choice>
          <mc:Fallback>
            <p:pic>
              <p:nvPicPr>
                <p:cNvPr id="50" name="Ink 49">
                  <a:extLst>
                    <a:ext uri="{FF2B5EF4-FFF2-40B4-BE49-F238E27FC236}">
                      <a16:creationId xmlns:a16="http://schemas.microsoft.com/office/drawing/2014/main" id="{D47D8B41-B07A-BB47-8A0A-954C79F506B9}"/>
                    </a:ext>
                  </a:extLst>
                </p:cNvPr>
                <p:cNvPicPr/>
                <p:nvPr/>
              </p:nvPicPr>
              <p:blipFill>
                <a:blip r:embed="rId71"/>
                <a:stretch>
                  <a:fillRect/>
                </a:stretch>
              </p:blipFill>
              <p:spPr>
                <a:xfrm>
                  <a:off x="1291030" y="794263"/>
                  <a:ext cx="4960440" cy="138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346BA282-DD41-034B-BA86-11CFDBF52846}"/>
                    </a:ext>
                  </a:extLst>
                </p14:cNvPr>
                <p14:cNvContentPartPr/>
                <p14:nvPr/>
              </p14:nvContentPartPr>
              <p14:xfrm>
                <a:off x="3427630" y="2038063"/>
                <a:ext cx="554040" cy="1669680"/>
              </p14:xfrm>
            </p:contentPart>
          </mc:Choice>
          <mc:Fallback>
            <p:pic>
              <p:nvPicPr>
                <p:cNvPr id="51" name="Ink 50">
                  <a:extLst>
                    <a:ext uri="{FF2B5EF4-FFF2-40B4-BE49-F238E27FC236}">
                      <a16:creationId xmlns:a16="http://schemas.microsoft.com/office/drawing/2014/main" id="{346BA282-DD41-034B-BA86-11CFDBF52846}"/>
                    </a:ext>
                  </a:extLst>
                </p:cNvPr>
                <p:cNvPicPr/>
                <p:nvPr/>
              </p:nvPicPr>
              <p:blipFill>
                <a:blip r:embed="rId73"/>
                <a:stretch>
                  <a:fillRect/>
                </a:stretch>
              </p:blipFill>
              <p:spPr>
                <a:xfrm>
                  <a:off x="3412510" y="2022943"/>
                  <a:ext cx="584640" cy="1700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3" name="Ink 52">
                  <a:extLst>
                    <a:ext uri="{FF2B5EF4-FFF2-40B4-BE49-F238E27FC236}">
                      <a16:creationId xmlns:a16="http://schemas.microsoft.com/office/drawing/2014/main" id="{0BF15D0E-34F5-EE41-B777-338E7555B22E}"/>
                    </a:ext>
                  </a:extLst>
                </p14:cNvPr>
                <p14:cNvContentPartPr/>
                <p14:nvPr/>
              </p14:nvContentPartPr>
              <p14:xfrm>
                <a:off x="5891110" y="411943"/>
                <a:ext cx="6356520" cy="1420200"/>
              </p14:xfrm>
            </p:contentPart>
          </mc:Choice>
          <mc:Fallback>
            <p:pic>
              <p:nvPicPr>
                <p:cNvPr id="53" name="Ink 52">
                  <a:extLst>
                    <a:ext uri="{FF2B5EF4-FFF2-40B4-BE49-F238E27FC236}">
                      <a16:creationId xmlns:a16="http://schemas.microsoft.com/office/drawing/2014/main" id="{0BF15D0E-34F5-EE41-B777-338E7555B22E}"/>
                    </a:ext>
                  </a:extLst>
                </p:cNvPr>
                <p:cNvPicPr/>
                <p:nvPr/>
              </p:nvPicPr>
              <p:blipFill>
                <a:blip r:embed="rId75"/>
                <a:stretch>
                  <a:fillRect/>
                </a:stretch>
              </p:blipFill>
              <p:spPr>
                <a:xfrm>
                  <a:off x="5875990" y="396463"/>
                  <a:ext cx="6387120" cy="1450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5" name="Ink 54">
                  <a:extLst>
                    <a:ext uri="{FF2B5EF4-FFF2-40B4-BE49-F238E27FC236}">
                      <a16:creationId xmlns:a16="http://schemas.microsoft.com/office/drawing/2014/main" id="{D9FB60CA-6FF6-3F44-A1F5-F91E4493553E}"/>
                    </a:ext>
                  </a:extLst>
                </p14:cNvPr>
                <p14:cNvContentPartPr/>
                <p14:nvPr/>
              </p14:nvContentPartPr>
              <p14:xfrm>
                <a:off x="8625670" y="1899463"/>
                <a:ext cx="469440" cy="1056600"/>
              </p14:xfrm>
            </p:contentPart>
          </mc:Choice>
          <mc:Fallback>
            <p:pic>
              <p:nvPicPr>
                <p:cNvPr id="55" name="Ink 54">
                  <a:extLst>
                    <a:ext uri="{FF2B5EF4-FFF2-40B4-BE49-F238E27FC236}">
                      <a16:creationId xmlns:a16="http://schemas.microsoft.com/office/drawing/2014/main" id="{D9FB60CA-6FF6-3F44-A1F5-F91E4493553E}"/>
                    </a:ext>
                  </a:extLst>
                </p:cNvPr>
                <p:cNvPicPr/>
                <p:nvPr/>
              </p:nvPicPr>
              <p:blipFill>
                <a:blip r:embed="rId77"/>
                <a:stretch>
                  <a:fillRect/>
                </a:stretch>
              </p:blipFill>
              <p:spPr>
                <a:xfrm>
                  <a:off x="8610550" y="1884343"/>
                  <a:ext cx="500040" cy="1087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7" name="Ink 56">
                  <a:extLst>
                    <a:ext uri="{FF2B5EF4-FFF2-40B4-BE49-F238E27FC236}">
                      <a16:creationId xmlns:a16="http://schemas.microsoft.com/office/drawing/2014/main" id="{FA0EC010-ED1D-8D40-8B34-94EE2188B329}"/>
                    </a:ext>
                  </a:extLst>
                </p14:cNvPr>
                <p14:cNvContentPartPr/>
                <p14:nvPr/>
              </p14:nvContentPartPr>
              <p14:xfrm>
                <a:off x="8487430" y="3448183"/>
                <a:ext cx="58320" cy="502920"/>
              </p14:xfrm>
            </p:contentPart>
          </mc:Choice>
          <mc:Fallback>
            <p:pic>
              <p:nvPicPr>
                <p:cNvPr id="57" name="Ink 56">
                  <a:extLst>
                    <a:ext uri="{FF2B5EF4-FFF2-40B4-BE49-F238E27FC236}">
                      <a16:creationId xmlns:a16="http://schemas.microsoft.com/office/drawing/2014/main" id="{FA0EC010-ED1D-8D40-8B34-94EE2188B329}"/>
                    </a:ext>
                  </a:extLst>
                </p:cNvPr>
                <p:cNvPicPr/>
                <p:nvPr/>
              </p:nvPicPr>
              <p:blipFill>
                <a:blip r:embed="rId79"/>
                <a:stretch>
                  <a:fillRect/>
                </a:stretch>
              </p:blipFill>
              <p:spPr>
                <a:xfrm>
                  <a:off x="8472310" y="3432703"/>
                  <a:ext cx="88920" cy="533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8" name="Ink 57">
                  <a:extLst>
                    <a:ext uri="{FF2B5EF4-FFF2-40B4-BE49-F238E27FC236}">
                      <a16:creationId xmlns:a16="http://schemas.microsoft.com/office/drawing/2014/main" id="{B09A94BB-CDFB-BA4F-9B57-F63017369C1D}"/>
                    </a:ext>
                  </a:extLst>
                </p14:cNvPr>
                <p14:cNvContentPartPr/>
                <p14:nvPr/>
              </p14:nvContentPartPr>
              <p14:xfrm>
                <a:off x="8669590" y="3382663"/>
                <a:ext cx="150840" cy="493920"/>
              </p14:xfrm>
            </p:contentPart>
          </mc:Choice>
          <mc:Fallback>
            <p:pic>
              <p:nvPicPr>
                <p:cNvPr id="58" name="Ink 57">
                  <a:extLst>
                    <a:ext uri="{FF2B5EF4-FFF2-40B4-BE49-F238E27FC236}">
                      <a16:creationId xmlns:a16="http://schemas.microsoft.com/office/drawing/2014/main" id="{B09A94BB-CDFB-BA4F-9B57-F63017369C1D}"/>
                    </a:ext>
                  </a:extLst>
                </p:cNvPr>
                <p:cNvPicPr/>
                <p:nvPr/>
              </p:nvPicPr>
              <p:blipFill>
                <a:blip r:embed="rId81"/>
                <a:stretch>
                  <a:fillRect/>
                </a:stretch>
              </p:blipFill>
              <p:spPr>
                <a:xfrm>
                  <a:off x="8654110" y="3367543"/>
                  <a:ext cx="18144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9" name="Ink 58">
                  <a:extLst>
                    <a:ext uri="{FF2B5EF4-FFF2-40B4-BE49-F238E27FC236}">
                      <a16:creationId xmlns:a16="http://schemas.microsoft.com/office/drawing/2014/main" id="{4977BFFC-86D6-A24F-A6BE-640C2CABF527}"/>
                    </a:ext>
                  </a:extLst>
                </p14:cNvPr>
                <p14:cNvContentPartPr/>
                <p14:nvPr/>
              </p14:nvContentPartPr>
              <p14:xfrm>
                <a:off x="8994310" y="3669583"/>
                <a:ext cx="11160" cy="56160"/>
              </p14:xfrm>
            </p:contentPart>
          </mc:Choice>
          <mc:Fallback>
            <p:pic>
              <p:nvPicPr>
                <p:cNvPr id="59" name="Ink 58">
                  <a:extLst>
                    <a:ext uri="{FF2B5EF4-FFF2-40B4-BE49-F238E27FC236}">
                      <a16:creationId xmlns:a16="http://schemas.microsoft.com/office/drawing/2014/main" id="{4977BFFC-86D6-A24F-A6BE-640C2CABF527}"/>
                    </a:ext>
                  </a:extLst>
                </p:cNvPr>
                <p:cNvPicPr/>
                <p:nvPr/>
              </p:nvPicPr>
              <p:blipFill>
                <a:blip r:embed="rId83"/>
                <a:stretch>
                  <a:fillRect/>
                </a:stretch>
              </p:blipFill>
              <p:spPr>
                <a:xfrm>
                  <a:off x="8979190" y="3654103"/>
                  <a:ext cx="414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0" name="Ink 59">
                  <a:extLst>
                    <a:ext uri="{FF2B5EF4-FFF2-40B4-BE49-F238E27FC236}">
                      <a16:creationId xmlns:a16="http://schemas.microsoft.com/office/drawing/2014/main" id="{5C529DFB-D077-114E-B370-13C0863E8B0F}"/>
                    </a:ext>
                  </a:extLst>
                </p14:cNvPr>
                <p14:cNvContentPartPr/>
                <p14:nvPr/>
              </p14:nvContentPartPr>
              <p14:xfrm>
                <a:off x="9095110" y="3503623"/>
                <a:ext cx="195480" cy="412920"/>
              </p14:xfrm>
            </p:contentPart>
          </mc:Choice>
          <mc:Fallback>
            <p:pic>
              <p:nvPicPr>
                <p:cNvPr id="60" name="Ink 59">
                  <a:extLst>
                    <a:ext uri="{FF2B5EF4-FFF2-40B4-BE49-F238E27FC236}">
                      <a16:creationId xmlns:a16="http://schemas.microsoft.com/office/drawing/2014/main" id="{5C529DFB-D077-114E-B370-13C0863E8B0F}"/>
                    </a:ext>
                  </a:extLst>
                </p:cNvPr>
                <p:cNvPicPr/>
                <p:nvPr/>
              </p:nvPicPr>
              <p:blipFill>
                <a:blip r:embed="rId85"/>
                <a:stretch>
                  <a:fillRect/>
                </a:stretch>
              </p:blipFill>
              <p:spPr>
                <a:xfrm>
                  <a:off x="9079990" y="3488503"/>
                  <a:ext cx="22608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1" name="Ink 60">
                  <a:extLst>
                    <a:ext uri="{FF2B5EF4-FFF2-40B4-BE49-F238E27FC236}">
                      <a16:creationId xmlns:a16="http://schemas.microsoft.com/office/drawing/2014/main" id="{C4BF2A39-5FE4-0A46-8363-A011929F34D2}"/>
                    </a:ext>
                  </a:extLst>
                </p14:cNvPr>
                <p14:cNvContentPartPr/>
                <p14:nvPr/>
              </p14:nvContentPartPr>
              <p14:xfrm>
                <a:off x="9149830" y="3342703"/>
                <a:ext cx="254160" cy="198000"/>
              </p14:xfrm>
            </p:contentPart>
          </mc:Choice>
          <mc:Fallback>
            <p:pic>
              <p:nvPicPr>
                <p:cNvPr id="61" name="Ink 60">
                  <a:extLst>
                    <a:ext uri="{FF2B5EF4-FFF2-40B4-BE49-F238E27FC236}">
                      <a16:creationId xmlns:a16="http://schemas.microsoft.com/office/drawing/2014/main" id="{C4BF2A39-5FE4-0A46-8363-A011929F34D2}"/>
                    </a:ext>
                  </a:extLst>
                </p:cNvPr>
                <p:cNvPicPr/>
                <p:nvPr/>
              </p:nvPicPr>
              <p:blipFill>
                <a:blip r:embed="rId87"/>
                <a:stretch>
                  <a:fillRect/>
                </a:stretch>
              </p:blipFill>
              <p:spPr>
                <a:xfrm>
                  <a:off x="9134350" y="3327583"/>
                  <a:ext cx="2844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3" name="Ink 62">
                  <a:extLst>
                    <a:ext uri="{FF2B5EF4-FFF2-40B4-BE49-F238E27FC236}">
                      <a16:creationId xmlns:a16="http://schemas.microsoft.com/office/drawing/2014/main" id="{486A5D11-CE75-6A48-BE83-056308591FA4}"/>
                    </a:ext>
                  </a:extLst>
                </p14:cNvPr>
                <p14:cNvContentPartPr/>
                <p14:nvPr/>
              </p14:nvContentPartPr>
              <p14:xfrm>
                <a:off x="3235750" y="4262503"/>
                <a:ext cx="317880" cy="522360"/>
              </p14:xfrm>
            </p:contentPart>
          </mc:Choice>
          <mc:Fallback>
            <p:pic>
              <p:nvPicPr>
                <p:cNvPr id="63" name="Ink 62">
                  <a:extLst>
                    <a:ext uri="{FF2B5EF4-FFF2-40B4-BE49-F238E27FC236}">
                      <a16:creationId xmlns:a16="http://schemas.microsoft.com/office/drawing/2014/main" id="{486A5D11-CE75-6A48-BE83-056308591FA4}"/>
                    </a:ext>
                  </a:extLst>
                </p:cNvPr>
                <p:cNvPicPr/>
                <p:nvPr/>
              </p:nvPicPr>
              <p:blipFill>
                <a:blip r:embed="rId89"/>
                <a:stretch>
                  <a:fillRect/>
                </a:stretch>
              </p:blipFill>
              <p:spPr>
                <a:xfrm>
                  <a:off x="3220630" y="4247383"/>
                  <a:ext cx="34848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Ink 63">
                  <a:extLst>
                    <a:ext uri="{FF2B5EF4-FFF2-40B4-BE49-F238E27FC236}">
                      <a16:creationId xmlns:a16="http://schemas.microsoft.com/office/drawing/2014/main" id="{EC2C3673-7323-7248-A89B-D6BF26175053}"/>
                    </a:ext>
                  </a:extLst>
                </p14:cNvPr>
                <p14:cNvContentPartPr/>
                <p14:nvPr/>
              </p14:nvContentPartPr>
              <p14:xfrm>
                <a:off x="3658750" y="4352143"/>
                <a:ext cx="242640" cy="84600"/>
              </p14:xfrm>
            </p:contentPart>
          </mc:Choice>
          <mc:Fallback>
            <p:pic>
              <p:nvPicPr>
                <p:cNvPr id="64" name="Ink 63">
                  <a:extLst>
                    <a:ext uri="{FF2B5EF4-FFF2-40B4-BE49-F238E27FC236}">
                      <a16:creationId xmlns:a16="http://schemas.microsoft.com/office/drawing/2014/main" id="{EC2C3673-7323-7248-A89B-D6BF26175053}"/>
                    </a:ext>
                  </a:extLst>
                </p:cNvPr>
                <p:cNvPicPr/>
                <p:nvPr/>
              </p:nvPicPr>
              <p:blipFill>
                <a:blip r:embed="rId91"/>
                <a:stretch>
                  <a:fillRect/>
                </a:stretch>
              </p:blipFill>
              <p:spPr>
                <a:xfrm>
                  <a:off x="3643630" y="4337023"/>
                  <a:ext cx="273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5" name="Ink 64">
                  <a:extLst>
                    <a:ext uri="{FF2B5EF4-FFF2-40B4-BE49-F238E27FC236}">
                      <a16:creationId xmlns:a16="http://schemas.microsoft.com/office/drawing/2014/main" id="{4DF118A6-3705-FB46-A5AA-320D305B22E6}"/>
                    </a:ext>
                  </a:extLst>
                </p14:cNvPr>
                <p14:cNvContentPartPr/>
                <p14:nvPr/>
              </p14:nvContentPartPr>
              <p14:xfrm>
                <a:off x="3750910" y="4269343"/>
                <a:ext cx="35640" cy="389520"/>
              </p14:xfrm>
            </p:contentPart>
          </mc:Choice>
          <mc:Fallback>
            <p:pic>
              <p:nvPicPr>
                <p:cNvPr id="65" name="Ink 64">
                  <a:extLst>
                    <a:ext uri="{FF2B5EF4-FFF2-40B4-BE49-F238E27FC236}">
                      <a16:creationId xmlns:a16="http://schemas.microsoft.com/office/drawing/2014/main" id="{4DF118A6-3705-FB46-A5AA-320D305B22E6}"/>
                    </a:ext>
                  </a:extLst>
                </p:cNvPr>
                <p:cNvPicPr/>
                <p:nvPr/>
              </p:nvPicPr>
              <p:blipFill>
                <a:blip r:embed="rId93"/>
                <a:stretch>
                  <a:fillRect/>
                </a:stretch>
              </p:blipFill>
              <p:spPr>
                <a:xfrm>
                  <a:off x="3735430" y="4253863"/>
                  <a:ext cx="6624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6" name="Ink 65">
                  <a:extLst>
                    <a:ext uri="{FF2B5EF4-FFF2-40B4-BE49-F238E27FC236}">
                      <a16:creationId xmlns:a16="http://schemas.microsoft.com/office/drawing/2014/main" id="{42C9BDF8-8C13-BF4A-8A34-468EAC64C127}"/>
                    </a:ext>
                  </a:extLst>
                </p14:cNvPr>
                <p14:cNvContentPartPr/>
                <p14:nvPr/>
              </p14:nvContentPartPr>
              <p14:xfrm>
                <a:off x="4044310" y="4122103"/>
                <a:ext cx="178560" cy="459360"/>
              </p14:xfrm>
            </p:contentPart>
          </mc:Choice>
          <mc:Fallback>
            <p:pic>
              <p:nvPicPr>
                <p:cNvPr id="66" name="Ink 65">
                  <a:extLst>
                    <a:ext uri="{FF2B5EF4-FFF2-40B4-BE49-F238E27FC236}">
                      <a16:creationId xmlns:a16="http://schemas.microsoft.com/office/drawing/2014/main" id="{42C9BDF8-8C13-BF4A-8A34-468EAC64C127}"/>
                    </a:ext>
                  </a:extLst>
                </p:cNvPr>
                <p:cNvPicPr/>
                <p:nvPr/>
              </p:nvPicPr>
              <p:blipFill>
                <a:blip r:embed="rId95"/>
                <a:stretch>
                  <a:fillRect/>
                </a:stretch>
              </p:blipFill>
              <p:spPr>
                <a:xfrm>
                  <a:off x="4029190" y="4106983"/>
                  <a:ext cx="20916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7" name="Ink 66">
                  <a:extLst>
                    <a:ext uri="{FF2B5EF4-FFF2-40B4-BE49-F238E27FC236}">
                      <a16:creationId xmlns:a16="http://schemas.microsoft.com/office/drawing/2014/main" id="{D2568366-53CC-2E41-A53A-D39660F93334}"/>
                    </a:ext>
                  </a:extLst>
                </p14:cNvPr>
                <p14:cNvContentPartPr/>
                <p14:nvPr/>
              </p14:nvContentPartPr>
              <p14:xfrm>
                <a:off x="3411430" y="4781983"/>
                <a:ext cx="757440" cy="275760"/>
              </p14:xfrm>
            </p:contentPart>
          </mc:Choice>
          <mc:Fallback>
            <p:pic>
              <p:nvPicPr>
                <p:cNvPr id="67" name="Ink 66">
                  <a:extLst>
                    <a:ext uri="{FF2B5EF4-FFF2-40B4-BE49-F238E27FC236}">
                      <a16:creationId xmlns:a16="http://schemas.microsoft.com/office/drawing/2014/main" id="{D2568366-53CC-2E41-A53A-D39660F93334}"/>
                    </a:ext>
                  </a:extLst>
                </p:cNvPr>
                <p:cNvPicPr/>
                <p:nvPr/>
              </p:nvPicPr>
              <p:blipFill>
                <a:blip r:embed="rId97"/>
                <a:stretch>
                  <a:fillRect/>
                </a:stretch>
              </p:blipFill>
              <p:spPr>
                <a:xfrm>
                  <a:off x="3396310" y="4766863"/>
                  <a:ext cx="7880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8" name="Ink 67">
                  <a:extLst>
                    <a:ext uri="{FF2B5EF4-FFF2-40B4-BE49-F238E27FC236}">
                      <a16:creationId xmlns:a16="http://schemas.microsoft.com/office/drawing/2014/main" id="{E9963A95-5343-0A4A-BC9B-92784B1DAC10}"/>
                    </a:ext>
                  </a:extLst>
                </p14:cNvPr>
                <p14:cNvContentPartPr/>
                <p14:nvPr/>
              </p14:nvContentPartPr>
              <p14:xfrm>
                <a:off x="3737230" y="5085823"/>
                <a:ext cx="772200" cy="363600"/>
              </p14:xfrm>
            </p:contentPart>
          </mc:Choice>
          <mc:Fallback>
            <p:pic>
              <p:nvPicPr>
                <p:cNvPr id="68" name="Ink 67">
                  <a:extLst>
                    <a:ext uri="{FF2B5EF4-FFF2-40B4-BE49-F238E27FC236}">
                      <a16:creationId xmlns:a16="http://schemas.microsoft.com/office/drawing/2014/main" id="{E9963A95-5343-0A4A-BC9B-92784B1DAC10}"/>
                    </a:ext>
                  </a:extLst>
                </p:cNvPr>
                <p:cNvPicPr/>
                <p:nvPr/>
              </p:nvPicPr>
              <p:blipFill>
                <a:blip r:embed="rId99"/>
                <a:stretch>
                  <a:fillRect/>
                </a:stretch>
              </p:blipFill>
              <p:spPr>
                <a:xfrm>
                  <a:off x="3721750" y="5070703"/>
                  <a:ext cx="80280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2" name="Ink 71">
                  <a:extLst>
                    <a:ext uri="{FF2B5EF4-FFF2-40B4-BE49-F238E27FC236}">
                      <a16:creationId xmlns:a16="http://schemas.microsoft.com/office/drawing/2014/main" id="{AEEACCCA-B193-2742-A54D-6C0A25DA8BA4}"/>
                    </a:ext>
                  </a:extLst>
                </p14:cNvPr>
                <p14:cNvContentPartPr/>
                <p14:nvPr/>
              </p14:nvContentPartPr>
              <p14:xfrm>
                <a:off x="8848510" y="5012743"/>
                <a:ext cx="39960" cy="582480"/>
              </p14:xfrm>
            </p:contentPart>
          </mc:Choice>
          <mc:Fallback>
            <p:pic>
              <p:nvPicPr>
                <p:cNvPr id="72" name="Ink 71">
                  <a:extLst>
                    <a:ext uri="{FF2B5EF4-FFF2-40B4-BE49-F238E27FC236}">
                      <a16:creationId xmlns:a16="http://schemas.microsoft.com/office/drawing/2014/main" id="{AEEACCCA-B193-2742-A54D-6C0A25DA8BA4}"/>
                    </a:ext>
                  </a:extLst>
                </p:cNvPr>
                <p:cNvPicPr/>
                <p:nvPr/>
              </p:nvPicPr>
              <p:blipFill>
                <a:blip r:embed="rId101"/>
                <a:stretch>
                  <a:fillRect/>
                </a:stretch>
              </p:blipFill>
              <p:spPr>
                <a:xfrm>
                  <a:off x="8833390" y="4997263"/>
                  <a:ext cx="70560" cy="613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3" name="Ink 72">
                  <a:extLst>
                    <a:ext uri="{FF2B5EF4-FFF2-40B4-BE49-F238E27FC236}">
                      <a16:creationId xmlns:a16="http://schemas.microsoft.com/office/drawing/2014/main" id="{200741BE-937C-7040-9ACF-74408CFD149E}"/>
                    </a:ext>
                  </a:extLst>
                </p14:cNvPr>
                <p14:cNvContentPartPr/>
                <p14:nvPr/>
              </p14:nvContentPartPr>
              <p14:xfrm>
                <a:off x="9128950" y="4952983"/>
                <a:ext cx="170280" cy="462600"/>
              </p14:xfrm>
            </p:contentPart>
          </mc:Choice>
          <mc:Fallback>
            <p:pic>
              <p:nvPicPr>
                <p:cNvPr id="73" name="Ink 72">
                  <a:extLst>
                    <a:ext uri="{FF2B5EF4-FFF2-40B4-BE49-F238E27FC236}">
                      <a16:creationId xmlns:a16="http://schemas.microsoft.com/office/drawing/2014/main" id="{200741BE-937C-7040-9ACF-74408CFD149E}"/>
                    </a:ext>
                  </a:extLst>
                </p:cNvPr>
                <p:cNvPicPr/>
                <p:nvPr/>
              </p:nvPicPr>
              <p:blipFill>
                <a:blip r:embed="rId103"/>
                <a:stretch>
                  <a:fillRect/>
                </a:stretch>
              </p:blipFill>
              <p:spPr>
                <a:xfrm>
                  <a:off x="9113830" y="4937503"/>
                  <a:ext cx="20088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4" name="Ink 73">
                  <a:extLst>
                    <a:ext uri="{FF2B5EF4-FFF2-40B4-BE49-F238E27FC236}">
                      <a16:creationId xmlns:a16="http://schemas.microsoft.com/office/drawing/2014/main" id="{5EA5DC81-A3DD-EB45-B0EF-384D18C40917}"/>
                    </a:ext>
                  </a:extLst>
                </p14:cNvPr>
                <p14:cNvContentPartPr/>
                <p14:nvPr/>
              </p14:nvContentPartPr>
              <p14:xfrm>
                <a:off x="9514870" y="5212903"/>
                <a:ext cx="15840" cy="72360"/>
              </p14:xfrm>
            </p:contentPart>
          </mc:Choice>
          <mc:Fallback>
            <p:pic>
              <p:nvPicPr>
                <p:cNvPr id="74" name="Ink 73">
                  <a:extLst>
                    <a:ext uri="{FF2B5EF4-FFF2-40B4-BE49-F238E27FC236}">
                      <a16:creationId xmlns:a16="http://schemas.microsoft.com/office/drawing/2014/main" id="{5EA5DC81-A3DD-EB45-B0EF-384D18C40917}"/>
                    </a:ext>
                  </a:extLst>
                </p:cNvPr>
                <p:cNvPicPr/>
                <p:nvPr/>
              </p:nvPicPr>
              <p:blipFill>
                <a:blip r:embed="rId105"/>
                <a:stretch>
                  <a:fillRect/>
                </a:stretch>
              </p:blipFill>
              <p:spPr>
                <a:xfrm>
                  <a:off x="9499750" y="5197783"/>
                  <a:ext cx="464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5" name="Ink 74">
                  <a:extLst>
                    <a:ext uri="{FF2B5EF4-FFF2-40B4-BE49-F238E27FC236}">
                      <a16:creationId xmlns:a16="http://schemas.microsoft.com/office/drawing/2014/main" id="{4AFAF859-13D1-3647-9552-5EAC8A08FE9C}"/>
                    </a:ext>
                  </a:extLst>
                </p14:cNvPr>
                <p14:cNvContentPartPr/>
                <p14:nvPr/>
              </p14:nvContentPartPr>
              <p14:xfrm>
                <a:off x="9531790" y="5082583"/>
                <a:ext cx="178920" cy="366840"/>
              </p14:xfrm>
            </p:contentPart>
          </mc:Choice>
          <mc:Fallback>
            <p:pic>
              <p:nvPicPr>
                <p:cNvPr id="75" name="Ink 74">
                  <a:extLst>
                    <a:ext uri="{FF2B5EF4-FFF2-40B4-BE49-F238E27FC236}">
                      <a16:creationId xmlns:a16="http://schemas.microsoft.com/office/drawing/2014/main" id="{4AFAF859-13D1-3647-9552-5EAC8A08FE9C}"/>
                    </a:ext>
                  </a:extLst>
                </p:cNvPr>
                <p:cNvPicPr/>
                <p:nvPr/>
              </p:nvPicPr>
              <p:blipFill>
                <a:blip r:embed="rId107"/>
                <a:stretch>
                  <a:fillRect/>
                </a:stretch>
              </p:blipFill>
              <p:spPr>
                <a:xfrm>
                  <a:off x="9516310" y="5067463"/>
                  <a:ext cx="20952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6" name="Ink 75">
                  <a:extLst>
                    <a:ext uri="{FF2B5EF4-FFF2-40B4-BE49-F238E27FC236}">
                      <a16:creationId xmlns:a16="http://schemas.microsoft.com/office/drawing/2014/main" id="{DE716284-77F8-A344-A39F-55A76B47CD60}"/>
                    </a:ext>
                  </a:extLst>
                </p14:cNvPr>
                <p14:cNvContentPartPr/>
                <p14:nvPr/>
              </p14:nvContentPartPr>
              <p14:xfrm>
                <a:off x="9526390" y="4800343"/>
                <a:ext cx="311400" cy="347400"/>
              </p14:xfrm>
            </p:contentPart>
          </mc:Choice>
          <mc:Fallback>
            <p:pic>
              <p:nvPicPr>
                <p:cNvPr id="76" name="Ink 75">
                  <a:extLst>
                    <a:ext uri="{FF2B5EF4-FFF2-40B4-BE49-F238E27FC236}">
                      <a16:creationId xmlns:a16="http://schemas.microsoft.com/office/drawing/2014/main" id="{DE716284-77F8-A344-A39F-55A76B47CD60}"/>
                    </a:ext>
                  </a:extLst>
                </p:cNvPr>
                <p:cNvPicPr/>
                <p:nvPr/>
              </p:nvPicPr>
              <p:blipFill>
                <a:blip r:embed="rId109"/>
                <a:stretch>
                  <a:fillRect/>
                </a:stretch>
              </p:blipFill>
              <p:spPr>
                <a:xfrm>
                  <a:off x="9511270" y="4784863"/>
                  <a:ext cx="34200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7" name="Ink 76">
                  <a:extLst>
                    <a:ext uri="{FF2B5EF4-FFF2-40B4-BE49-F238E27FC236}">
                      <a16:creationId xmlns:a16="http://schemas.microsoft.com/office/drawing/2014/main" id="{7FAE63F6-759A-F649-BC9E-8F67E1B74277}"/>
                    </a:ext>
                  </a:extLst>
                </p14:cNvPr>
                <p14:cNvContentPartPr/>
                <p14:nvPr/>
              </p14:nvContentPartPr>
              <p14:xfrm>
                <a:off x="7659790" y="-55337"/>
                <a:ext cx="2265840" cy="1378440"/>
              </p14:xfrm>
            </p:contentPart>
          </mc:Choice>
          <mc:Fallback>
            <p:pic>
              <p:nvPicPr>
                <p:cNvPr id="77" name="Ink 76">
                  <a:extLst>
                    <a:ext uri="{FF2B5EF4-FFF2-40B4-BE49-F238E27FC236}">
                      <a16:creationId xmlns:a16="http://schemas.microsoft.com/office/drawing/2014/main" id="{7FAE63F6-759A-F649-BC9E-8F67E1B74277}"/>
                    </a:ext>
                  </a:extLst>
                </p:cNvPr>
                <p:cNvPicPr/>
                <p:nvPr/>
              </p:nvPicPr>
              <p:blipFill>
                <a:blip r:embed="rId111"/>
                <a:stretch>
                  <a:fillRect/>
                </a:stretch>
              </p:blipFill>
              <p:spPr>
                <a:xfrm>
                  <a:off x="7644670" y="-70817"/>
                  <a:ext cx="2296440" cy="1408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9" name="Ink 78">
                  <a:extLst>
                    <a:ext uri="{FF2B5EF4-FFF2-40B4-BE49-F238E27FC236}">
                      <a16:creationId xmlns:a16="http://schemas.microsoft.com/office/drawing/2014/main" id="{783E42D8-28C9-C546-AE85-6BB1EA4E168A}"/>
                    </a:ext>
                  </a:extLst>
                </p14:cNvPr>
                <p14:cNvContentPartPr/>
                <p14:nvPr/>
              </p14:nvContentPartPr>
              <p14:xfrm>
                <a:off x="7702990" y="5955223"/>
                <a:ext cx="43200" cy="431640"/>
              </p14:xfrm>
            </p:contentPart>
          </mc:Choice>
          <mc:Fallback>
            <p:pic>
              <p:nvPicPr>
                <p:cNvPr id="79" name="Ink 78">
                  <a:extLst>
                    <a:ext uri="{FF2B5EF4-FFF2-40B4-BE49-F238E27FC236}">
                      <a16:creationId xmlns:a16="http://schemas.microsoft.com/office/drawing/2014/main" id="{783E42D8-28C9-C546-AE85-6BB1EA4E168A}"/>
                    </a:ext>
                  </a:extLst>
                </p:cNvPr>
                <p:cNvPicPr/>
                <p:nvPr/>
              </p:nvPicPr>
              <p:blipFill>
                <a:blip r:embed="rId113"/>
                <a:stretch>
                  <a:fillRect/>
                </a:stretch>
              </p:blipFill>
              <p:spPr>
                <a:xfrm>
                  <a:off x="7687870" y="5940103"/>
                  <a:ext cx="7380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0" name="Ink 79">
                  <a:extLst>
                    <a:ext uri="{FF2B5EF4-FFF2-40B4-BE49-F238E27FC236}">
                      <a16:creationId xmlns:a16="http://schemas.microsoft.com/office/drawing/2014/main" id="{E51C9F1A-9EA5-634A-9E32-2F6D1CFACA48}"/>
                    </a:ext>
                  </a:extLst>
                </p14:cNvPr>
                <p14:cNvContentPartPr/>
                <p14:nvPr/>
              </p14:nvContentPartPr>
              <p14:xfrm>
                <a:off x="8022310" y="5867743"/>
                <a:ext cx="234720" cy="472680"/>
              </p14:xfrm>
            </p:contentPart>
          </mc:Choice>
          <mc:Fallback>
            <p:pic>
              <p:nvPicPr>
                <p:cNvPr id="80" name="Ink 79">
                  <a:extLst>
                    <a:ext uri="{FF2B5EF4-FFF2-40B4-BE49-F238E27FC236}">
                      <a16:creationId xmlns:a16="http://schemas.microsoft.com/office/drawing/2014/main" id="{E51C9F1A-9EA5-634A-9E32-2F6D1CFACA48}"/>
                    </a:ext>
                  </a:extLst>
                </p:cNvPr>
                <p:cNvPicPr/>
                <p:nvPr/>
              </p:nvPicPr>
              <p:blipFill>
                <a:blip r:embed="rId115"/>
                <a:stretch>
                  <a:fillRect/>
                </a:stretch>
              </p:blipFill>
              <p:spPr>
                <a:xfrm>
                  <a:off x="8007190" y="5852623"/>
                  <a:ext cx="265320" cy="503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1" name="Ink 80">
                  <a:extLst>
                    <a:ext uri="{FF2B5EF4-FFF2-40B4-BE49-F238E27FC236}">
                      <a16:creationId xmlns:a16="http://schemas.microsoft.com/office/drawing/2014/main" id="{53245EEB-A0CC-C44A-8550-9BC3B6E5E25F}"/>
                    </a:ext>
                  </a:extLst>
                </p14:cNvPr>
                <p14:cNvContentPartPr/>
                <p14:nvPr/>
              </p14:nvContentPartPr>
              <p14:xfrm>
                <a:off x="8500750" y="6106423"/>
                <a:ext cx="20880" cy="51480"/>
              </p14:xfrm>
            </p:contentPart>
          </mc:Choice>
          <mc:Fallback>
            <p:pic>
              <p:nvPicPr>
                <p:cNvPr id="81" name="Ink 80">
                  <a:extLst>
                    <a:ext uri="{FF2B5EF4-FFF2-40B4-BE49-F238E27FC236}">
                      <a16:creationId xmlns:a16="http://schemas.microsoft.com/office/drawing/2014/main" id="{53245EEB-A0CC-C44A-8550-9BC3B6E5E25F}"/>
                    </a:ext>
                  </a:extLst>
                </p:cNvPr>
                <p:cNvPicPr/>
                <p:nvPr/>
              </p:nvPicPr>
              <p:blipFill>
                <a:blip r:embed="rId117"/>
                <a:stretch>
                  <a:fillRect/>
                </a:stretch>
              </p:blipFill>
              <p:spPr>
                <a:xfrm>
                  <a:off x="8485630" y="6091303"/>
                  <a:ext cx="514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2" name="Ink 81">
                  <a:extLst>
                    <a:ext uri="{FF2B5EF4-FFF2-40B4-BE49-F238E27FC236}">
                      <a16:creationId xmlns:a16="http://schemas.microsoft.com/office/drawing/2014/main" id="{69F0E11D-F432-8B41-9D7C-4B8428A2BEBA}"/>
                    </a:ext>
                  </a:extLst>
                </p14:cNvPr>
                <p14:cNvContentPartPr/>
                <p14:nvPr/>
              </p14:nvContentPartPr>
              <p14:xfrm>
                <a:off x="8705230" y="5975023"/>
                <a:ext cx="131400" cy="352080"/>
              </p14:xfrm>
            </p:contentPart>
          </mc:Choice>
          <mc:Fallback>
            <p:pic>
              <p:nvPicPr>
                <p:cNvPr id="82" name="Ink 81">
                  <a:extLst>
                    <a:ext uri="{FF2B5EF4-FFF2-40B4-BE49-F238E27FC236}">
                      <a16:creationId xmlns:a16="http://schemas.microsoft.com/office/drawing/2014/main" id="{69F0E11D-F432-8B41-9D7C-4B8428A2BEBA}"/>
                    </a:ext>
                  </a:extLst>
                </p:cNvPr>
                <p:cNvPicPr/>
                <p:nvPr/>
              </p:nvPicPr>
              <p:blipFill>
                <a:blip r:embed="rId119"/>
                <a:stretch>
                  <a:fillRect/>
                </a:stretch>
              </p:blipFill>
              <p:spPr>
                <a:xfrm>
                  <a:off x="8690110" y="5959543"/>
                  <a:ext cx="16200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3" name="Ink 82">
                  <a:extLst>
                    <a:ext uri="{FF2B5EF4-FFF2-40B4-BE49-F238E27FC236}">
                      <a16:creationId xmlns:a16="http://schemas.microsoft.com/office/drawing/2014/main" id="{D05498D5-268D-3E41-A4F8-EA56E0ADDF41}"/>
                    </a:ext>
                  </a:extLst>
                </p14:cNvPr>
                <p14:cNvContentPartPr/>
                <p14:nvPr/>
              </p14:nvContentPartPr>
              <p14:xfrm>
                <a:off x="8711710" y="5896543"/>
                <a:ext cx="260640" cy="107640"/>
              </p14:xfrm>
            </p:contentPart>
          </mc:Choice>
          <mc:Fallback>
            <p:pic>
              <p:nvPicPr>
                <p:cNvPr id="83" name="Ink 82">
                  <a:extLst>
                    <a:ext uri="{FF2B5EF4-FFF2-40B4-BE49-F238E27FC236}">
                      <a16:creationId xmlns:a16="http://schemas.microsoft.com/office/drawing/2014/main" id="{D05498D5-268D-3E41-A4F8-EA56E0ADDF41}"/>
                    </a:ext>
                  </a:extLst>
                </p:cNvPr>
                <p:cNvPicPr/>
                <p:nvPr/>
              </p:nvPicPr>
              <p:blipFill>
                <a:blip r:embed="rId121"/>
                <a:stretch>
                  <a:fillRect/>
                </a:stretch>
              </p:blipFill>
              <p:spPr>
                <a:xfrm>
                  <a:off x="8696590" y="5881063"/>
                  <a:ext cx="2912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4" name="Ink 83">
                  <a:extLst>
                    <a:ext uri="{FF2B5EF4-FFF2-40B4-BE49-F238E27FC236}">
                      <a16:creationId xmlns:a16="http://schemas.microsoft.com/office/drawing/2014/main" id="{1EA7B974-F19D-B14A-A4AC-D969CBE62600}"/>
                    </a:ext>
                  </a:extLst>
                </p14:cNvPr>
                <p14:cNvContentPartPr/>
                <p14:nvPr/>
              </p14:nvContentPartPr>
              <p14:xfrm>
                <a:off x="9139390" y="6043783"/>
                <a:ext cx="151560" cy="42840"/>
              </p14:xfrm>
            </p:contentPart>
          </mc:Choice>
          <mc:Fallback>
            <p:pic>
              <p:nvPicPr>
                <p:cNvPr id="84" name="Ink 83">
                  <a:extLst>
                    <a:ext uri="{FF2B5EF4-FFF2-40B4-BE49-F238E27FC236}">
                      <a16:creationId xmlns:a16="http://schemas.microsoft.com/office/drawing/2014/main" id="{1EA7B974-F19D-B14A-A4AC-D969CBE62600}"/>
                    </a:ext>
                  </a:extLst>
                </p:cNvPr>
                <p:cNvPicPr/>
                <p:nvPr/>
              </p:nvPicPr>
              <p:blipFill>
                <a:blip r:embed="rId123"/>
                <a:stretch>
                  <a:fillRect/>
                </a:stretch>
              </p:blipFill>
              <p:spPr>
                <a:xfrm>
                  <a:off x="9123910" y="6028303"/>
                  <a:ext cx="1821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5" name="Ink 84">
                  <a:extLst>
                    <a:ext uri="{FF2B5EF4-FFF2-40B4-BE49-F238E27FC236}">
                      <a16:creationId xmlns:a16="http://schemas.microsoft.com/office/drawing/2014/main" id="{84C51337-053F-FE43-9CEB-893B0402381C}"/>
                    </a:ext>
                  </a:extLst>
                </p14:cNvPr>
                <p14:cNvContentPartPr/>
                <p14:nvPr/>
              </p14:nvContentPartPr>
              <p14:xfrm>
                <a:off x="9461950" y="5778103"/>
                <a:ext cx="277200" cy="432000"/>
              </p14:xfrm>
            </p:contentPart>
          </mc:Choice>
          <mc:Fallback>
            <p:pic>
              <p:nvPicPr>
                <p:cNvPr id="85" name="Ink 84">
                  <a:extLst>
                    <a:ext uri="{FF2B5EF4-FFF2-40B4-BE49-F238E27FC236}">
                      <a16:creationId xmlns:a16="http://schemas.microsoft.com/office/drawing/2014/main" id="{84C51337-053F-FE43-9CEB-893B0402381C}"/>
                    </a:ext>
                  </a:extLst>
                </p:cNvPr>
                <p:cNvPicPr/>
                <p:nvPr/>
              </p:nvPicPr>
              <p:blipFill>
                <a:blip r:embed="rId125"/>
                <a:stretch>
                  <a:fillRect/>
                </a:stretch>
              </p:blipFill>
              <p:spPr>
                <a:xfrm>
                  <a:off x="9446830" y="5762623"/>
                  <a:ext cx="30780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7" name="Ink 96">
                  <a:extLst>
                    <a:ext uri="{FF2B5EF4-FFF2-40B4-BE49-F238E27FC236}">
                      <a16:creationId xmlns:a16="http://schemas.microsoft.com/office/drawing/2014/main" id="{93977BAC-4389-EF4F-9A20-806F6554A9F5}"/>
                    </a:ext>
                  </a:extLst>
                </p14:cNvPr>
                <p14:cNvContentPartPr/>
                <p14:nvPr/>
              </p14:nvContentPartPr>
              <p14:xfrm>
                <a:off x="5189830" y="3690103"/>
                <a:ext cx="231840" cy="326520"/>
              </p14:xfrm>
            </p:contentPart>
          </mc:Choice>
          <mc:Fallback>
            <p:pic>
              <p:nvPicPr>
                <p:cNvPr id="97" name="Ink 96">
                  <a:extLst>
                    <a:ext uri="{FF2B5EF4-FFF2-40B4-BE49-F238E27FC236}">
                      <a16:creationId xmlns:a16="http://schemas.microsoft.com/office/drawing/2014/main" id="{93977BAC-4389-EF4F-9A20-806F6554A9F5}"/>
                    </a:ext>
                  </a:extLst>
                </p:cNvPr>
                <p:cNvPicPr/>
                <p:nvPr/>
              </p:nvPicPr>
              <p:blipFill>
                <a:blip r:embed="rId127"/>
                <a:stretch>
                  <a:fillRect/>
                </a:stretch>
              </p:blipFill>
              <p:spPr>
                <a:xfrm>
                  <a:off x="5174710" y="3674983"/>
                  <a:ext cx="26244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8" name="Ink 97">
                  <a:extLst>
                    <a:ext uri="{FF2B5EF4-FFF2-40B4-BE49-F238E27FC236}">
                      <a16:creationId xmlns:a16="http://schemas.microsoft.com/office/drawing/2014/main" id="{AB03ED36-E24A-C344-823D-2FC8B7972C6F}"/>
                    </a:ext>
                  </a:extLst>
                </p14:cNvPr>
                <p14:cNvContentPartPr/>
                <p14:nvPr/>
              </p14:nvContentPartPr>
              <p14:xfrm>
                <a:off x="5500870" y="3531703"/>
                <a:ext cx="487800" cy="449280"/>
              </p14:xfrm>
            </p:contentPart>
          </mc:Choice>
          <mc:Fallback>
            <p:pic>
              <p:nvPicPr>
                <p:cNvPr id="98" name="Ink 97">
                  <a:extLst>
                    <a:ext uri="{FF2B5EF4-FFF2-40B4-BE49-F238E27FC236}">
                      <a16:creationId xmlns:a16="http://schemas.microsoft.com/office/drawing/2014/main" id="{AB03ED36-E24A-C344-823D-2FC8B7972C6F}"/>
                    </a:ext>
                  </a:extLst>
                </p:cNvPr>
                <p:cNvPicPr/>
                <p:nvPr/>
              </p:nvPicPr>
              <p:blipFill>
                <a:blip r:embed="rId129"/>
                <a:stretch>
                  <a:fillRect/>
                </a:stretch>
              </p:blipFill>
              <p:spPr>
                <a:xfrm>
                  <a:off x="5485390" y="3516583"/>
                  <a:ext cx="51840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9" name="Ink 98">
                  <a:extLst>
                    <a:ext uri="{FF2B5EF4-FFF2-40B4-BE49-F238E27FC236}">
                      <a16:creationId xmlns:a16="http://schemas.microsoft.com/office/drawing/2014/main" id="{AEFC0B75-33C1-3641-908D-7641FF7CACB2}"/>
                    </a:ext>
                  </a:extLst>
                </p14:cNvPr>
                <p14:cNvContentPartPr/>
                <p14:nvPr/>
              </p14:nvContentPartPr>
              <p14:xfrm>
                <a:off x="5863390" y="3492463"/>
                <a:ext cx="531000" cy="418320"/>
              </p14:xfrm>
            </p:contentPart>
          </mc:Choice>
          <mc:Fallback>
            <p:pic>
              <p:nvPicPr>
                <p:cNvPr id="99" name="Ink 98">
                  <a:extLst>
                    <a:ext uri="{FF2B5EF4-FFF2-40B4-BE49-F238E27FC236}">
                      <a16:creationId xmlns:a16="http://schemas.microsoft.com/office/drawing/2014/main" id="{AEFC0B75-33C1-3641-908D-7641FF7CACB2}"/>
                    </a:ext>
                  </a:extLst>
                </p:cNvPr>
                <p:cNvPicPr/>
                <p:nvPr/>
              </p:nvPicPr>
              <p:blipFill>
                <a:blip r:embed="rId131"/>
                <a:stretch>
                  <a:fillRect/>
                </a:stretch>
              </p:blipFill>
              <p:spPr>
                <a:xfrm>
                  <a:off x="5848270" y="3477343"/>
                  <a:ext cx="56124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0" name="Ink 99">
                  <a:extLst>
                    <a:ext uri="{FF2B5EF4-FFF2-40B4-BE49-F238E27FC236}">
                      <a16:creationId xmlns:a16="http://schemas.microsoft.com/office/drawing/2014/main" id="{86DEEB21-95E4-634A-AAB8-2A7738AC4C6E}"/>
                    </a:ext>
                  </a:extLst>
                </p14:cNvPr>
                <p14:cNvContentPartPr/>
                <p14:nvPr/>
              </p14:nvContentPartPr>
              <p14:xfrm>
                <a:off x="6354070" y="3529903"/>
                <a:ext cx="24840" cy="38160"/>
              </p14:xfrm>
            </p:contentPart>
          </mc:Choice>
          <mc:Fallback>
            <p:pic>
              <p:nvPicPr>
                <p:cNvPr id="100" name="Ink 99">
                  <a:extLst>
                    <a:ext uri="{FF2B5EF4-FFF2-40B4-BE49-F238E27FC236}">
                      <a16:creationId xmlns:a16="http://schemas.microsoft.com/office/drawing/2014/main" id="{86DEEB21-95E4-634A-AAB8-2A7738AC4C6E}"/>
                    </a:ext>
                  </a:extLst>
                </p:cNvPr>
                <p:cNvPicPr/>
                <p:nvPr/>
              </p:nvPicPr>
              <p:blipFill>
                <a:blip r:embed="rId133"/>
                <a:stretch>
                  <a:fillRect/>
                </a:stretch>
              </p:blipFill>
              <p:spPr>
                <a:xfrm>
                  <a:off x="6338950" y="3514423"/>
                  <a:ext cx="554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1" name="Ink 100">
                  <a:extLst>
                    <a:ext uri="{FF2B5EF4-FFF2-40B4-BE49-F238E27FC236}">
                      <a16:creationId xmlns:a16="http://schemas.microsoft.com/office/drawing/2014/main" id="{17C469D6-AEB3-E64D-86CB-BC654468FDA2}"/>
                    </a:ext>
                  </a:extLst>
                </p14:cNvPr>
                <p14:cNvContentPartPr/>
                <p14:nvPr/>
              </p14:nvContentPartPr>
              <p14:xfrm>
                <a:off x="6507790" y="3479143"/>
                <a:ext cx="460440" cy="330120"/>
              </p14:xfrm>
            </p:contentPart>
          </mc:Choice>
          <mc:Fallback>
            <p:pic>
              <p:nvPicPr>
                <p:cNvPr id="101" name="Ink 100">
                  <a:extLst>
                    <a:ext uri="{FF2B5EF4-FFF2-40B4-BE49-F238E27FC236}">
                      <a16:creationId xmlns:a16="http://schemas.microsoft.com/office/drawing/2014/main" id="{17C469D6-AEB3-E64D-86CB-BC654468FDA2}"/>
                    </a:ext>
                  </a:extLst>
                </p:cNvPr>
                <p:cNvPicPr/>
                <p:nvPr/>
              </p:nvPicPr>
              <p:blipFill>
                <a:blip r:embed="rId135"/>
                <a:stretch>
                  <a:fillRect/>
                </a:stretch>
              </p:blipFill>
              <p:spPr>
                <a:xfrm>
                  <a:off x="6492670" y="3463663"/>
                  <a:ext cx="4906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2" name="Ink 101">
                  <a:extLst>
                    <a:ext uri="{FF2B5EF4-FFF2-40B4-BE49-F238E27FC236}">
                      <a16:creationId xmlns:a16="http://schemas.microsoft.com/office/drawing/2014/main" id="{78D65D14-2057-724F-AC29-167458F3E8A9}"/>
                    </a:ext>
                  </a:extLst>
                </p14:cNvPr>
                <p14:cNvContentPartPr/>
                <p14:nvPr/>
              </p14:nvContentPartPr>
              <p14:xfrm>
                <a:off x="4861510" y="3961183"/>
                <a:ext cx="2174040" cy="536400"/>
              </p14:xfrm>
            </p:contentPart>
          </mc:Choice>
          <mc:Fallback>
            <p:pic>
              <p:nvPicPr>
                <p:cNvPr id="102" name="Ink 101">
                  <a:extLst>
                    <a:ext uri="{FF2B5EF4-FFF2-40B4-BE49-F238E27FC236}">
                      <a16:creationId xmlns:a16="http://schemas.microsoft.com/office/drawing/2014/main" id="{78D65D14-2057-724F-AC29-167458F3E8A9}"/>
                    </a:ext>
                  </a:extLst>
                </p:cNvPr>
                <p:cNvPicPr/>
                <p:nvPr/>
              </p:nvPicPr>
              <p:blipFill>
                <a:blip r:embed="rId137"/>
                <a:stretch>
                  <a:fillRect/>
                </a:stretch>
              </p:blipFill>
              <p:spPr>
                <a:xfrm>
                  <a:off x="4846030" y="3946063"/>
                  <a:ext cx="220428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3" name="Ink 102">
                  <a:extLst>
                    <a:ext uri="{FF2B5EF4-FFF2-40B4-BE49-F238E27FC236}">
                      <a16:creationId xmlns:a16="http://schemas.microsoft.com/office/drawing/2014/main" id="{6249A36A-BB93-8346-B1FE-0F16AFAD0688}"/>
                    </a:ext>
                  </a:extLst>
                </p14:cNvPr>
                <p14:cNvContentPartPr/>
                <p14:nvPr/>
              </p14:nvContentPartPr>
              <p14:xfrm>
                <a:off x="5212150" y="4062703"/>
                <a:ext cx="2036160" cy="473040"/>
              </p14:xfrm>
            </p:contentPart>
          </mc:Choice>
          <mc:Fallback>
            <p:pic>
              <p:nvPicPr>
                <p:cNvPr id="103" name="Ink 102">
                  <a:extLst>
                    <a:ext uri="{FF2B5EF4-FFF2-40B4-BE49-F238E27FC236}">
                      <a16:creationId xmlns:a16="http://schemas.microsoft.com/office/drawing/2014/main" id="{6249A36A-BB93-8346-B1FE-0F16AFAD0688}"/>
                    </a:ext>
                  </a:extLst>
                </p:cNvPr>
                <p:cNvPicPr/>
                <p:nvPr/>
              </p:nvPicPr>
              <p:blipFill>
                <a:blip r:embed="rId139"/>
                <a:stretch>
                  <a:fillRect/>
                </a:stretch>
              </p:blipFill>
              <p:spPr>
                <a:xfrm>
                  <a:off x="5197030" y="4047583"/>
                  <a:ext cx="20667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4" name="Ink 103">
                  <a:extLst>
                    <a:ext uri="{FF2B5EF4-FFF2-40B4-BE49-F238E27FC236}">
                      <a16:creationId xmlns:a16="http://schemas.microsoft.com/office/drawing/2014/main" id="{93C9A726-2C18-2D40-A524-AC33F5784F03}"/>
                    </a:ext>
                  </a:extLst>
                </p14:cNvPr>
                <p14:cNvContentPartPr/>
                <p14:nvPr/>
              </p14:nvContentPartPr>
              <p14:xfrm>
                <a:off x="6056350" y="4103383"/>
                <a:ext cx="428400" cy="792360"/>
              </p14:xfrm>
            </p:contentPart>
          </mc:Choice>
          <mc:Fallback>
            <p:pic>
              <p:nvPicPr>
                <p:cNvPr id="104" name="Ink 103">
                  <a:extLst>
                    <a:ext uri="{FF2B5EF4-FFF2-40B4-BE49-F238E27FC236}">
                      <a16:creationId xmlns:a16="http://schemas.microsoft.com/office/drawing/2014/main" id="{93C9A726-2C18-2D40-A524-AC33F5784F03}"/>
                    </a:ext>
                  </a:extLst>
                </p:cNvPr>
                <p:cNvPicPr/>
                <p:nvPr/>
              </p:nvPicPr>
              <p:blipFill>
                <a:blip r:embed="rId141"/>
                <a:stretch>
                  <a:fillRect/>
                </a:stretch>
              </p:blipFill>
              <p:spPr>
                <a:xfrm>
                  <a:off x="6041230" y="4087903"/>
                  <a:ext cx="459000" cy="822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6" name="Ink 105">
                  <a:extLst>
                    <a:ext uri="{FF2B5EF4-FFF2-40B4-BE49-F238E27FC236}">
                      <a16:creationId xmlns:a16="http://schemas.microsoft.com/office/drawing/2014/main" id="{5741412F-0917-D647-AC6B-011D3F28D0B0}"/>
                    </a:ext>
                  </a:extLst>
                </p14:cNvPr>
                <p14:cNvContentPartPr/>
                <p14:nvPr/>
              </p14:nvContentPartPr>
              <p14:xfrm>
                <a:off x="1483630" y="3217423"/>
                <a:ext cx="67680" cy="635760"/>
              </p14:xfrm>
            </p:contentPart>
          </mc:Choice>
          <mc:Fallback>
            <p:pic>
              <p:nvPicPr>
                <p:cNvPr id="106" name="Ink 105">
                  <a:extLst>
                    <a:ext uri="{FF2B5EF4-FFF2-40B4-BE49-F238E27FC236}">
                      <a16:creationId xmlns:a16="http://schemas.microsoft.com/office/drawing/2014/main" id="{5741412F-0917-D647-AC6B-011D3F28D0B0}"/>
                    </a:ext>
                  </a:extLst>
                </p:cNvPr>
                <p:cNvPicPr/>
                <p:nvPr/>
              </p:nvPicPr>
              <p:blipFill>
                <a:blip r:embed="rId143"/>
                <a:stretch>
                  <a:fillRect/>
                </a:stretch>
              </p:blipFill>
              <p:spPr>
                <a:xfrm>
                  <a:off x="1468510" y="3202303"/>
                  <a:ext cx="98280" cy="666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7" name="Ink 106">
                  <a:extLst>
                    <a:ext uri="{FF2B5EF4-FFF2-40B4-BE49-F238E27FC236}">
                      <a16:creationId xmlns:a16="http://schemas.microsoft.com/office/drawing/2014/main" id="{12219CA7-F885-AF43-B633-BBEDE570F1A8}"/>
                    </a:ext>
                  </a:extLst>
                </p14:cNvPr>
                <p14:cNvContentPartPr/>
                <p14:nvPr/>
              </p14:nvContentPartPr>
              <p14:xfrm>
                <a:off x="1688830" y="3076663"/>
                <a:ext cx="470880" cy="655920"/>
              </p14:xfrm>
            </p:contentPart>
          </mc:Choice>
          <mc:Fallback>
            <p:pic>
              <p:nvPicPr>
                <p:cNvPr id="107" name="Ink 106">
                  <a:extLst>
                    <a:ext uri="{FF2B5EF4-FFF2-40B4-BE49-F238E27FC236}">
                      <a16:creationId xmlns:a16="http://schemas.microsoft.com/office/drawing/2014/main" id="{12219CA7-F885-AF43-B633-BBEDE570F1A8}"/>
                    </a:ext>
                  </a:extLst>
                </p:cNvPr>
                <p:cNvPicPr/>
                <p:nvPr/>
              </p:nvPicPr>
              <p:blipFill>
                <a:blip r:embed="rId145"/>
                <a:stretch>
                  <a:fillRect/>
                </a:stretch>
              </p:blipFill>
              <p:spPr>
                <a:xfrm>
                  <a:off x="1673710" y="3061183"/>
                  <a:ext cx="501480" cy="686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8" name="Ink 107">
                  <a:extLst>
                    <a:ext uri="{FF2B5EF4-FFF2-40B4-BE49-F238E27FC236}">
                      <a16:creationId xmlns:a16="http://schemas.microsoft.com/office/drawing/2014/main" id="{1D1F9224-FAA4-5541-9690-CECC62DF8019}"/>
                    </a:ext>
                  </a:extLst>
                </p14:cNvPr>
                <p14:cNvContentPartPr/>
                <p14:nvPr/>
              </p14:nvContentPartPr>
              <p14:xfrm>
                <a:off x="1291030" y="3462223"/>
                <a:ext cx="1188000" cy="790200"/>
              </p14:xfrm>
            </p:contentPart>
          </mc:Choice>
          <mc:Fallback>
            <p:pic>
              <p:nvPicPr>
                <p:cNvPr id="108" name="Ink 107">
                  <a:extLst>
                    <a:ext uri="{FF2B5EF4-FFF2-40B4-BE49-F238E27FC236}">
                      <a16:creationId xmlns:a16="http://schemas.microsoft.com/office/drawing/2014/main" id="{1D1F9224-FAA4-5541-9690-CECC62DF8019}"/>
                    </a:ext>
                  </a:extLst>
                </p:cNvPr>
                <p:cNvPicPr/>
                <p:nvPr/>
              </p:nvPicPr>
              <p:blipFill>
                <a:blip r:embed="rId147"/>
                <a:stretch>
                  <a:fillRect/>
                </a:stretch>
              </p:blipFill>
              <p:spPr>
                <a:xfrm>
                  <a:off x="1275910" y="3446743"/>
                  <a:ext cx="121824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9" name="Ink 108">
                  <a:extLst>
                    <a:ext uri="{FF2B5EF4-FFF2-40B4-BE49-F238E27FC236}">
                      <a16:creationId xmlns:a16="http://schemas.microsoft.com/office/drawing/2014/main" id="{2489491F-C21B-E64E-AFBB-A161C1F0BCE3}"/>
                    </a:ext>
                  </a:extLst>
                </p14:cNvPr>
                <p14:cNvContentPartPr/>
                <p14:nvPr/>
              </p14:nvContentPartPr>
              <p14:xfrm>
                <a:off x="1373470" y="3825463"/>
                <a:ext cx="758160" cy="619200"/>
              </p14:xfrm>
            </p:contentPart>
          </mc:Choice>
          <mc:Fallback>
            <p:pic>
              <p:nvPicPr>
                <p:cNvPr id="109" name="Ink 108">
                  <a:extLst>
                    <a:ext uri="{FF2B5EF4-FFF2-40B4-BE49-F238E27FC236}">
                      <a16:creationId xmlns:a16="http://schemas.microsoft.com/office/drawing/2014/main" id="{2489491F-C21B-E64E-AFBB-A161C1F0BCE3}"/>
                    </a:ext>
                  </a:extLst>
                </p:cNvPr>
                <p:cNvPicPr/>
                <p:nvPr/>
              </p:nvPicPr>
              <p:blipFill>
                <a:blip r:embed="rId149"/>
                <a:stretch>
                  <a:fillRect/>
                </a:stretch>
              </p:blipFill>
              <p:spPr>
                <a:xfrm>
                  <a:off x="1358350" y="3809983"/>
                  <a:ext cx="788760" cy="6498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0" name="Ink 109">
                  <a:extLst>
                    <a:ext uri="{FF2B5EF4-FFF2-40B4-BE49-F238E27FC236}">
                      <a16:creationId xmlns:a16="http://schemas.microsoft.com/office/drawing/2014/main" id="{D0A8C42D-EFDF-6741-A1AA-31555952D13C}"/>
                    </a:ext>
                  </a:extLst>
                </p14:cNvPr>
                <p14:cNvContentPartPr/>
                <p14:nvPr/>
              </p14:nvContentPartPr>
              <p14:xfrm>
                <a:off x="1332430" y="3680743"/>
                <a:ext cx="993960" cy="772920"/>
              </p14:xfrm>
            </p:contentPart>
          </mc:Choice>
          <mc:Fallback>
            <p:pic>
              <p:nvPicPr>
                <p:cNvPr id="110" name="Ink 109">
                  <a:extLst>
                    <a:ext uri="{FF2B5EF4-FFF2-40B4-BE49-F238E27FC236}">
                      <a16:creationId xmlns:a16="http://schemas.microsoft.com/office/drawing/2014/main" id="{D0A8C42D-EFDF-6741-A1AA-31555952D13C}"/>
                    </a:ext>
                  </a:extLst>
                </p:cNvPr>
                <p:cNvPicPr/>
                <p:nvPr/>
              </p:nvPicPr>
              <p:blipFill>
                <a:blip r:embed="rId151"/>
                <a:stretch>
                  <a:fillRect/>
                </a:stretch>
              </p:blipFill>
              <p:spPr>
                <a:xfrm>
                  <a:off x="1317310" y="3665623"/>
                  <a:ext cx="1024560" cy="803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1" name="Ink 110">
                  <a:extLst>
                    <a:ext uri="{FF2B5EF4-FFF2-40B4-BE49-F238E27FC236}">
                      <a16:creationId xmlns:a16="http://schemas.microsoft.com/office/drawing/2014/main" id="{471FCDC5-8EDA-5848-A27A-ECD1DB1EAB4C}"/>
                    </a:ext>
                  </a:extLst>
                </p14:cNvPr>
                <p14:cNvContentPartPr/>
                <p14:nvPr/>
              </p14:nvContentPartPr>
              <p14:xfrm>
                <a:off x="1532230" y="4700263"/>
                <a:ext cx="482400" cy="392040"/>
              </p14:xfrm>
            </p:contentPart>
          </mc:Choice>
          <mc:Fallback>
            <p:pic>
              <p:nvPicPr>
                <p:cNvPr id="111" name="Ink 110">
                  <a:extLst>
                    <a:ext uri="{FF2B5EF4-FFF2-40B4-BE49-F238E27FC236}">
                      <a16:creationId xmlns:a16="http://schemas.microsoft.com/office/drawing/2014/main" id="{471FCDC5-8EDA-5848-A27A-ECD1DB1EAB4C}"/>
                    </a:ext>
                  </a:extLst>
                </p:cNvPr>
                <p:cNvPicPr/>
                <p:nvPr/>
              </p:nvPicPr>
              <p:blipFill>
                <a:blip r:embed="rId153"/>
                <a:stretch>
                  <a:fillRect/>
                </a:stretch>
              </p:blipFill>
              <p:spPr>
                <a:xfrm>
                  <a:off x="1517110" y="4684783"/>
                  <a:ext cx="51300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2" name="Ink 111">
                  <a:extLst>
                    <a:ext uri="{FF2B5EF4-FFF2-40B4-BE49-F238E27FC236}">
                      <a16:creationId xmlns:a16="http://schemas.microsoft.com/office/drawing/2014/main" id="{1D78AE63-74FC-6847-A8E8-7C11D9E4139C}"/>
                    </a:ext>
                  </a:extLst>
                </p14:cNvPr>
                <p14:cNvContentPartPr/>
                <p14:nvPr/>
              </p14:nvContentPartPr>
              <p14:xfrm>
                <a:off x="2140630" y="4439983"/>
                <a:ext cx="175320" cy="384480"/>
              </p14:xfrm>
            </p:contentPart>
          </mc:Choice>
          <mc:Fallback>
            <p:pic>
              <p:nvPicPr>
                <p:cNvPr id="112" name="Ink 111">
                  <a:extLst>
                    <a:ext uri="{FF2B5EF4-FFF2-40B4-BE49-F238E27FC236}">
                      <a16:creationId xmlns:a16="http://schemas.microsoft.com/office/drawing/2014/main" id="{1D78AE63-74FC-6847-A8E8-7C11D9E4139C}"/>
                    </a:ext>
                  </a:extLst>
                </p:cNvPr>
                <p:cNvPicPr/>
                <p:nvPr/>
              </p:nvPicPr>
              <p:blipFill>
                <a:blip r:embed="rId155"/>
                <a:stretch>
                  <a:fillRect/>
                </a:stretch>
              </p:blipFill>
              <p:spPr>
                <a:xfrm>
                  <a:off x="2125150" y="4424503"/>
                  <a:ext cx="20592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4" name="Ink 113">
                  <a:extLst>
                    <a:ext uri="{FF2B5EF4-FFF2-40B4-BE49-F238E27FC236}">
                      <a16:creationId xmlns:a16="http://schemas.microsoft.com/office/drawing/2014/main" id="{6D5B8B82-A406-444F-A21B-B09CB6FF00CC}"/>
                    </a:ext>
                  </a:extLst>
                </p14:cNvPr>
                <p14:cNvContentPartPr/>
                <p14:nvPr/>
              </p14:nvContentPartPr>
              <p14:xfrm>
                <a:off x="5798950" y="5274463"/>
                <a:ext cx="192600" cy="420120"/>
              </p14:xfrm>
            </p:contentPart>
          </mc:Choice>
          <mc:Fallback>
            <p:pic>
              <p:nvPicPr>
                <p:cNvPr id="114" name="Ink 113">
                  <a:extLst>
                    <a:ext uri="{FF2B5EF4-FFF2-40B4-BE49-F238E27FC236}">
                      <a16:creationId xmlns:a16="http://schemas.microsoft.com/office/drawing/2014/main" id="{6D5B8B82-A406-444F-A21B-B09CB6FF00CC}"/>
                    </a:ext>
                  </a:extLst>
                </p:cNvPr>
                <p:cNvPicPr/>
                <p:nvPr/>
              </p:nvPicPr>
              <p:blipFill>
                <a:blip r:embed="rId157"/>
                <a:stretch>
                  <a:fillRect/>
                </a:stretch>
              </p:blipFill>
              <p:spPr>
                <a:xfrm>
                  <a:off x="5783830" y="5258983"/>
                  <a:ext cx="22320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5" name="Ink 114">
                  <a:extLst>
                    <a:ext uri="{FF2B5EF4-FFF2-40B4-BE49-F238E27FC236}">
                      <a16:creationId xmlns:a16="http://schemas.microsoft.com/office/drawing/2014/main" id="{E4803A01-CF7E-DD46-9F21-D1E286A934E7}"/>
                    </a:ext>
                  </a:extLst>
                </p14:cNvPr>
                <p14:cNvContentPartPr/>
                <p14:nvPr/>
              </p14:nvContentPartPr>
              <p14:xfrm>
                <a:off x="6274150" y="5257183"/>
                <a:ext cx="179640" cy="427320"/>
              </p14:xfrm>
            </p:contentPart>
          </mc:Choice>
          <mc:Fallback>
            <p:pic>
              <p:nvPicPr>
                <p:cNvPr id="115" name="Ink 114">
                  <a:extLst>
                    <a:ext uri="{FF2B5EF4-FFF2-40B4-BE49-F238E27FC236}">
                      <a16:creationId xmlns:a16="http://schemas.microsoft.com/office/drawing/2014/main" id="{E4803A01-CF7E-DD46-9F21-D1E286A934E7}"/>
                    </a:ext>
                  </a:extLst>
                </p:cNvPr>
                <p:cNvPicPr/>
                <p:nvPr/>
              </p:nvPicPr>
              <p:blipFill>
                <a:blip r:embed="rId159"/>
                <a:stretch>
                  <a:fillRect/>
                </a:stretch>
              </p:blipFill>
              <p:spPr>
                <a:xfrm>
                  <a:off x="6259030" y="5242063"/>
                  <a:ext cx="21024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6" name="Ink 115">
                  <a:extLst>
                    <a:ext uri="{FF2B5EF4-FFF2-40B4-BE49-F238E27FC236}">
                      <a16:creationId xmlns:a16="http://schemas.microsoft.com/office/drawing/2014/main" id="{55E88BCB-A976-1B42-861E-C21483F23465}"/>
                    </a:ext>
                  </a:extLst>
                </p14:cNvPr>
                <p14:cNvContentPartPr/>
                <p14:nvPr/>
              </p14:nvContentPartPr>
              <p14:xfrm>
                <a:off x="5537230" y="5701783"/>
                <a:ext cx="1199520" cy="333360"/>
              </p14:xfrm>
            </p:contentPart>
          </mc:Choice>
          <mc:Fallback>
            <p:pic>
              <p:nvPicPr>
                <p:cNvPr id="116" name="Ink 115">
                  <a:extLst>
                    <a:ext uri="{FF2B5EF4-FFF2-40B4-BE49-F238E27FC236}">
                      <a16:creationId xmlns:a16="http://schemas.microsoft.com/office/drawing/2014/main" id="{55E88BCB-A976-1B42-861E-C21483F23465}"/>
                    </a:ext>
                  </a:extLst>
                </p:cNvPr>
                <p:cNvPicPr/>
                <p:nvPr/>
              </p:nvPicPr>
              <p:blipFill>
                <a:blip r:embed="rId161"/>
                <a:stretch>
                  <a:fillRect/>
                </a:stretch>
              </p:blipFill>
              <p:spPr>
                <a:xfrm>
                  <a:off x="5522110" y="5686663"/>
                  <a:ext cx="123012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7" name="Ink 116">
                  <a:extLst>
                    <a:ext uri="{FF2B5EF4-FFF2-40B4-BE49-F238E27FC236}">
                      <a16:creationId xmlns:a16="http://schemas.microsoft.com/office/drawing/2014/main" id="{47FFF01B-4F8F-B648-ABC0-2249587910F0}"/>
                    </a:ext>
                  </a:extLst>
                </p14:cNvPr>
                <p14:cNvContentPartPr/>
                <p14:nvPr/>
              </p14:nvContentPartPr>
              <p14:xfrm>
                <a:off x="5522830" y="5874223"/>
                <a:ext cx="1028520" cy="363960"/>
              </p14:xfrm>
            </p:contentPart>
          </mc:Choice>
          <mc:Fallback>
            <p:pic>
              <p:nvPicPr>
                <p:cNvPr id="117" name="Ink 116">
                  <a:extLst>
                    <a:ext uri="{FF2B5EF4-FFF2-40B4-BE49-F238E27FC236}">
                      <a16:creationId xmlns:a16="http://schemas.microsoft.com/office/drawing/2014/main" id="{47FFF01B-4F8F-B648-ABC0-2249587910F0}"/>
                    </a:ext>
                  </a:extLst>
                </p:cNvPr>
                <p:cNvPicPr/>
                <p:nvPr/>
              </p:nvPicPr>
              <p:blipFill>
                <a:blip r:embed="rId163"/>
                <a:stretch>
                  <a:fillRect/>
                </a:stretch>
              </p:blipFill>
              <p:spPr>
                <a:xfrm>
                  <a:off x="5507350" y="5859103"/>
                  <a:ext cx="105876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9" name="Ink 118">
                  <a:extLst>
                    <a:ext uri="{FF2B5EF4-FFF2-40B4-BE49-F238E27FC236}">
                      <a16:creationId xmlns:a16="http://schemas.microsoft.com/office/drawing/2014/main" id="{B1C5EA73-F751-1442-AC3E-3B06B77E5191}"/>
                    </a:ext>
                  </a:extLst>
                </p14:cNvPr>
                <p14:cNvContentPartPr/>
                <p14:nvPr/>
              </p14:nvContentPartPr>
              <p14:xfrm>
                <a:off x="7412470" y="2528023"/>
                <a:ext cx="63360" cy="619920"/>
              </p14:xfrm>
            </p:contentPart>
          </mc:Choice>
          <mc:Fallback>
            <p:pic>
              <p:nvPicPr>
                <p:cNvPr id="119" name="Ink 118">
                  <a:extLst>
                    <a:ext uri="{FF2B5EF4-FFF2-40B4-BE49-F238E27FC236}">
                      <a16:creationId xmlns:a16="http://schemas.microsoft.com/office/drawing/2014/main" id="{B1C5EA73-F751-1442-AC3E-3B06B77E5191}"/>
                    </a:ext>
                  </a:extLst>
                </p:cNvPr>
                <p:cNvPicPr/>
                <p:nvPr/>
              </p:nvPicPr>
              <p:blipFill>
                <a:blip r:embed="rId165"/>
                <a:stretch>
                  <a:fillRect/>
                </a:stretch>
              </p:blipFill>
              <p:spPr>
                <a:xfrm>
                  <a:off x="7397350" y="2512903"/>
                  <a:ext cx="9396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0" name="Ink 119">
                  <a:extLst>
                    <a:ext uri="{FF2B5EF4-FFF2-40B4-BE49-F238E27FC236}">
                      <a16:creationId xmlns:a16="http://schemas.microsoft.com/office/drawing/2014/main" id="{2507BC80-972C-D44D-91FD-D7AE2FD2242A}"/>
                    </a:ext>
                  </a:extLst>
                </p14:cNvPr>
                <p14:cNvContentPartPr/>
                <p14:nvPr/>
              </p14:nvContentPartPr>
              <p14:xfrm>
                <a:off x="7436230" y="2183143"/>
                <a:ext cx="3860280" cy="703080"/>
              </p14:xfrm>
            </p:contentPart>
          </mc:Choice>
          <mc:Fallback>
            <p:pic>
              <p:nvPicPr>
                <p:cNvPr id="120" name="Ink 119">
                  <a:extLst>
                    <a:ext uri="{FF2B5EF4-FFF2-40B4-BE49-F238E27FC236}">
                      <a16:creationId xmlns:a16="http://schemas.microsoft.com/office/drawing/2014/main" id="{2507BC80-972C-D44D-91FD-D7AE2FD2242A}"/>
                    </a:ext>
                  </a:extLst>
                </p:cNvPr>
                <p:cNvPicPr/>
                <p:nvPr/>
              </p:nvPicPr>
              <p:blipFill>
                <a:blip r:embed="rId167"/>
                <a:stretch>
                  <a:fillRect/>
                </a:stretch>
              </p:blipFill>
              <p:spPr>
                <a:xfrm>
                  <a:off x="7421110" y="2167663"/>
                  <a:ext cx="3890880" cy="733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1" name="Ink 120">
                  <a:extLst>
                    <a:ext uri="{FF2B5EF4-FFF2-40B4-BE49-F238E27FC236}">
                      <a16:creationId xmlns:a16="http://schemas.microsoft.com/office/drawing/2014/main" id="{AB37D7EE-5DE7-EB42-80EE-C9B94D206DCA}"/>
                    </a:ext>
                  </a:extLst>
                </p14:cNvPr>
                <p14:cNvContentPartPr/>
                <p14:nvPr/>
              </p14:nvContentPartPr>
              <p14:xfrm>
                <a:off x="9009430" y="2285383"/>
                <a:ext cx="903600" cy="647640"/>
              </p14:xfrm>
            </p:contentPart>
          </mc:Choice>
          <mc:Fallback>
            <p:pic>
              <p:nvPicPr>
                <p:cNvPr id="121" name="Ink 120">
                  <a:extLst>
                    <a:ext uri="{FF2B5EF4-FFF2-40B4-BE49-F238E27FC236}">
                      <a16:creationId xmlns:a16="http://schemas.microsoft.com/office/drawing/2014/main" id="{AB37D7EE-5DE7-EB42-80EE-C9B94D206DCA}"/>
                    </a:ext>
                  </a:extLst>
                </p:cNvPr>
                <p:cNvPicPr/>
                <p:nvPr/>
              </p:nvPicPr>
              <p:blipFill>
                <a:blip r:embed="rId169"/>
                <a:stretch>
                  <a:fillRect/>
                </a:stretch>
              </p:blipFill>
              <p:spPr>
                <a:xfrm>
                  <a:off x="8994310" y="2269903"/>
                  <a:ext cx="934200" cy="677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3" name="Ink 122">
                  <a:extLst>
                    <a:ext uri="{FF2B5EF4-FFF2-40B4-BE49-F238E27FC236}">
                      <a16:creationId xmlns:a16="http://schemas.microsoft.com/office/drawing/2014/main" id="{5E7B81DD-597D-FE49-BBF9-CC565B79EB9B}"/>
                    </a:ext>
                  </a:extLst>
                </p14:cNvPr>
                <p14:cNvContentPartPr/>
                <p14:nvPr/>
              </p14:nvContentPartPr>
              <p14:xfrm>
                <a:off x="9044710" y="2412823"/>
                <a:ext cx="6840" cy="480240"/>
              </p14:xfrm>
            </p:contentPart>
          </mc:Choice>
          <mc:Fallback>
            <p:pic>
              <p:nvPicPr>
                <p:cNvPr id="123" name="Ink 122">
                  <a:extLst>
                    <a:ext uri="{FF2B5EF4-FFF2-40B4-BE49-F238E27FC236}">
                      <a16:creationId xmlns:a16="http://schemas.microsoft.com/office/drawing/2014/main" id="{5E7B81DD-597D-FE49-BBF9-CC565B79EB9B}"/>
                    </a:ext>
                  </a:extLst>
                </p:cNvPr>
                <p:cNvPicPr/>
                <p:nvPr/>
              </p:nvPicPr>
              <p:blipFill>
                <a:blip r:embed="rId171"/>
                <a:stretch>
                  <a:fillRect/>
                </a:stretch>
              </p:blipFill>
              <p:spPr>
                <a:xfrm>
                  <a:off x="9029590" y="2397703"/>
                  <a:ext cx="3744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5" name="Ink 124">
                  <a:extLst>
                    <a:ext uri="{FF2B5EF4-FFF2-40B4-BE49-F238E27FC236}">
                      <a16:creationId xmlns:a16="http://schemas.microsoft.com/office/drawing/2014/main" id="{988C228A-E3EB-1649-BFC2-908C21B7EB1A}"/>
                    </a:ext>
                  </a:extLst>
                </p14:cNvPr>
                <p14:cNvContentPartPr/>
                <p14:nvPr/>
              </p14:nvContentPartPr>
              <p14:xfrm>
                <a:off x="9225790" y="2561503"/>
                <a:ext cx="334440" cy="61560"/>
              </p14:xfrm>
            </p:contentPart>
          </mc:Choice>
          <mc:Fallback>
            <p:pic>
              <p:nvPicPr>
                <p:cNvPr id="125" name="Ink 124">
                  <a:extLst>
                    <a:ext uri="{FF2B5EF4-FFF2-40B4-BE49-F238E27FC236}">
                      <a16:creationId xmlns:a16="http://schemas.microsoft.com/office/drawing/2014/main" id="{988C228A-E3EB-1649-BFC2-908C21B7EB1A}"/>
                    </a:ext>
                  </a:extLst>
                </p:cNvPr>
                <p:cNvPicPr/>
                <p:nvPr/>
              </p:nvPicPr>
              <p:blipFill>
                <a:blip r:embed="rId173"/>
                <a:stretch>
                  <a:fillRect/>
                </a:stretch>
              </p:blipFill>
              <p:spPr>
                <a:xfrm>
                  <a:off x="9210670" y="2546383"/>
                  <a:ext cx="3646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6" name="Ink 125">
                  <a:extLst>
                    <a:ext uri="{FF2B5EF4-FFF2-40B4-BE49-F238E27FC236}">
                      <a16:creationId xmlns:a16="http://schemas.microsoft.com/office/drawing/2014/main" id="{129665AB-17A5-514C-BB42-7474A7A2111B}"/>
                    </a:ext>
                  </a:extLst>
                </p14:cNvPr>
                <p14:cNvContentPartPr/>
                <p14:nvPr/>
              </p14:nvContentPartPr>
              <p14:xfrm>
                <a:off x="9271870" y="2719903"/>
                <a:ext cx="162000" cy="62640"/>
              </p14:xfrm>
            </p:contentPart>
          </mc:Choice>
          <mc:Fallback>
            <p:pic>
              <p:nvPicPr>
                <p:cNvPr id="126" name="Ink 125">
                  <a:extLst>
                    <a:ext uri="{FF2B5EF4-FFF2-40B4-BE49-F238E27FC236}">
                      <a16:creationId xmlns:a16="http://schemas.microsoft.com/office/drawing/2014/main" id="{129665AB-17A5-514C-BB42-7474A7A2111B}"/>
                    </a:ext>
                  </a:extLst>
                </p:cNvPr>
                <p:cNvPicPr/>
                <p:nvPr/>
              </p:nvPicPr>
              <p:blipFill>
                <a:blip r:embed="rId175"/>
                <a:stretch>
                  <a:fillRect/>
                </a:stretch>
              </p:blipFill>
              <p:spPr>
                <a:xfrm>
                  <a:off x="9256390" y="2704423"/>
                  <a:ext cx="1926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7" name="Ink 126">
                  <a:extLst>
                    <a:ext uri="{FF2B5EF4-FFF2-40B4-BE49-F238E27FC236}">
                      <a16:creationId xmlns:a16="http://schemas.microsoft.com/office/drawing/2014/main" id="{586209FD-3A02-6E49-A440-5A4F5A0951D6}"/>
                    </a:ext>
                  </a:extLst>
                </p14:cNvPr>
                <p14:cNvContentPartPr/>
                <p14:nvPr/>
              </p14:nvContentPartPr>
              <p14:xfrm>
                <a:off x="7600750" y="2561863"/>
                <a:ext cx="307440" cy="74880"/>
              </p14:xfrm>
            </p:contentPart>
          </mc:Choice>
          <mc:Fallback>
            <p:pic>
              <p:nvPicPr>
                <p:cNvPr id="127" name="Ink 126">
                  <a:extLst>
                    <a:ext uri="{FF2B5EF4-FFF2-40B4-BE49-F238E27FC236}">
                      <a16:creationId xmlns:a16="http://schemas.microsoft.com/office/drawing/2014/main" id="{586209FD-3A02-6E49-A440-5A4F5A0951D6}"/>
                    </a:ext>
                  </a:extLst>
                </p:cNvPr>
                <p:cNvPicPr/>
                <p:nvPr/>
              </p:nvPicPr>
              <p:blipFill>
                <a:blip r:embed="rId177"/>
                <a:stretch>
                  <a:fillRect/>
                </a:stretch>
              </p:blipFill>
              <p:spPr>
                <a:xfrm>
                  <a:off x="7585270" y="2546743"/>
                  <a:ext cx="3380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8" name="Ink 127">
                  <a:extLst>
                    <a:ext uri="{FF2B5EF4-FFF2-40B4-BE49-F238E27FC236}">
                      <a16:creationId xmlns:a16="http://schemas.microsoft.com/office/drawing/2014/main" id="{3AEF6FF4-6245-B049-AE65-D3D4F9FCE5F0}"/>
                    </a:ext>
                  </a:extLst>
                </p14:cNvPr>
                <p14:cNvContentPartPr/>
                <p14:nvPr/>
              </p14:nvContentPartPr>
              <p14:xfrm>
                <a:off x="7903510" y="2434783"/>
                <a:ext cx="88920" cy="468720"/>
              </p14:xfrm>
            </p:contentPart>
          </mc:Choice>
          <mc:Fallback>
            <p:pic>
              <p:nvPicPr>
                <p:cNvPr id="128" name="Ink 127">
                  <a:extLst>
                    <a:ext uri="{FF2B5EF4-FFF2-40B4-BE49-F238E27FC236}">
                      <a16:creationId xmlns:a16="http://schemas.microsoft.com/office/drawing/2014/main" id="{3AEF6FF4-6245-B049-AE65-D3D4F9FCE5F0}"/>
                    </a:ext>
                  </a:extLst>
                </p:cNvPr>
                <p:cNvPicPr/>
                <p:nvPr/>
              </p:nvPicPr>
              <p:blipFill>
                <a:blip r:embed="rId179"/>
                <a:stretch>
                  <a:fillRect/>
                </a:stretch>
              </p:blipFill>
              <p:spPr>
                <a:xfrm>
                  <a:off x="7888030" y="2419663"/>
                  <a:ext cx="11952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9" name="Ink 128">
                  <a:extLst>
                    <a:ext uri="{FF2B5EF4-FFF2-40B4-BE49-F238E27FC236}">
                      <a16:creationId xmlns:a16="http://schemas.microsoft.com/office/drawing/2014/main" id="{21117ADA-9DD7-F344-86A3-57763454CC3A}"/>
                    </a:ext>
                  </a:extLst>
                </p14:cNvPr>
                <p14:cNvContentPartPr/>
                <p14:nvPr/>
              </p14:nvContentPartPr>
              <p14:xfrm>
                <a:off x="8373670" y="2500303"/>
                <a:ext cx="69840" cy="405720"/>
              </p14:xfrm>
            </p:contentPart>
          </mc:Choice>
          <mc:Fallback>
            <p:pic>
              <p:nvPicPr>
                <p:cNvPr id="129" name="Ink 128">
                  <a:extLst>
                    <a:ext uri="{FF2B5EF4-FFF2-40B4-BE49-F238E27FC236}">
                      <a16:creationId xmlns:a16="http://schemas.microsoft.com/office/drawing/2014/main" id="{21117ADA-9DD7-F344-86A3-57763454CC3A}"/>
                    </a:ext>
                  </a:extLst>
                </p:cNvPr>
                <p:cNvPicPr/>
                <p:nvPr/>
              </p:nvPicPr>
              <p:blipFill>
                <a:blip r:embed="rId181"/>
                <a:stretch>
                  <a:fillRect/>
                </a:stretch>
              </p:blipFill>
              <p:spPr>
                <a:xfrm>
                  <a:off x="8358550" y="2485183"/>
                  <a:ext cx="10044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0" name="Ink 129">
                  <a:extLst>
                    <a:ext uri="{FF2B5EF4-FFF2-40B4-BE49-F238E27FC236}">
                      <a16:creationId xmlns:a16="http://schemas.microsoft.com/office/drawing/2014/main" id="{526FDFC6-8B2E-DA48-B8CB-92A5AACBDE98}"/>
                    </a:ext>
                  </a:extLst>
                </p14:cNvPr>
                <p14:cNvContentPartPr/>
                <p14:nvPr/>
              </p14:nvContentPartPr>
              <p14:xfrm>
                <a:off x="8858230" y="2401303"/>
                <a:ext cx="50760" cy="468360"/>
              </p14:xfrm>
            </p:contentPart>
          </mc:Choice>
          <mc:Fallback>
            <p:pic>
              <p:nvPicPr>
                <p:cNvPr id="130" name="Ink 129">
                  <a:extLst>
                    <a:ext uri="{FF2B5EF4-FFF2-40B4-BE49-F238E27FC236}">
                      <a16:creationId xmlns:a16="http://schemas.microsoft.com/office/drawing/2014/main" id="{526FDFC6-8B2E-DA48-B8CB-92A5AACBDE98}"/>
                    </a:ext>
                  </a:extLst>
                </p:cNvPr>
                <p:cNvPicPr/>
                <p:nvPr/>
              </p:nvPicPr>
              <p:blipFill>
                <a:blip r:embed="rId183"/>
                <a:stretch>
                  <a:fillRect/>
                </a:stretch>
              </p:blipFill>
              <p:spPr>
                <a:xfrm>
                  <a:off x="8842750" y="2386183"/>
                  <a:ext cx="8136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2" name="Ink 131">
                  <a:extLst>
                    <a:ext uri="{FF2B5EF4-FFF2-40B4-BE49-F238E27FC236}">
                      <a16:creationId xmlns:a16="http://schemas.microsoft.com/office/drawing/2014/main" id="{DF93CE46-42B7-3449-9480-F47319271FFB}"/>
                    </a:ext>
                  </a:extLst>
                </p14:cNvPr>
                <p14:cNvContentPartPr/>
                <p14:nvPr/>
              </p14:nvContentPartPr>
              <p14:xfrm>
                <a:off x="6728110" y="2625943"/>
                <a:ext cx="495720" cy="285120"/>
              </p14:xfrm>
            </p:contentPart>
          </mc:Choice>
          <mc:Fallback>
            <p:pic>
              <p:nvPicPr>
                <p:cNvPr id="132" name="Ink 131">
                  <a:extLst>
                    <a:ext uri="{FF2B5EF4-FFF2-40B4-BE49-F238E27FC236}">
                      <a16:creationId xmlns:a16="http://schemas.microsoft.com/office/drawing/2014/main" id="{DF93CE46-42B7-3449-9480-F47319271FFB}"/>
                    </a:ext>
                  </a:extLst>
                </p:cNvPr>
                <p:cNvPicPr/>
                <p:nvPr/>
              </p:nvPicPr>
              <p:blipFill>
                <a:blip r:embed="rId185"/>
                <a:stretch>
                  <a:fillRect/>
                </a:stretch>
              </p:blipFill>
              <p:spPr>
                <a:xfrm>
                  <a:off x="6712990" y="2610463"/>
                  <a:ext cx="5263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3" name="Ink 132">
                  <a:extLst>
                    <a:ext uri="{FF2B5EF4-FFF2-40B4-BE49-F238E27FC236}">
                      <a16:creationId xmlns:a16="http://schemas.microsoft.com/office/drawing/2014/main" id="{83747255-874F-C74A-AADD-3BDED06CCDD8}"/>
                    </a:ext>
                  </a:extLst>
                </p14:cNvPr>
                <p14:cNvContentPartPr/>
                <p14:nvPr/>
              </p14:nvContentPartPr>
              <p14:xfrm>
                <a:off x="6766990" y="2573023"/>
                <a:ext cx="352080" cy="502200"/>
              </p14:xfrm>
            </p:contentPart>
          </mc:Choice>
          <mc:Fallback>
            <p:pic>
              <p:nvPicPr>
                <p:cNvPr id="133" name="Ink 132">
                  <a:extLst>
                    <a:ext uri="{FF2B5EF4-FFF2-40B4-BE49-F238E27FC236}">
                      <a16:creationId xmlns:a16="http://schemas.microsoft.com/office/drawing/2014/main" id="{83747255-874F-C74A-AADD-3BDED06CCDD8}"/>
                    </a:ext>
                  </a:extLst>
                </p:cNvPr>
                <p:cNvPicPr/>
                <p:nvPr/>
              </p:nvPicPr>
              <p:blipFill>
                <a:blip r:embed="rId187"/>
                <a:stretch>
                  <a:fillRect/>
                </a:stretch>
              </p:blipFill>
              <p:spPr>
                <a:xfrm>
                  <a:off x="6751510" y="2557903"/>
                  <a:ext cx="382680" cy="532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5" name="Ink 134">
                  <a:extLst>
                    <a:ext uri="{FF2B5EF4-FFF2-40B4-BE49-F238E27FC236}">
                      <a16:creationId xmlns:a16="http://schemas.microsoft.com/office/drawing/2014/main" id="{6695A817-75FC-A341-B017-5B03195A88A4}"/>
                    </a:ext>
                  </a:extLst>
                </p14:cNvPr>
                <p14:cNvContentPartPr/>
                <p14:nvPr/>
              </p14:nvContentPartPr>
              <p14:xfrm>
                <a:off x="1289590" y="758983"/>
                <a:ext cx="5349600" cy="1409040"/>
              </p14:xfrm>
            </p:contentPart>
          </mc:Choice>
          <mc:Fallback>
            <p:pic>
              <p:nvPicPr>
                <p:cNvPr id="135" name="Ink 134">
                  <a:extLst>
                    <a:ext uri="{FF2B5EF4-FFF2-40B4-BE49-F238E27FC236}">
                      <a16:creationId xmlns:a16="http://schemas.microsoft.com/office/drawing/2014/main" id="{6695A817-75FC-A341-B017-5B03195A88A4}"/>
                    </a:ext>
                  </a:extLst>
                </p:cNvPr>
                <p:cNvPicPr/>
                <p:nvPr/>
              </p:nvPicPr>
              <p:blipFill>
                <a:blip r:embed="rId189"/>
                <a:stretch>
                  <a:fillRect/>
                </a:stretch>
              </p:blipFill>
              <p:spPr>
                <a:xfrm>
                  <a:off x="1274470" y="743503"/>
                  <a:ext cx="5380200" cy="1439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7" name="Ink 136">
                  <a:extLst>
                    <a:ext uri="{FF2B5EF4-FFF2-40B4-BE49-F238E27FC236}">
                      <a16:creationId xmlns:a16="http://schemas.microsoft.com/office/drawing/2014/main" id="{DF20AE1A-6761-F644-B4C2-DDD8B1751BCE}"/>
                    </a:ext>
                  </a:extLst>
                </p14:cNvPr>
                <p14:cNvContentPartPr/>
                <p14:nvPr/>
              </p14:nvContentPartPr>
              <p14:xfrm>
                <a:off x="5585110" y="449743"/>
                <a:ext cx="6706080" cy="1438560"/>
              </p14:xfrm>
            </p:contentPart>
          </mc:Choice>
          <mc:Fallback>
            <p:pic>
              <p:nvPicPr>
                <p:cNvPr id="137" name="Ink 136">
                  <a:extLst>
                    <a:ext uri="{FF2B5EF4-FFF2-40B4-BE49-F238E27FC236}">
                      <a16:creationId xmlns:a16="http://schemas.microsoft.com/office/drawing/2014/main" id="{DF20AE1A-6761-F644-B4C2-DDD8B1751BCE}"/>
                    </a:ext>
                  </a:extLst>
                </p:cNvPr>
                <p:cNvPicPr/>
                <p:nvPr/>
              </p:nvPicPr>
              <p:blipFill>
                <a:blip r:embed="rId191"/>
                <a:stretch>
                  <a:fillRect/>
                </a:stretch>
              </p:blipFill>
              <p:spPr>
                <a:xfrm>
                  <a:off x="5569630" y="434623"/>
                  <a:ext cx="6736680" cy="1469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86" name="Ink 85">
                  <a:extLst>
                    <a:ext uri="{FF2B5EF4-FFF2-40B4-BE49-F238E27FC236}">
                      <a16:creationId xmlns:a16="http://schemas.microsoft.com/office/drawing/2014/main" id="{64F921C6-0234-A84E-B59A-6183BF2348DF}"/>
                    </a:ext>
                  </a:extLst>
                </p14:cNvPr>
                <p14:cNvContentPartPr/>
                <p14:nvPr/>
              </p14:nvContentPartPr>
              <p14:xfrm>
                <a:off x="10138030" y="5815543"/>
                <a:ext cx="241560" cy="80280"/>
              </p14:xfrm>
            </p:contentPart>
          </mc:Choice>
          <mc:Fallback>
            <p:pic>
              <p:nvPicPr>
                <p:cNvPr id="86" name="Ink 85">
                  <a:extLst>
                    <a:ext uri="{FF2B5EF4-FFF2-40B4-BE49-F238E27FC236}">
                      <a16:creationId xmlns:a16="http://schemas.microsoft.com/office/drawing/2014/main" id="{64F921C6-0234-A84E-B59A-6183BF2348DF}"/>
                    </a:ext>
                  </a:extLst>
                </p:cNvPr>
                <p:cNvPicPr/>
                <p:nvPr/>
              </p:nvPicPr>
              <p:blipFill>
                <a:blip r:embed="rId193"/>
                <a:stretch>
                  <a:fillRect/>
                </a:stretch>
              </p:blipFill>
              <p:spPr>
                <a:xfrm>
                  <a:off x="10122910" y="5800063"/>
                  <a:ext cx="2718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87" name="Ink 86">
                  <a:extLst>
                    <a:ext uri="{FF2B5EF4-FFF2-40B4-BE49-F238E27FC236}">
                      <a16:creationId xmlns:a16="http://schemas.microsoft.com/office/drawing/2014/main" id="{9C4FB031-CCD3-064B-9243-7538D6CBBB76}"/>
                    </a:ext>
                  </a:extLst>
                </p14:cNvPr>
                <p14:cNvContentPartPr/>
                <p14:nvPr/>
              </p14:nvContentPartPr>
              <p14:xfrm>
                <a:off x="10231990" y="6038023"/>
                <a:ext cx="254880" cy="57600"/>
              </p14:xfrm>
            </p:contentPart>
          </mc:Choice>
          <mc:Fallback>
            <p:pic>
              <p:nvPicPr>
                <p:cNvPr id="87" name="Ink 86">
                  <a:extLst>
                    <a:ext uri="{FF2B5EF4-FFF2-40B4-BE49-F238E27FC236}">
                      <a16:creationId xmlns:a16="http://schemas.microsoft.com/office/drawing/2014/main" id="{9C4FB031-CCD3-064B-9243-7538D6CBBB76}"/>
                    </a:ext>
                  </a:extLst>
                </p:cNvPr>
                <p:cNvPicPr/>
                <p:nvPr/>
              </p:nvPicPr>
              <p:blipFill>
                <a:blip r:embed="rId195"/>
                <a:stretch>
                  <a:fillRect/>
                </a:stretch>
              </p:blipFill>
              <p:spPr>
                <a:xfrm>
                  <a:off x="10216870" y="6022903"/>
                  <a:ext cx="2854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88" name="Ink 87">
                  <a:extLst>
                    <a:ext uri="{FF2B5EF4-FFF2-40B4-BE49-F238E27FC236}">
                      <a16:creationId xmlns:a16="http://schemas.microsoft.com/office/drawing/2014/main" id="{7B796CCF-A2E2-F34B-9676-AA104618B7C3}"/>
                    </a:ext>
                  </a:extLst>
                </p14:cNvPr>
                <p14:cNvContentPartPr/>
                <p14:nvPr/>
              </p14:nvContentPartPr>
              <p14:xfrm>
                <a:off x="10866310" y="5589463"/>
                <a:ext cx="128160" cy="508680"/>
              </p14:xfrm>
            </p:contentPart>
          </mc:Choice>
          <mc:Fallback>
            <p:pic>
              <p:nvPicPr>
                <p:cNvPr id="88" name="Ink 87">
                  <a:extLst>
                    <a:ext uri="{FF2B5EF4-FFF2-40B4-BE49-F238E27FC236}">
                      <a16:creationId xmlns:a16="http://schemas.microsoft.com/office/drawing/2014/main" id="{7B796CCF-A2E2-F34B-9676-AA104618B7C3}"/>
                    </a:ext>
                  </a:extLst>
                </p:cNvPr>
                <p:cNvPicPr/>
                <p:nvPr/>
              </p:nvPicPr>
              <p:blipFill>
                <a:blip r:embed="rId197"/>
                <a:stretch>
                  <a:fillRect/>
                </a:stretch>
              </p:blipFill>
              <p:spPr>
                <a:xfrm>
                  <a:off x="10850830" y="5574343"/>
                  <a:ext cx="15876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89" name="Ink 88">
                  <a:extLst>
                    <a:ext uri="{FF2B5EF4-FFF2-40B4-BE49-F238E27FC236}">
                      <a16:creationId xmlns:a16="http://schemas.microsoft.com/office/drawing/2014/main" id="{E3CCB313-5B07-4143-B435-711ACA0570A0}"/>
                    </a:ext>
                  </a:extLst>
                </p14:cNvPr>
                <p14:cNvContentPartPr/>
                <p14:nvPr/>
              </p14:nvContentPartPr>
              <p14:xfrm>
                <a:off x="11154670" y="5527543"/>
                <a:ext cx="176040" cy="410400"/>
              </p14:xfrm>
            </p:contentPart>
          </mc:Choice>
          <mc:Fallback>
            <p:pic>
              <p:nvPicPr>
                <p:cNvPr id="89" name="Ink 88">
                  <a:extLst>
                    <a:ext uri="{FF2B5EF4-FFF2-40B4-BE49-F238E27FC236}">
                      <a16:creationId xmlns:a16="http://schemas.microsoft.com/office/drawing/2014/main" id="{E3CCB313-5B07-4143-B435-711ACA0570A0}"/>
                    </a:ext>
                  </a:extLst>
                </p:cNvPr>
                <p:cNvPicPr/>
                <p:nvPr/>
              </p:nvPicPr>
              <p:blipFill>
                <a:blip r:embed="rId199"/>
                <a:stretch>
                  <a:fillRect/>
                </a:stretch>
              </p:blipFill>
              <p:spPr>
                <a:xfrm>
                  <a:off x="11139190" y="5512423"/>
                  <a:ext cx="20628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90" name="Ink 89">
                  <a:extLst>
                    <a:ext uri="{FF2B5EF4-FFF2-40B4-BE49-F238E27FC236}">
                      <a16:creationId xmlns:a16="http://schemas.microsoft.com/office/drawing/2014/main" id="{A33481BF-B3F7-F145-9B37-8C4D204E2FAD}"/>
                    </a:ext>
                  </a:extLst>
                </p14:cNvPr>
                <p14:cNvContentPartPr/>
                <p14:nvPr/>
              </p14:nvContentPartPr>
              <p14:xfrm>
                <a:off x="11458870" y="5649583"/>
                <a:ext cx="39600" cy="32040"/>
              </p14:xfrm>
            </p:contentPart>
          </mc:Choice>
          <mc:Fallback>
            <p:pic>
              <p:nvPicPr>
                <p:cNvPr id="90" name="Ink 89">
                  <a:extLst>
                    <a:ext uri="{FF2B5EF4-FFF2-40B4-BE49-F238E27FC236}">
                      <a16:creationId xmlns:a16="http://schemas.microsoft.com/office/drawing/2014/main" id="{A33481BF-B3F7-F145-9B37-8C4D204E2FAD}"/>
                    </a:ext>
                  </a:extLst>
                </p:cNvPr>
                <p:cNvPicPr/>
                <p:nvPr/>
              </p:nvPicPr>
              <p:blipFill>
                <a:blip r:embed="rId201"/>
                <a:stretch>
                  <a:fillRect/>
                </a:stretch>
              </p:blipFill>
              <p:spPr>
                <a:xfrm>
                  <a:off x="11443750" y="5634463"/>
                  <a:ext cx="698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1" name="Ink 90">
                  <a:extLst>
                    <a:ext uri="{FF2B5EF4-FFF2-40B4-BE49-F238E27FC236}">
                      <a16:creationId xmlns:a16="http://schemas.microsoft.com/office/drawing/2014/main" id="{BA840A0D-45AC-E943-A630-326AFE3493C9}"/>
                    </a:ext>
                  </a:extLst>
                </p14:cNvPr>
                <p14:cNvContentPartPr/>
                <p14:nvPr/>
              </p14:nvContentPartPr>
              <p14:xfrm>
                <a:off x="11754790" y="5498743"/>
                <a:ext cx="189360" cy="388800"/>
              </p14:xfrm>
            </p:contentPart>
          </mc:Choice>
          <mc:Fallback>
            <p:pic>
              <p:nvPicPr>
                <p:cNvPr id="91" name="Ink 90">
                  <a:extLst>
                    <a:ext uri="{FF2B5EF4-FFF2-40B4-BE49-F238E27FC236}">
                      <a16:creationId xmlns:a16="http://schemas.microsoft.com/office/drawing/2014/main" id="{BA840A0D-45AC-E943-A630-326AFE3493C9}"/>
                    </a:ext>
                  </a:extLst>
                </p:cNvPr>
                <p:cNvPicPr/>
                <p:nvPr/>
              </p:nvPicPr>
              <p:blipFill>
                <a:blip r:embed="rId203"/>
                <a:stretch>
                  <a:fillRect/>
                </a:stretch>
              </p:blipFill>
              <p:spPr>
                <a:xfrm>
                  <a:off x="11739310" y="5483623"/>
                  <a:ext cx="21996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92" name="Ink 91">
                  <a:extLst>
                    <a:ext uri="{FF2B5EF4-FFF2-40B4-BE49-F238E27FC236}">
                      <a16:creationId xmlns:a16="http://schemas.microsoft.com/office/drawing/2014/main" id="{DC381E2E-87F1-3549-826B-78A158620E38}"/>
                    </a:ext>
                  </a:extLst>
                </p14:cNvPr>
                <p14:cNvContentPartPr/>
                <p14:nvPr/>
              </p14:nvContentPartPr>
              <p14:xfrm>
                <a:off x="11789710" y="5333863"/>
                <a:ext cx="402840" cy="196560"/>
              </p14:xfrm>
            </p:contentPart>
          </mc:Choice>
          <mc:Fallback>
            <p:pic>
              <p:nvPicPr>
                <p:cNvPr id="92" name="Ink 91">
                  <a:extLst>
                    <a:ext uri="{FF2B5EF4-FFF2-40B4-BE49-F238E27FC236}">
                      <a16:creationId xmlns:a16="http://schemas.microsoft.com/office/drawing/2014/main" id="{DC381E2E-87F1-3549-826B-78A158620E38}"/>
                    </a:ext>
                  </a:extLst>
                </p:cNvPr>
                <p:cNvPicPr/>
                <p:nvPr/>
              </p:nvPicPr>
              <p:blipFill>
                <a:blip r:embed="rId205"/>
                <a:stretch>
                  <a:fillRect/>
                </a:stretch>
              </p:blipFill>
              <p:spPr>
                <a:xfrm>
                  <a:off x="11774590" y="5318743"/>
                  <a:ext cx="4330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9" name="Ink 138">
                  <a:extLst>
                    <a:ext uri="{FF2B5EF4-FFF2-40B4-BE49-F238E27FC236}">
                      <a16:creationId xmlns:a16="http://schemas.microsoft.com/office/drawing/2014/main" id="{07769DA0-3855-2E46-95EB-C6776D1DFD86}"/>
                    </a:ext>
                  </a:extLst>
                </p14:cNvPr>
                <p14:cNvContentPartPr/>
                <p14:nvPr/>
              </p14:nvContentPartPr>
              <p14:xfrm>
                <a:off x="10650310" y="5228383"/>
                <a:ext cx="1468440" cy="1201680"/>
              </p14:xfrm>
            </p:contentPart>
          </mc:Choice>
          <mc:Fallback>
            <p:pic>
              <p:nvPicPr>
                <p:cNvPr id="139" name="Ink 138">
                  <a:extLst>
                    <a:ext uri="{FF2B5EF4-FFF2-40B4-BE49-F238E27FC236}">
                      <a16:creationId xmlns:a16="http://schemas.microsoft.com/office/drawing/2014/main" id="{07769DA0-3855-2E46-95EB-C6776D1DFD86}"/>
                    </a:ext>
                  </a:extLst>
                </p:cNvPr>
                <p:cNvPicPr/>
                <p:nvPr/>
              </p:nvPicPr>
              <p:blipFill>
                <a:blip r:embed="rId207"/>
                <a:stretch>
                  <a:fillRect/>
                </a:stretch>
              </p:blipFill>
              <p:spPr>
                <a:xfrm>
                  <a:off x="10634830" y="5213263"/>
                  <a:ext cx="1499040" cy="1232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1" name="Ink 140">
                  <a:extLst>
                    <a:ext uri="{FF2B5EF4-FFF2-40B4-BE49-F238E27FC236}">
                      <a16:creationId xmlns:a16="http://schemas.microsoft.com/office/drawing/2014/main" id="{819C3DFB-E7A7-CA42-9076-E0B11A222463}"/>
                    </a:ext>
                  </a:extLst>
                </p14:cNvPr>
                <p14:cNvContentPartPr/>
                <p14:nvPr/>
              </p14:nvContentPartPr>
              <p14:xfrm>
                <a:off x="10079350" y="3598663"/>
                <a:ext cx="256320" cy="426240"/>
              </p14:xfrm>
            </p:contentPart>
          </mc:Choice>
          <mc:Fallback>
            <p:pic>
              <p:nvPicPr>
                <p:cNvPr id="141" name="Ink 140">
                  <a:extLst>
                    <a:ext uri="{FF2B5EF4-FFF2-40B4-BE49-F238E27FC236}">
                      <a16:creationId xmlns:a16="http://schemas.microsoft.com/office/drawing/2014/main" id="{819C3DFB-E7A7-CA42-9076-E0B11A222463}"/>
                    </a:ext>
                  </a:extLst>
                </p:cNvPr>
                <p:cNvPicPr/>
                <p:nvPr/>
              </p:nvPicPr>
              <p:blipFill>
                <a:blip r:embed="rId209"/>
                <a:stretch>
                  <a:fillRect/>
                </a:stretch>
              </p:blipFill>
              <p:spPr>
                <a:xfrm>
                  <a:off x="10064230" y="3583543"/>
                  <a:ext cx="28692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2" name="Ink 141">
                  <a:extLst>
                    <a:ext uri="{FF2B5EF4-FFF2-40B4-BE49-F238E27FC236}">
                      <a16:creationId xmlns:a16="http://schemas.microsoft.com/office/drawing/2014/main" id="{22A2A20A-D3A2-374C-8E9F-034E28D564A7}"/>
                    </a:ext>
                  </a:extLst>
                </p14:cNvPr>
                <p14:cNvContentPartPr/>
                <p14:nvPr/>
              </p14:nvContentPartPr>
              <p14:xfrm>
                <a:off x="10409470" y="3613063"/>
                <a:ext cx="396720" cy="351360"/>
              </p14:xfrm>
            </p:contentPart>
          </mc:Choice>
          <mc:Fallback>
            <p:pic>
              <p:nvPicPr>
                <p:cNvPr id="142" name="Ink 141">
                  <a:extLst>
                    <a:ext uri="{FF2B5EF4-FFF2-40B4-BE49-F238E27FC236}">
                      <a16:creationId xmlns:a16="http://schemas.microsoft.com/office/drawing/2014/main" id="{22A2A20A-D3A2-374C-8E9F-034E28D564A7}"/>
                    </a:ext>
                  </a:extLst>
                </p:cNvPr>
                <p:cNvPicPr/>
                <p:nvPr/>
              </p:nvPicPr>
              <p:blipFill>
                <a:blip r:embed="rId211"/>
                <a:stretch>
                  <a:fillRect/>
                </a:stretch>
              </p:blipFill>
              <p:spPr>
                <a:xfrm>
                  <a:off x="10394350" y="3597943"/>
                  <a:ext cx="4273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3" name="Ink 142">
                  <a:extLst>
                    <a:ext uri="{FF2B5EF4-FFF2-40B4-BE49-F238E27FC236}">
                      <a16:creationId xmlns:a16="http://schemas.microsoft.com/office/drawing/2014/main" id="{C12F387A-3D68-094D-8975-B6A5DEA0164F}"/>
                    </a:ext>
                  </a:extLst>
                </p14:cNvPr>
                <p14:cNvContentPartPr/>
                <p14:nvPr/>
              </p14:nvContentPartPr>
              <p14:xfrm>
                <a:off x="10904470" y="3439183"/>
                <a:ext cx="379440" cy="666360"/>
              </p14:xfrm>
            </p:contentPart>
          </mc:Choice>
          <mc:Fallback>
            <p:pic>
              <p:nvPicPr>
                <p:cNvPr id="143" name="Ink 142">
                  <a:extLst>
                    <a:ext uri="{FF2B5EF4-FFF2-40B4-BE49-F238E27FC236}">
                      <a16:creationId xmlns:a16="http://schemas.microsoft.com/office/drawing/2014/main" id="{C12F387A-3D68-094D-8975-B6A5DEA0164F}"/>
                    </a:ext>
                  </a:extLst>
                </p:cNvPr>
                <p:cNvPicPr/>
                <p:nvPr/>
              </p:nvPicPr>
              <p:blipFill>
                <a:blip r:embed="rId213"/>
                <a:stretch>
                  <a:fillRect/>
                </a:stretch>
              </p:blipFill>
              <p:spPr>
                <a:xfrm>
                  <a:off x="10888990" y="3424063"/>
                  <a:ext cx="410040" cy="696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4" name="Ink 143">
                  <a:extLst>
                    <a:ext uri="{FF2B5EF4-FFF2-40B4-BE49-F238E27FC236}">
                      <a16:creationId xmlns:a16="http://schemas.microsoft.com/office/drawing/2014/main" id="{243ECF9A-BF87-A441-B870-E0646BF6F8E2}"/>
                    </a:ext>
                  </a:extLst>
                </p14:cNvPr>
                <p14:cNvContentPartPr/>
                <p14:nvPr/>
              </p14:nvContentPartPr>
              <p14:xfrm>
                <a:off x="11428990" y="3880183"/>
                <a:ext cx="65520" cy="54360"/>
              </p14:xfrm>
            </p:contentPart>
          </mc:Choice>
          <mc:Fallback>
            <p:pic>
              <p:nvPicPr>
                <p:cNvPr id="144" name="Ink 143">
                  <a:extLst>
                    <a:ext uri="{FF2B5EF4-FFF2-40B4-BE49-F238E27FC236}">
                      <a16:creationId xmlns:a16="http://schemas.microsoft.com/office/drawing/2014/main" id="{243ECF9A-BF87-A441-B870-E0646BF6F8E2}"/>
                    </a:ext>
                  </a:extLst>
                </p:cNvPr>
                <p:cNvPicPr/>
                <p:nvPr/>
              </p:nvPicPr>
              <p:blipFill>
                <a:blip r:embed="rId215"/>
                <a:stretch>
                  <a:fillRect/>
                </a:stretch>
              </p:blipFill>
              <p:spPr>
                <a:xfrm>
                  <a:off x="11413870" y="3864703"/>
                  <a:ext cx="961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5" name="Ink 144">
                  <a:extLst>
                    <a:ext uri="{FF2B5EF4-FFF2-40B4-BE49-F238E27FC236}">
                      <a16:creationId xmlns:a16="http://schemas.microsoft.com/office/drawing/2014/main" id="{3A12B718-487D-A74A-8527-48DE37A27F07}"/>
                    </a:ext>
                  </a:extLst>
                </p14:cNvPr>
                <p14:cNvContentPartPr/>
                <p14:nvPr/>
              </p14:nvContentPartPr>
              <p14:xfrm>
                <a:off x="9845710" y="4070263"/>
                <a:ext cx="1744560" cy="261000"/>
              </p14:xfrm>
            </p:contentPart>
          </mc:Choice>
          <mc:Fallback>
            <p:pic>
              <p:nvPicPr>
                <p:cNvPr id="145" name="Ink 144">
                  <a:extLst>
                    <a:ext uri="{FF2B5EF4-FFF2-40B4-BE49-F238E27FC236}">
                      <a16:creationId xmlns:a16="http://schemas.microsoft.com/office/drawing/2014/main" id="{3A12B718-487D-A74A-8527-48DE37A27F07}"/>
                    </a:ext>
                  </a:extLst>
                </p:cNvPr>
                <p:cNvPicPr/>
                <p:nvPr/>
              </p:nvPicPr>
              <p:blipFill>
                <a:blip r:embed="rId217"/>
                <a:stretch>
                  <a:fillRect/>
                </a:stretch>
              </p:blipFill>
              <p:spPr>
                <a:xfrm>
                  <a:off x="9830590" y="4054783"/>
                  <a:ext cx="17751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6" name="Ink 145">
                  <a:extLst>
                    <a:ext uri="{FF2B5EF4-FFF2-40B4-BE49-F238E27FC236}">
                      <a16:creationId xmlns:a16="http://schemas.microsoft.com/office/drawing/2014/main" id="{C07C533F-378E-DA4E-BC72-A1076AC13590}"/>
                    </a:ext>
                  </a:extLst>
                </p14:cNvPr>
                <p14:cNvContentPartPr/>
                <p14:nvPr/>
              </p14:nvContentPartPr>
              <p14:xfrm>
                <a:off x="10010230" y="4014463"/>
                <a:ext cx="1396800" cy="257760"/>
              </p14:xfrm>
            </p:contentPart>
          </mc:Choice>
          <mc:Fallback>
            <p:pic>
              <p:nvPicPr>
                <p:cNvPr id="146" name="Ink 145">
                  <a:extLst>
                    <a:ext uri="{FF2B5EF4-FFF2-40B4-BE49-F238E27FC236}">
                      <a16:creationId xmlns:a16="http://schemas.microsoft.com/office/drawing/2014/main" id="{C07C533F-378E-DA4E-BC72-A1076AC13590}"/>
                    </a:ext>
                  </a:extLst>
                </p:cNvPr>
                <p:cNvPicPr/>
                <p:nvPr/>
              </p:nvPicPr>
              <p:blipFill>
                <a:blip r:embed="rId219"/>
                <a:stretch>
                  <a:fillRect/>
                </a:stretch>
              </p:blipFill>
              <p:spPr>
                <a:xfrm>
                  <a:off x="9995110" y="3999343"/>
                  <a:ext cx="14270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3" name="Ink 22">
                  <a:extLst>
                    <a:ext uri="{FF2B5EF4-FFF2-40B4-BE49-F238E27FC236}">
                      <a16:creationId xmlns:a16="http://schemas.microsoft.com/office/drawing/2014/main" id="{C9E06F71-3E03-AB48-8911-E8D2F1822FF3}"/>
                    </a:ext>
                  </a:extLst>
                </p14:cNvPr>
                <p14:cNvContentPartPr/>
                <p14:nvPr/>
              </p14:nvContentPartPr>
              <p14:xfrm>
                <a:off x="9138670" y="274423"/>
                <a:ext cx="68760" cy="400320"/>
              </p14:xfrm>
            </p:contentPart>
          </mc:Choice>
          <mc:Fallback>
            <p:pic>
              <p:nvPicPr>
                <p:cNvPr id="23" name="Ink 22">
                  <a:extLst>
                    <a:ext uri="{FF2B5EF4-FFF2-40B4-BE49-F238E27FC236}">
                      <a16:creationId xmlns:a16="http://schemas.microsoft.com/office/drawing/2014/main" id="{C9E06F71-3E03-AB48-8911-E8D2F1822FF3}"/>
                    </a:ext>
                  </a:extLst>
                </p:cNvPr>
                <p:cNvPicPr/>
                <p:nvPr/>
              </p:nvPicPr>
              <p:blipFill>
                <a:blip r:embed="rId221"/>
                <a:stretch>
                  <a:fillRect/>
                </a:stretch>
              </p:blipFill>
              <p:spPr>
                <a:xfrm>
                  <a:off x="9123550" y="259303"/>
                  <a:ext cx="9936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4" name="Ink 23">
                  <a:extLst>
                    <a:ext uri="{FF2B5EF4-FFF2-40B4-BE49-F238E27FC236}">
                      <a16:creationId xmlns:a16="http://schemas.microsoft.com/office/drawing/2014/main" id="{254DCFF3-8FF5-6D4E-904F-31D412A23DA4}"/>
                    </a:ext>
                  </a:extLst>
                </p14:cNvPr>
                <p14:cNvContentPartPr/>
                <p14:nvPr/>
              </p14:nvContentPartPr>
              <p14:xfrm>
                <a:off x="9472030" y="350023"/>
                <a:ext cx="192600" cy="306360"/>
              </p14:xfrm>
            </p:contentPart>
          </mc:Choice>
          <mc:Fallback>
            <p:pic>
              <p:nvPicPr>
                <p:cNvPr id="24" name="Ink 23">
                  <a:extLst>
                    <a:ext uri="{FF2B5EF4-FFF2-40B4-BE49-F238E27FC236}">
                      <a16:creationId xmlns:a16="http://schemas.microsoft.com/office/drawing/2014/main" id="{254DCFF3-8FF5-6D4E-904F-31D412A23DA4}"/>
                    </a:ext>
                  </a:extLst>
                </p:cNvPr>
                <p:cNvPicPr/>
                <p:nvPr/>
              </p:nvPicPr>
              <p:blipFill>
                <a:blip r:embed="rId223"/>
                <a:stretch>
                  <a:fillRect/>
                </a:stretch>
              </p:blipFill>
              <p:spPr>
                <a:xfrm>
                  <a:off x="9456910" y="334903"/>
                  <a:ext cx="22284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5" name="Ink 24">
                  <a:extLst>
                    <a:ext uri="{FF2B5EF4-FFF2-40B4-BE49-F238E27FC236}">
                      <a16:creationId xmlns:a16="http://schemas.microsoft.com/office/drawing/2014/main" id="{74433394-5A50-524A-A5D9-0332CABDCCDF}"/>
                    </a:ext>
                  </a:extLst>
                </p14:cNvPr>
                <p14:cNvContentPartPr/>
                <p14:nvPr/>
              </p14:nvContentPartPr>
              <p14:xfrm>
                <a:off x="9798910" y="621463"/>
                <a:ext cx="56160" cy="126720"/>
              </p14:xfrm>
            </p:contentPart>
          </mc:Choice>
          <mc:Fallback>
            <p:pic>
              <p:nvPicPr>
                <p:cNvPr id="25" name="Ink 24">
                  <a:extLst>
                    <a:ext uri="{FF2B5EF4-FFF2-40B4-BE49-F238E27FC236}">
                      <a16:creationId xmlns:a16="http://schemas.microsoft.com/office/drawing/2014/main" id="{74433394-5A50-524A-A5D9-0332CABDCCDF}"/>
                    </a:ext>
                  </a:extLst>
                </p:cNvPr>
                <p:cNvPicPr/>
                <p:nvPr/>
              </p:nvPicPr>
              <p:blipFill>
                <a:blip r:embed="rId225"/>
                <a:stretch>
                  <a:fillRect/>
                </a:stretch>
              </p:blipFill>
              <p:spPr>
                <a:xfrm>
                  <a:off x="9783790" y="606343"/>
                  <a:ext cx="867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6" name="Ink 25">
                  <a:extLst>
                    <a:ext uri="{FF2B5EF4-FFF2-40B4-BE49-F238E27FC236}">
                      <a16:creationId xmlns:a16="http://schemas.microsoft.com/office/drawing/2014/main" id="{590B3708-6038-094A-A20F-9C56C61B2B0F}"/>
                    </a:ext>
                  </a:extLst>
                </p14:cNvPr>
                <p14:cNvContentPartPr/>
                <p14:nvPr/>
              </p14:nvContentPartPr>
              <p14:xfrm>
                <a:off x="10097710" y="253183"/>
                <a:ext cx="9720" cy="372960"/>
              </p14:xfrm>
            </p:contentPart>
          </mc:Choice>
          <mc:Fallback>
            <p:pic>
              <p:nvPicPr>
                <p:cNvPr id="26" name="Ink 25">
                  <a:extLst>
                    <a:ext uri="{FF2B5EF4-FFF2-40B4-BE49-F238E27FC236}">
                      <a16:creationId xmlns:a16="http://schemas.microsoft.com/office/drawing/2014/main" id="{590B3708-6038-094A-A20F-9C56C61B2B0F}"/>
                    </a:ext>
                  </a:extLst>
                </p:cNvPr>
                <p:cNvPicPr/>
                <p:nvPr/>
              </p:nvPicPr>
              <p:blipFill>
                <a:blip r:embed="rId227"/>
                <a:stretch>
                  <a:fillRect/>
                </a:stretch>
              </p:blipFill>
              <p:spPr>
                <a:xfrm>
                  <a:off x="10082590" y="238063"/>
                  <a:ext cx="4032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7" name="Ink 26">
                  <a:extLst>
                    <a:ext uri="{FF2B5EF4-FFF2-40B4-BE49-F238E27FC236}">
                      <a16:creationId xmlns:a16="http://schemas.microsoft.com/office/drawing/2014/main" id="{BB473004-6A36-7647-8BC3-2BBF45DED60C}"/>
                    </a:ext>
                  </a:extLst>
                </p14:cNvPr>
                <p14:cNvContentPartPr/>
                <p14:nvPr/>
              </p14:nvContentPartPr>
              <p14:xfrm>
                <a:off x="10313710" y="243463"/>
                <a:ext cx="151200" cy="301320"/>
              </p14:xfrm>
            </p:contentPart>
          </mc:Choice>
          <mc:Fallback>
            <p:pic>
              <p:nvPicPr>
                <p:cNvPr id="27" name="Ink 26">
                  <a:extLst>
                    <a:ext uri="{FF2B5EF4-FFF2-40B4-BE49-F238E27FC236}">
                      <a16:creationId xmlns:a16="http://schemas.microsoft.com/office/drawing/2014/main" id="{BB473004-6A36-7647-8BC3-2BBF45DED60C}"/>
                    </a:ext>
                  </a:extLst>
                </p:cNvPr>
                <p:cNvPicPr/>
                <p:nvPr/>
              </p:nvPicPr>
              <p:blipFill>
                <a:blip r:embed="rId229"/>
                <a:stretch>
                  <a:fillRect/>
                </a:stretch>
              </p:blipFill>
              <p:spPr>
                <a:xfrm>
                  <a:off x="10298230" y="227983"/>
                  <a:ext cx="1814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8" name="Ink 27">
                  <a:extLst>
                    <a:ext uri="{FF2B5EF4-FFF2-40B4-BE49-F238E27FC236}">
                      <a16:creationId xmlns:a16="http://schemas.microsoft.com/office/drawing/2014/main" id="{2FE40C38-E123-EC49-B57F-C4BA4D0C2776}"/>
                    </a:ext>
                  </a:extLst>
                </p14:cNvPr>
                <p14:cNvContentPartPr/>
                <p14:nvPr/>
              </p14:nvContentPartPr>
              <p14:xfrm>
                <a:off x="10642750" y="594103"/>
                <a:ext cx="81720" cy="153360"/>
              </p14:xfrm>
            </p:contentPart>
          </mc:Choice>
          <mc:Fallback>
            <p:pic>
              <p:nvPicPr>
                <p:cNvPr id="28" name="Ink 27">
                  <a:extLst>
                    <a:ext uri="{FF2B5EF4-FFF2-40B4-BE49-F238E27FC236}">
                      <a16:creationId xmlns:a16="http://schemas.microsoft.com/office/drawing/2014/main" id="{2FE40C38-E123-EC49-B57F-C4BA4D0C2776}"/>
                    </a:ext>
                  </a:extLst>
                </p:cNvPr>
                <p:cNvPicPr/>
                <p:nvPr/>
              </p:nvPicPr>
              <p:blipFill>
                <a:blip r:embed="rId231"/>
                <a:stretch>
                  <a:fillRect/>
                </a:stretch>
              </p:blipFill>
              <p:spPr>
                <a:xfrm>
                  <a:off x="10627630" y="578983"/>
                  <a:ext cx="1123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9" name="Ink 28">
                  <a:extLst>
                    <a:ext uri="{FF2B5EF4-FFF2-40B4-BE49-F238E27FC236}">
                      <a16:creationId xmlns:a16="http://schemas.microsoft.com/office/drawing/2014/main" id="{00C964F4-EE01-E244-88C6-1ACF9BFD002F}"/>
                    </a:ext>
                  </a:extLst>
                </p14:cNvPr>
                <p14:cNvContentPartPr/>
                <p14:nvPr/>
              </p14:nvContentPartPr>
              <p14:xfrm>
                <a:off x="11090950" y="314743"/>
                <a:ext cx="174600" cy="328680"/>
              </p14:xfrm>
            </p:contentPart>
          </mc:Choice>
          <mc:Fallback>
            <p:pic>
              <p:nvPicPr>
                <p:cNvPr id="29" name="Ink 28">
                  <a:extLst>
                    <a:ext uri="{FF2B5EF4-FFF2-40B4-BE49-F238E27FC236}">
                      <a16:creationId xmlns:a16="http://schemas.microsoft.com/office/drawing/2014/main" id="{00C964F4-EE01-E244-88C6-1ACF9BFD002F}"/>
                    </a:ext>
                  </a:extLst>
                </p:cNvPr>
                <p:cNvPicPr/>
                <p:nvPr/>
              </p:nvPicPr>
              <p:blipFill>
                <a:blip r:embed="rId233"/>
                <a:stretch>
                  <a:fillRect/>
                </a:stretch>
              </p:blipFill>
              <p:spPr>
                <a:xfrm>
                  <a:off x="11075830" y="299263"/>
                  <a:ext cx="20484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0" name="Ink 29">
                  <a:extLst>
                    <a:ext uri="{FF2B5EF4-FFF2-40B4-BE49-F238E27FC236}">
                      <a16:creationId xmlns:a16="http://schemas.microsoft.com/office/drawing/2014/main" id="{0AC19B7F-3EC2-E745-A086-269B2C649B13}"/>
                    </a:ext>
                  </a:extLst>
                </p14:cNvPr>
                <p14:cNvContentPartPr/>
                <p14:nvPr/>
              </p14:nvContentPartPr>
              <p14:xfrm>
                <a:off x="11407390" y="357223"/>
                <a:ext cx="177480" cy="353880"/>
              </p14:xfrm>
            </p:contentPart>
          </mc:Choice>
          <mc:Fallback>
            <p:pic>
              <p:nvPicPr>
                <p:cNvPr id="30" name="Ink 29">
                  <a:extLst>
                    <a:ext uri="{FF2B5EF4-FFF2-40B4-BE49-F238E27FC236}">
                      <a16:creationId xmlns:a16="http://schemas.microsoft.com/office/drawing/2014/main" id="{0AC19B7F-3EC2-E745-A086-269B2C649B13}"/>
                    </a:ext>
                  </a:extLst>
                </p:cNvPr>
                <p:cNvPicPr/>
                <p:nvPr/>
              </p:nvPicPr>
              <p:blipFill>
                <a:blip r:embed="rId235"/>
                <a:stretch>
                  <a:fillRect/>
                </a:stretch>
              </p:blipFill>
              <p:spPr>
                <a:xfrm>
                  <a:off x="11391910" y="342103"/>
                  <a:ext cx="2077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1" name="Ink 30">
                  <a:extLst>
                    <a:ext uri="{FF2B5EF4-FFF2-40B4-BE49-F238E27FC236}">
                      <a16:creationId xmlns:a16="http://schemas.microsoft.com/office/drawing/2014/main" id="{425A6A9C-779B-694F-B147-1AA9301AD88A}"/>
                    </a:ext>
                  </a:extLst>
                </p14:cNvPr>
                <p14:cNvContentPartPr/>
                <p14:nvPr/>
              </p14:nvContentPartPr>
              <p14:xfrm>
                <a:off x="11481910" y="218623"/>
                <a:ext cx="303120" cy="137160"/>
              </p14:xfrm>
            </p:contentPart>
          </mc:Choice>
          <mc:Fallback>
            <p:pic>
              <p:nvPicPr>
                <p:cNvPr id="31" name="Ink 30">
                  <a:extLst>
                    <a:ext uri="{FF2B5EF4-FFF2-40B4-BE49-F238E27FC236}">
                      <a16:creationId xmlns:a16="http://schemas.microsoft.com/office/drawing/2014/main" id="{425A6A9C-779B-694F-B147-1AA9301AD88A}"/>
                    </a:ext>
                  </a:extLst>
                </p:cNvPr>
                <p:cNvPicPr/>
                <p:nvPr/>
              </p:nvPicPr>
              <p:blipFill>
                <a:blip r:embed="rId237"/>
                <a:stretch>
                  <a:fillRect/>
                </a:stretch>
              </p:blipFill>
              <p:spPr>
                <a:xfrm>
                  <a:off x="11466790" y="203503"/>
                  <a:ext cx="3333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AB6C1CE7-4691-234C-A532-8A89F90C2C1E}"/>
                    </a:ext>
                  </a:extLst>
                </p14:cNvPr>
                <p14:cNvContentPartPr/>
                <p14:nvPr/>
              </p14:nvContentPartPr>
              <p14:xfrm>
                <a:off x="10771630" y="-36977"/>
                <a:ext cx="1284480" cy="1161000"/>
              </p14:xfrm>
            </p:contentPart>
          </mc:Choice>
          <mc:Fallback>
            <p:pic>
              <p:nvPicPr>
                <p:cNvPr id="147" name="Ink 146">
                  <a:extLst>
                    <a:ext uri="{FF2B5EF4-FFF2-40B4-BE49-F238E27FC236}">
                      <a16:creationId xmlns:a16="http://schemas.microsoft.com/office/drawing/2014/main" id="{AB6C1CE7-4691-234C-A532-8A89F90C2C1E}"/>
                    </a:ext>
                  </a:extLst>
                </p:cNvPr>
                <p:cNvPicPr/>
                <p:nvPr/>
              </p:nvPicPr>
              <p:blipFill>
                <a:blip r:embed="rId239"/>
                <a:stretch>
                  <a:fillRect/>
                </a:stretch>
              </p:blipFill>
              <p:spPr>
                <a:xfrm>
                  <a:off x="10756150" y="-52457"/>
                  <a:ext cx="1315080" cy="1191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0" name="Ink 149">
                  <a:extLst>
                    <a:ext uri="{FF2B5EF4-FFF2-40B4-BE49-F238E27FC236}">
                      <a16:creationId xmlns:a16="http://schemas.microsoft.com/office/drawing/2014/main" id="{F7D12844-D754-BB48-ABC0-DE4372507FF6}"/>
                    </a:ext>
                  </a:extLst>
                </p14:cNvPr>
                <p14:cNvContentPartPr/>
                <p14:nvPr/>
              </p14:nvContentPartPr>
              <p14:xfrm>
                <a:off x="4498270" y="335623"/>
                <a:ext cx="784080" cy="800640"/>
              </p14:xfrm>
            </p:contentPart>
          </mc:Choice>
          <mc:Fallback>
            <p:pic>
              <p:nvPicPr>
                <p:cNvPr id="150" name="Ink 149">
                  <a:extLst>
                    <a:ext uri="{FF2B5EF4-FFF2-40B4-BE49-F238E27FC236}">
                      <a16:creationId xmlns:a16="http://schemas.microsoft.com/office/drawing/2014/main" id="{F7D12844-D754-BB48-ABC0-DE4372507FF6}"/>
                    </a:ext>
                  </a:extLst>
                </p:cNvPr>
                <p:cNvPicPr/>
                <p:nvPr/>
              </p:nvPicPr>
              <p:blipFill>
                <a:blip r:embed="rId241"/>
                <a:stretch>
                  <a:fillRect/>
                </a:stretch>
              </p:blipFill>
              <p:spPr>
                <a:xfrm>
                  <a:off x="4483150" y="320503"/>
                  <a:ext cx="814680" cy="8312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2" name="Ink 151">
                  <a:extLst>
                    <a:ext uri="{FF2B5EF4-FFF2-40B4-BE49-F238E27FC236}">
                      <a16:creationId xmlns:a16="http://schemas.microsoft.com/office/drawing/2014/main" id="{C5730A15-9EA3-EE4C-B438-02763E01D27D}"/>
                    </a:ext>
                  </a:extLst>
                </p14:cNvPr>
                <p14:cNvContentPartPr/>
                <p14:nvPr/>
              </p14:nvContentPartPr>
              <p14:xfrm>
                <a:off x="6615790" y="191983"/>
                <a:ext cx="983880" cy="843840"/>
              </p14:xfrm>
            </p:contentPart>
          </mc:Choice>
          <mc:Fallback>
            <p:pic>
              <p:nvPicPr>
                <p:cNvPr id="152" name="Ink 151">
                  <a:extLst>
                    <a:ext uri="{FF2B5EF4-FFF2-40B4-BE49-F238E27FC236}">
                      <a16:creationId xmlns:a16="http://schemas.microsoft.com/office/drawing/2014/main" id="{C5730A15-9EA3-EE4C-B438-02763E01D27D}"/>
                    </a:ext>
                  </a:extLst>
                </p:cNvPr>
                <p:cNvPicPr/>
                <p:nvPr/>
              </p:nvPicPr>
              <p:blipFill>
                <a:blip r:embed="rId243"/>
                <a:stretch>
                  <a:fillRect/>
                </a:stretch>
              </p:blipFill>
              <p:spPr>
                <a:xfrm>
                  <a:off x="6600670" y="176863"/>
                  <a:ext cx="1014480" cy="874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6" name="Ink 155">
                  <a:extLst>
                    <a:ext uri="{FF2B5EF4-FFF2-40B4-BE49-F238E27FC236}">
                      <a16:creationId xmlns:a16="http://schemas.microsoft.com/office/drawing/2014/main" id="{1F690BB9-078F-6B4F-A4F1-74930FB1A7B3}"/>
                    </a:ext>
                  </a:extLst>
                </p14:cNvPr>
                <p14:cNvContentPartPr/>
                <p14:nvPr/>
              </p14:nvContentPartPr>
              <p14:xfrm>
                <a:off x="1319470" y="776623"/>
                <a:ext cx="4226760" cy="1677960"/>
              </p14:xfrm>
            </p:contentPart>
          </mc:Choice>
          <mc:Fallback>
            <p:pic>
              <p:nvPicPr>
                <p:cNvPr id="156" name="Ink 155">
                  <a:extLst>
                    <a:ext uri="{FF2B5EF4-FFF2-40B4-BE49-F238E27FC236}">
                      <a16:creationId xmlns:a16="http://schemas.microsoft.com/office/drawing/2014/main" id="{1F690BB9-078F-6B4F-A4F1-74930FB1A7B3}"/>
                    </a:ext>
                  </a:extLst>
                </p:cNvPr>
                <p:cNvPicPr/>
                <p:nvPr/>
              </p:nvPicPr>
              <p:blipFill>
                <a:blip r:embed="rId245"/>
                <a:stretch>
                  <a:fillRect/>
                </a:stretch>
              </p:blipFill>
              <p:spPr>
                <a:xfrm>
                  <a:off x="1303990" y="761503"/>
                  <a:ext cx="4257000" cy="1708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8" name="Ink 157">
                  <a:extLst>
                    <a:ext uri="{FF2B5EF4-FFF2-40B4-BE49-F238E27FC236}">
                      <a16:creationId xmlns:a16="http://schemas.microsoft.com/office/drawing/2014/main" id="{E4792AFB-EDF4-B74D-9E85-185C169A7ABA}"/>
                    </a:ext>
                  </a:extLst>
                </p14:cNvPr>
                <p14:cNvContentPartPr/>
                <p14:nvPr/>
              </p14:nvContentPartPr>
              <p14:xfrm>
                <a:off x="6691750" y="610303"/>
                <a:ext cx="4629240" cy="1545120"/>
              </p14:xfrm>
            </p:contentPart>
          </mc:Choice>
          <mc:Fallback>
            <p:pic>
              <p:nvPicPr>
                <p:cNvPr id="158" name="Ink 157">
                  <a:extLst>
                    <a:ext uri="{FF2B5EF4-FFF2-40B4-BE49-F238E27FC236}">
                      <a16:creationId xmlns:a16="http://schemas.microsoft.com/office/drawing/2014/main" id="{E4792AFB-EDF4-B74D-9E85-185C169A7ABA}"/>
                    </a:ext>
                  </a:extLst>
                </p:cNvPr>
                <p:cNvPicPr/>
                <p:nvPr/>
              </p:nvPicPr>
              <p:blipFill>
                <a:blip r:embed="rId247"/>
                <a:stretch>
                  <a:fillRect/>
                </a:stretch>
              </p:blipFill>
              <p:spPr>
                <a:xfrm>
                  <a:off x="6676630" y="595183"/>
                  <a:ext cx="4659840" cy="15757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0" name="Ink 159">
                  <a:extLst>
                    <a:ext uri="{FF2B5EF4-FFF2-40B4-BE49-F238E27FC236}">
                      <a16:creationId xmlns:a16="http://schemas.microsoft.com/office/drawing/2014/main" id="{C88CF233-0C0D-4C4C-88ED-3FF8642BCB71}"/>
                    </a:ext>
                  </a:extLst>
                </p14:cNvPr>
                <p14:cNvContentPartPr/>
                <p14:nvPr/>
              </p14:nvContentPartPr>
              <p14:xfrm>
                <a:off x="6398350" y="70303"/>
                <a:ext cx="226440" cy="328320"/>
              </p14:xfrm>
            </p:contentPart>
          </mc:Choice>
          <mc:Fallback>
            <p:pic>
              <p:nvPicPr>
                <p:cNvPr id="160" name="Ink 159">
                  <a:extLst>
                    <a:ext uri="{FF2B5EF4-FFF2-40B4-BE49-F238E27FC236}">
                      <a16:creationId xmlns:a16="http://schemas.microsoft.com/office/drawing/2014/main" id="{C88CF233-0C0D-4C4C-88ED-3FF8642BCB71}"/>
                    </a:ext>
                  </a:extLst>
                </p:cNvPr>
                <p:cNvPicPr/>
                <p:nvPr/>
              </p:nvPicPr>
              <p:blipFill>
                <a:blip r:embed="rId249"/>
                <a:stretch>
                  <a:fillRect/>
                </a:stretch>
              </p:blipFill>
              <p:spPr>
                <a:xfrm>
                  <a:off x="6382870" y="55183"/>
                  <a:ext cx="2570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1" name="Ink 160">
                  <a:extLst>
                    <a:ext uri="{FF2B5EF4-FFF2-40B4-BE49-F238E27FC236}">
                      <a16:creationId xmlns:a16="http://schemas.microsoft.com/office/drawing/2014/main" id="{9A97D5F6-383A-C947-9037-E80170BE6868}"/>
                    </a:ext>
                  </a:extLst>
                </p14:cNvPr>
                <p14:cNvContentPartPr/>
                <p14:nvPr/>
              </p14:nvContentPartPr>
              <p14:xfrm>
                <a:off x="6382510" y="181903"/>
                <a:ext cx="191160" cy="309240"/>
              </p14:xfrm>
            </p:contentPart>
          </mc:Choice>
          <mc:Fallback>
            <p:pic>
              <p:nvPicPr>
                <p:cNvPr id="161" name="Ink 160">
                  <a:extLst>
                    <a:ext uri="{FF2B5EF4-FFF2-40B4-BE49-F238E27FC236}">
                      <a16:creationId xmlns:a16="http://schemas.microsoft.com/office/drawing/2014/main" id="{9A97D5F6-383A-C947-9037-E80170BE6868}"/>
                    </a:ext>
                  </a:extLst>
                </p:cNvPr>
                <p:cNvPicPr/>
                <p:nvPr/>
              </p:nvPicPr>
              <p:blipFill>
                <a:blip r:embed="rId251"/>
                <a:stretch>
                  <a:fillRect/>
                </a:stretch>
              </p:blipFill>
              <p:spPr>
                <a:xfrm>
                  <a:off x="6367030" y="166783"/>
                  <a:ext cx="22140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3" name="Ink 162">
                  <a:extLst>
                    <a:ext uri="{FF2B5EF4-FFF2-40B4-BE49-F238E27FC236}">
                      <a16:creationId xmlns:a16="http://schemas.microsoft.com/office/drawing/2014/main" id="{0A084035-A3D9-3C4F-8F8C-BCA159C88ADE}"/>
                    </a:ext>
                  </a:extLst>
                </p14:cNvPr>
                <p14:cNvContentPartPr/>
                <p14:nvPr/>
              </p14:nvContentPartPr>
              <p14:xfrm>
                <a:off x="4127830" y="3384463"/>
                <a:ext cx="171360" cy="320760"/>
              </p14:xfrm>
            </p:contentPart>
          </mc:Choice>
          <mc:Fallback>
            <p:pic>
              <p:nvPicPr>
                <p:cNvPr id="163" name="Ink 162">
                  <a:extLst>
                    <a:ext uri="{FF2B5EF4-FFF2-40B4-BE49-F238E27FC236}">
                      <a16:creationId xmlns:a16="http://schemas.microsoft.com/office/drawing/2014/main" id="{0A084035-A3D9-3C4F-8F8C-BCA159C88ADE}"/>
                    </a:ext>
                  </a:extLst>
                </p:cNvPr>
                <p:cNvPicPr/>
                <p:nvPr/>
              </p:nvPicPr>
              <p:blipFill>
                <a:blip r:embed="rId253"/>
                <a:stretch>
                  <a:fillRect/>
                </a:stretch>
              </p:blipFill>
              <p:spPr>
                <a:xfrm>
                  <a:off x="4112350" y="3369343"/>
                  <a:ext cx="20196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4" name="Ink 163">
                  <a:extLst>
                    <a:ext uri="{FF2B5EF4-FFF2-40B4-BE49-F238E27FC236}">
                      <a16:creationId xmlns:a16="http://schemas.microsoft.com/office/drawing/2014/main" id="{A8088B04-36BF-234E-A5D7-0C38EFA2B65B}"/>
                    </a:ext>
                  </a:extLst>
                </p14:cNvPr>
                <p14:cNvContentPartPr/>
                <p14:nvPr/>
              </p14:nvContentPartPr>
              <p14:xfrm>
                <a:off x="4591870" y="3468343"/>
                <a:ext cx="58320" cy="259920"/>
              </p14:xfrm>
            </p:contentPart>
          </mc:Choice>
          <mc:Fallback>
            <p:pic>
              <p:nvPicPr>
                <p:cNvPr id="164" name="Ink 163">
                  <a:extLst>
                    <a:ext uri="{FF2B5EF4-FFF2-40B4-BE49-F238E27FC236}">
                      <a16:creationId xmlns:a16="http://schemas.microsoft.com/office/drawing/2014/main" id="{A8088B04-36BF-234E-A5D7-0C38EFA2B65B}"/>
                    </a:ext>
                  </a:extLst>
                </p:cNvPr>
                <p:cNvPicPr/>
                <p:nvPr/>
              </p:nvPicPr>
              <p:blipFill>
                <a:blip r:embed="rId255"/>
                <a:stretch>
                  <a:fillRect/>
                </a:stretch>
              </p:blipFill>
              <p:spPr>
                <a:xfrm>
                  <a:off x="4576750" y="3452863"/>
                  <a:ext cx="889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6" name="Ink 165">
                  <a:extLst>
                    <a:ext uri="{FF2B5EF4-FFF2-40B4-BE49-F238E27FC236}">
                      <a16:creationId xmlns:a16="http://schemas.microsoft.com/office/drawing/2014/main" id="{E3968B09-FCEF-3A44-A4C2-5EF9D17630FB}"/>
                    </a:ext>
                  </a:extLst>
                </p14:cNvPr>
                <p14:cNvContentPartPr/>
                <p14:nvPr/>
              </p14:nvContentPartPr>
              <p14:xfrm>
                <a:off x="9599110" y="3130303"/>
                <a:ext cx="231840" cy="361080"/>
              </p14:xfrm>
            </p:contentPart>
          </mc:Choice>
          <mc:Fallback>
            <p:pic>
              <p:nvPicPr>
                <p:cNvPr id="166" name="Ink 165">
                  <a:extLst>
                    <a:ext uri="{FF2B5EF4-FFF2-40B4-BE49-F238E27FC236}">
                      <a16:creationId xmlns:a16="http://schemas.microsoft.com/office/drawing/2014/main" id="{E3968B09-FCEF-3A44-A4C2-5EF9D17630FB}"/>
                    </a:ext>
                  </a:extLst>
                </p:cNvPr>
                <p:cNvPicPr/>
                <p:nvPr/>
              </p:nvPicPr>
              <p:blipFill>
                <a:blip r:embed="rId257"/>
                <a:stretch>
                  <a:fillRect/>
                </a:stretch>
              </p:blipFill>
              <p:spPr>
                <a:xfrm>
                  <a:off x="9583990" y="3114823"/>
                  <a:ext cx="26244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7" name="Ink 166">
                  <a:extLst>
                    <a:ext uri="{FF2B5EF4-FFF2-40B4-BE49-F238E27FC236}">
                      <a16:creationId xmlns:a16="http://schemas.microsoft.com/office/drawing/2014/main" id="{21D19691-34E8-C843-A84B-9BF5219F636E}"/>
                    </a:ext>
                  </a:extLst>
                </p14:cNvPr>
                <p14:cNvContentPartPr/>
                <p14:nvPr/>
              </p14:nvContentPartPr>
              <p14:xfrm>
                <a:off x="9982510" y="3329743"/>
                <a:ext cx="128520" cy="301320"/>
              </p14:xfrm>
            </p:contentPart>
          </mc:Choice>
          <mc:Fallback>
            <p:pic>
              <p:nvPicPr>
                <p:cNvPr id="167" name="Ink 166">
                  <a:extLst>
                    <a:ext uri="{FF2B5EF4-FFF2-40B4-BE49-F238E27FC236}">
                      <a16:creationId xmlns:a16="http://schemas.microsoft.com/office/drawing/2014/main" id="{21D19691-34E8-C843-A84B-9BF5219F636E}"/>
                    </a:ext>
                  </a:extLst>
                </p:cNvPr>
                <p:cNvPicPr/>
                <p:nvPr/>
              </p:nvPicPr>
              <p:blipFill>
                <a:blip r:embed="rId259"/>
                <a:stretch>
                  <a:fillRect/>
                </a:stretch>
              </p:blipFill>
              <p:spPr>
                <a:xfrm>
                  <a:off x="9967390" y="3314623"/>
                  <a:ext cx="15876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8" name="Ink 167">
                  <a:extLst>
                    <a:ext uri="{FF2B5EF4-FFF2-40B4-BE49-F238E27FC236}">
                      <a16:creationId xmlns:a16="http://schemas.microsoft.com/office/drawing/2014/main" id="{364D38EF-37C4-B84F-A84D-EAE32B3EBB88}"/>
                    </a:ext>
                  </a:extLst>
                </p14:cNvPr>
                <p14:cNvContentPartPr/>
                <p14:nvPr/>
              </p14:nvContentPartPr>
              <p14:xfrm>
                <a:off x="9581110" y="3753103"/>
                <a:ext cx="492120" cy="106920"/>
              </p14:xfrm>
            </p:contentPart>
          </mc:Choice>
          <mc:Fallback>
            <p:pic>
              <p:nvPicPr>
                <p:cNvPr id="168" name="Ink 167">
                  <a:extLst>
                    <a:ext uri="{FF2B5EF4-FFF2-40B4-BE49-F238E27FC236}">
                      <a16:creationId xmlns:a16="http://schemas.microsoft.com/office/drawing/2014/main" id="{364D38EF-37C4-B84F-A84D-EAE32B3EBB88}"/>
                    </a:ext>
                  </a:extLst>
                </p:cNvPr>
                <p:cNvPicPr/>
                <p:nvPr/>
              </p:nvPicPr>
              <p:blipFill>
                <a:blip r:embed="rId261"/>
                <a:stretch>
                  <a:fillRect/>
                </a:stretch>
              </p:blipFill>
              <p:spPr>
                <a:xfrm>
                  <a:off x="9565990" y="3737983"/>
                  <a:ext cx="522720" cy="137520"/>
                </a:xfrm>
                <a:prstGeom prst="rect">
                  <a:avLst/>
                </a:prstGeom>
              </p:spPr>
            </p:pic>
          </mc:Fallback>
        </mc:AlternateContent>
      </p:grpSp>
    </p:spTree>
    <p:extLst>
      <p:ext uri="{BB962C8B-B14F-4D97-AF65-F5344CB8AC3E}">
        <p14:creationId xmlns:p14="http://schemas.microsoft.com/office/powerpoint/2010/main" val="3342677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7BB8C52-790B-0A4F-A988-A4EF9846114D}"/>
              </a:ext>
            </a:extLst>
          </p:cNvPr>
          <p:cNvGrpSpPr/>
          <p:nvPr/>
        </p:nvGrpSpPr>
        <p:grpSpPr>
          <a:xfrm>
            <a:off x="3071230" y="579343"/>
            <a:ext cx="1076400" cy="1237320"/>
            <a:chOff x="3071230" y="579343"/>
            <a:chExt cx="1076400" cy="12373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5689658-98A6-4543-9064-DFD523FCB45E}"/>
                    </a:ext>
                  </a:extLst>
                </p14:cNvPr>
                <p14:cNvContentPartPr/>
                <p14:nvPr/>
              </p14:nvContentPartPr>
              <p14:xfrm>
                <a:off x="3071230" y="603823"/>
                <a:ext cx="213840" cy="439200"/>
              </p14:xfrm>
            </p:contentPart>
          </mc:Choice>
          <mc:Fallback>
            <p:pic>
              <p:nvPicPr>
                <p:cNvPr id="2" name="Ink 1">
                  <a:extLst>
                    <a:ext uri="{FF2B5EF4-FFF2-40B4-BE49-F238E27FC236}">
                      <a16:creationId xmlns:a16="http://schemas.microsoft.com/office/drawing/2014/main" id="{95689658-98A6-4543-9064-DFD523FCB45E}"/>
                    </a:ext>
                  </a:extLst>
                </p:cNvPr>
                <p:cNvPicPr/>
                <p:nvPr/>
              </p:nvPicPr>
              <p:blipFill>
                <a:blip r:embed="rId3"/>
                <a:stretch>
                  <a:fillRect/>
                </a:stretch>
              </p:blipFill>
              <p:spPr>
                <a:xfrm>
                  <a:off x="3056110" y="588343"/>
                  <a:ext cx="24444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15CBE36-D2B6-4248-8E75-55B4AAD52D4D}"/>
                    </a:ext>
                  </a:extLst>
                </p14:cNvPr>
                <p14:cNvContentPartPr/>
                <p14:nvPr/>
              </p14:nvContentPartPr>
              <p14:xfrm>
                <a:off x="3465790" y="784903"/>
                <a:ext cx="245520" cy="45360"/>
              </p14:xfrm>
            </p:contentPart>
          </mc:Choice>
          <mc:Fallback>
            <p:pic>
              <p:nvPicPr>
                <p:cNvPr id="3" name="Ink 2">
                  <a:extLst>
                    <a:ext uri="{FF2B5EF4-FFF2-40B4-BE49-F238E27FC236}">
                      <a16:creationId xmlns:a16="http://schemas.microsoft.com/office/drawing/2014/main" id="{015CBE36-D2B6-4248-8E75-55B4AAD52D4D}"/>
                    </a:ext>
                  </a:extLst>
                </p:cNvPr>
                <p:cNvPicPr/>
                <p:nvPr/>
              </p:nvPicPr>
              <p:blipFill>
                <a:blip r:embed="rId5"/>
                <a:stretch>
                  <a:fillRect/>
                </a:stretch>
              </p:blipFill>
              <p:spPr>
                <a:xfrm>
                  <a:off x="3450670" y="769783"/>
                  <a:ext cx="2761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81C8F95-A536-BF42-9DC9-9B3519FC692A}"/>
                    </a:ext>
                  </a:extLst>
                </p14:cNvPr>
                <p14:cNvContentPartPr/>
                <p14:nvPr/>
              </p14:nvContentPartPr>
              <p14:xfrm>
                <a:off x="3576670" y="680143"/>
                <a:ext cx="14040" cy="363240"/>
              </p14:xfrm>
            </p:contentPart>
          </mc:Choice>
          <mc:Fallback>
            <p:pic>
              <p:nvPicPr>
                <p:cNvPr id="4" name="Ink 3">
                  <a:extLst>
                    <a:ext uri="{FF2B5EF4-FFF2-40B4-BE49-F238E27FC236}">
                      <a16:creationId xmlns:a16="http://schemas.microsoft.com/office/drawing/2014/main" id="{481C8F95-A536-BF42-9DC9-9B3519FC692A}"/>
                    </a:ext>
                  </a:extLst>
                </p:cNvPr>
                <p:cNvPicPr/>
                <p:nvPr/>
              </p:nvPicPr>
              <p:blipFill>
                <a:blip r:embed="rId7"/>
                <a:stretch>
                  <a:fillRect/>
                </a:stretch>
              </p:blipFill>
              <p:spPr>
                <a:xfrm>
                  <a:off x="3561550" y="665023"/>
                  <a:ext cx="446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DCC780D2-4587-E349-AEB7-B48A10C00424}"/>
                    </a:ext>
                  </a:extLst>
                </p14:cNvPr>
                <p14:cNvContentPartPr/>
                <p14:nvPr/>
              </p14:nvContentPartPr>
              <p14:xfrm>
                <a:off x="3890230" y="579343"/>
                <a:ext cx="129960" cy="297720"/>
              </p14:xfrm>
            </p:contentPart>
          </mc:Choice>
          <mc:Fallback>
            <p:pic>
              <p:nvPicPr>
                <p:cNvPr id="5" name="Ink 4">
                  <a:extLst>
                    <a:ext uri="{FF2B5EF4-FFF2-40B4-BE49-F238E27FC236}">
                      <a16:creationId xmlns:a16="http://schemas.microsoft.com/office/drawing/2014/main" id="{DCC780D2-4587-E349-AEB7-B48A10C00424}"/>
                    </a:ext>
                  </a:extLst>
                </p:cNvPr>
                <p:cNvPicPr/>
                <p:nvPr/>
              </p:nvPicPr>
              <p:blipFill>
                <a:blip r:embed="rId9"/>
                <a:stretch>
                  <a:fillRect/>
                </a:stretch>
              </p:blipFill>
              <p:spPr>
                <a:xfrm>
                  <a:off x="3874750" y="563863"/>
                  <a:ext cx="16020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5E3F649-EDD3-BE4F-AF45-6C538CB7F420}"/>
                    </a:ext>
                  </a:extLst>
                </p14:cNvPr>
                <p14:cNvContentPartPr/>
                <p14:nvPr/>
              </p14:nvContentPartPr>
              <p14:xfrm>
                <a:off x="3166270" y="1062103"/>
                <a:ext cx="981360" cy="281880"/>
              </p14:xfrm>
            </p:contentPart>
          </mc:Choice>
          <mc:Fallback>
            <p:pic>
              <p:nvPicPr>
                <p:cNvPr id="6" name="Ink 5">
                  <a:extLst>
                    <a:ext uri="{FF2B5EF4-FFF2-40B4-BE49-F238E27FC236}">
                      <a16:creationId xmlns:a16="http://schemas.microsoft.com/office/drawing/2014/main" id="{55E3F649-EDD3-BE4F-AF45-6C538CB7F420}"/>
                    </a:ext>
                  </a:extLst>
                </p:cNvPr>
                <p:cNvPicPr/>
                <p:nvPr/>
              </p:nvPicPr>
              <p:blipFill>
                <a:blip r:embed="rId11"/>
                <a:stretch>
                  <a:fillRect/>
                </a:stretch>
              </p:blipFill>
              <p:spPr>
                <a:xfrm>
                  <a:off x="3150790" y="1046983"/>
                  <a:ext cx="10119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5598EEB0-9B2B-6E46-99DB-81592B449A8A}"/>
                    </a:ext>
                  </a:extLst>
                </p14:cNvPr>
                <p14:cNvContentPartPr/>
                <p14:nvPr/>
              </p14:nvContentPartPr>
              <p14:xfrm>
                <a:off x="3517990" y="1500943"/>
                <a:ext cx="500400" cy="315720"/>
              </p14:xfrm>
            </p:contentPart>
          </mc:Choice>
          <mc:Fallback>
            <p:pic>
              <p:nvPicPr>
                <p:cNvPr id="7" name="Ink 6">
                  <a:extLst>
                    <a:ext uri="{FF2B5EF4-FFF2-40B4-BE49-F238E27FC236}">
                      <a16:creationId xmlns:a16="http://schemas.microsoft.com/office/drawing/2014/main" id="{5598EEB0-9B2B-6E46-99DB-81592B449A8A}"/>
                    </a:ext>
                  </a:extLst>
                </p:cNvPr>
                <p:cNvPicPr/>
                <p:nvPr/>
              </p:nvPicPr>
              <p:blipFill>
                <a:blip r:embed="rId13"/>
                <a:stretch>
                  <a:fillRect/>
                </a:stretch>
              </p:blipFill>
              <p:spPr>
                <a:xfrm>
                  <a:off x="3502870" y="1485463"/>
                  <a:ext cx="530640" cy="346320"/>
                </a:xfrm>
                <a:prstGeom prst="rect">
                  <a:avLst/>
                </a:prstGeom>
              </p:spPr>
            </p:pic>
          </mc:Fallback>
        </mc:AlternateContent>
      </p:grpSp>
      <p:grpSp>
        <p:nvGrpSpPr>
          <p:cNvPr id="11" name="Group 10">
            <a:extLst>
              <a:ext uri="{FF2B5EF4-FFF2-40B4-BE49-F238E27FC236}">
                <a16:creationId xmlns:a16="http://schemas.microsoft.com/office/drawing/2014/main" id="{4D7044E3-2ADC-5D4E-B3C9-57173A9A4A78}"/>
              </a:ext>
            </a:extLst>
          </p:cNvPr>
          <p:cNvGrpSpPr/>
          <p:nvPr/>
        </p:nvGrpSpPr>
        <p:grpSpPr>
          <a:xfrm>
            <a:off x="3079870" y="2516863"/>
            <a:ext cx="945720" cy="947880"/>
            <a:chOff x="3079870" y="2516863"/>
            <a:chExt cx="945720" cy="947880"/>
          </a:xfrm>
        </p:grpSpPr>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02D0653C-7BD8-1D4C-90BE-34DFC4A9B694}"/>
                    </a:ext>
                  </a:extLst>
                </p14:cNvPr>
                <p14:cNvContentPartPr/>
                <p14:nvPr/>
              </p14:nvContentPartPr>
              <p14:xfrm>
                <a:off x="3395950" y="2725663"/>
                <a:ext cx="214560" cy="449280"/>
              </p14:xfrm>
            </p:contentPart>
          </mc:Choice>
          <mc:Fallback>
            <p:pic>
              <p:nvPicPr>
                <p:cNvPr id="9" name="Ink 8">
                  <a:extLst>
                    <a:ext uri="{FF2B5EF4-FFF2-40B4-BE49-F238E27FC236}">
                      <a16:creationId xmlns:a16="http://schemas.microsoft.com/office/drawing/2014/main" id="{02D0653C-7BD8-1D4C-90BE-34DFC4A9B694}"/>
                    </a:ext>
                  </a:extLst>
                </p:cNvPr>
                <p:cNvPicPr/>
                <p:nvPr/>
              </p:nvPicPr>
              <p:blipFill>
                <a:blip r:embed="rId15"/>
                <a:stretch>
                  <a:fillRect/>
                </a:stretch>
              </p:blipFill>
              <p:spPr>
                <a:xfrm>
                  <a:off x="3380830" y="2710543"/>
                  <a:ext cx="24516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EDCCDC65-5B34-1545-BAFC-C1ADC92904F5}"/>
                    </a:ext>
                  </a:extLst>
                </p14:cNvPr>
                <p14:cNvContentPartPr/>
                <p14:nvPr/>
              </p14:nvContentPartPr>
              <p14:xfrm>
                <a:off x="3079870" y="2516863"/>
                <a:ext cx="945720" cy="947880"/>
              </p14:xfrm>
            </p:contentPart>
          </mc:Choice>
          <mc:Fallback>
            <p:pic>
              <p:nvPicPr>
                <p:cNvPr id="10" name="Ink 9">
                  <a:extLst>
                    <a:ext uri="{FF2B5EF4-FFF2-40B4-BE49-F238E27FC236}">
                      <a16:creationId xmlns:a16="http://schemas.microsoft.com/office/drawing/2014/main" id="{EDCCDC65-5B34-1545-BAFC-C1ADC92904F5}"/>
                    </a:ext>
                  </a:extLst>
                </p:cNvPr>
                <p:cNvPicPr/>
                <p:nvPr/>
              </p:nvPicPr>
              <p:blipFill>
                <a:blip r:embed="rId17"/>
                <a:stretch>
                  <a:fillRect/>
                </a:stretch>
              </p:blipFill>
              <p:spPr>
                <a:xfrm>
                  <a:off x="3064750" y="2501743"/>
                  <a:ext cx="975960" cy="978480"/>
                </a:xfrm>
                <a:prstGeom prst="rect">
                  <a:avLst/>
                </a:prstGeom>
              </p:spPr>
            </p:pic>
          </mc:Fallback>
        </mc:AlternateContent>
      </p:grpSp>
      <p:grpSp>
        <p:nvGrpSpPr>
          <p:cNvPr id="28" name="Group 27">
            <a:extLst>
              <a:ext uri="{FF2B5EF4-FFF2-40B4-BE49-F238E27FC236}">
                <a16:creationId xmlns:a16="http://schemas.microsoft.com/office/drawing/2014/main" id="{3F26D864-3C86-5148-86F8-8DBA725D4B04}"/>
              </a:ext>
            </a:extLst>
          </p:cNvPr>
          <p:cNvGrpSpPr/>
          <p:nvPr/>
        </p:nvGrpSpPr>
        <p:grpSpPr>
          <a:xfrm>
            <a:off x="8675350" y="488983"/>
            <a:ext cx="1399680" cy="1060200"/>
            <a:chOff x="8675350" y="488983"/>
            <a:chExt cx="1399680" cy="1060200"/>
          </a:xfrm>
        </p:grpSpPr>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F15EEFB0-75CB-A048-854D-49E61E4EAB08}"/>
                    </a:ext>
                  </a:extLst>
                </p14:cNvPr>
                <p14:cNvContentPartPr/>
                <p14:nvPr/>
              </p14:nvContentPartPr>
              <p14:xfrm>
                <a:off x="8840590" y="552703"/>
                <a:ext cx="58320" cy="342000"/>
              </p14:xfrm>
            </p:contentPart>
          </mc:Choice>
          <mc:Fallback>
            <p:pic>
              <p:nvPicPr>
                <p:cNvPr id="12" name="Ink 11">
                  <a:extLst>
                    <a:ext uri="{FF2B5EF4-FFF2-40B4-BE49-F238E27FC236}">
                      <a16:creationId xmlns:a16="http://schemas.microsoft.com/office/drawing/2014/main" id="{F15EEFB0-75CB-A048-854D-49E61E4EAB08}"/>
                    </a:ext>
                  </a:extLst>
                </p:cNvPr>
                <p:cNvPicPr/>
                <p:nvPr/>
              </p:nvPicPr>
              <p:blipFill>
                <a:blip r:embed="rId19"/>
                <a:stretch>
                  <a:fillRect/>
                </a:stretch>
              </p:blipFill>
              <p:spPr>
                <a:xfrm>
                  <a:off x="8825470" y="537583"/>
                  <a:ext cx="8892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AAE198C9-D769-4249-891F-901A65B9ECAF}"/>
                    </a:ext>
                  </a:extLst>
                </p14:cNvPr>
                <p14:cNvContentPartPr/>
                <p14:nvPr/>
              </p14:nvContentPartPr>
              <p14:xfrm>
                <a:off x="9060550" y="604183"/>
                <a:ext cx="173520" cy="330120"/>
              </p14:xfrm>
            </p:contentPart>
          </mc:Choice>
          <mc:Fallback>
            <p:pic>
              <p:nvPicPr>
                <p:cNvPr id="13" name="Ink 12">
                  <a:extLst>
                    <a:ext uri="{FF2B5EF4-FFF2-40B4-BE49-F238E27FC236}">
                      <a16:creationId xmlns:a16="http://schemas.microsoft.com/office/drawing/2014/main" id="{AAE198C9-D769-4249-891F-901A65B9ECAF}"/>
                    </a:ext>
                  </a:extLst>
                </p:cNvPr>
                <p:cNvPicPr/>
                <p:nvPr/>
              </p:nvPicPr>
              <p:blipFill>
                <a:blip r:embed="rId21"/>
                <a:stretch>
                  <a:fillRect/>
                </a:stretch>
              </p:blipFill>
              <p:spPr>
                <a:xfrm>
                  <a:off x="9045070" y="589063"/>
                  <a:ext cx="2041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BBC64273-4ECF-274A-AAC8-DE6FD5A8FAC9}"/>
                    </a:ext>
                  </a:extLst>
                </p14:cNvPr>
                <p14:cNvContentPartPr/>
                <p14:nvPr/>
              </p14:nvContentPartPr>
              <p14:xfrm>
                <a:off x="9120310" y="488983"/>
                <a:ext cx="199080" cy="71640"/>
              </p14:xfrm>
            </p:contentPart>
          </mc:Choice>
          <mc:Fallback>
            <p:pic>
              <p:nvPicPr>
                <p:cNvPr id="14" name="Ink 13">
                  <a:extLst>
                    <a:ext uri="{FF2B5EF4-FFF2-40B4-BE49-F238E27FC236}">
                      <a16:creationId xmlns:a16="http://schemas.microsoft.com/office/drawing/2014/main" id="{BBC64273-4ECF-274A-AAC8-DE6FD5A8FAC9}"/>
                    </a:ext>
                  </a:extLst>
                </p:cNvPr>
                <p:cNvPicPr/>
                <p:nvPr/>
              </p:nvPicPr>
              <p:blipFill>
                <a:blip r:embed="rId23"/>
                <a:stretch>
                  <a:fillRect/>
                </a:stretch>
              </p:blipFill>
              <p:spPr>
                <a:xfrm>
                  <a:off x="9105190" y="473503"/>
                  <a:ext cx="2296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FB171F60-0A97-F94A-91D1-401A86171D0A}"/>
                    </a:ext>
                  </a:extLst>
                </p14:cNvPr>
                <p14:cNvContentPartPr/>
                <p14:nvPr/>
              </p14:nvContentPartPr>
              <p14:xfrm>
                <a:off x="9437110" y="651343"/>
                <a:ext cx="173160" cy="62280"/>
              </p14:xfrm>
            </p:contentPart>
          </mc:Choice>
          <mc:Fallback>
            <p:pic>
              <p:nvPicPr>
                <p:cNvPr id="15" name="Ink 14">
                  <a:extLst>
                    <a:ext uri="{FF2B5EF4-FFF2-40B4-BE49-F238E27FC236}">
                      <a16:creationId xmlns:a16="http://schemas.microsoft.com/office/drawing/2014/main" id="{FB171F60-0A97-F94A-91D1-401A86171D0A}"/>
                    </a:ext>
                  </a:extLst>
                </p:cNvPr>
                <p:cNvPicPr/>
                <p:nvPr/>
              </p:nvPicPr>
              <p:blipFill>
                <a:blip r:embed="rId25"/>
                <a:stretch>
                  <a:fillRect/>
                </a:stretch>
              </p:blipFill>
              <p:spPr>
                <a:xfrm>
                  <a:off x="9421990" y="635863"/>
                  <a:ext cx="203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79C7D72F-B4B0-204D-8E30-1BCD91DA721A}"/>
                    </a:ext>
                  </a:extLst>
                </p14:cNvPr>
                <p14:cNvContentPartPr/>
                <p14:nvPr/>
              </p14:nvContentPartPr>
              <p14:xfrm>
                <a:off x="9475630" y="567103"/>
                <a:ext cx="42480" cy="379080"/>
              </p14:xfrm>
            </p:contentPart>
          </mc:Choice>
          <mc:Fallback>
            <p:pic>
              <p:nvPicPr>
                <p:cNvPr id="16" name="Ink 15">
                  <a:extLst>
                    <a:ext uri="{FF2B5EF4-FFF2-40B4-BE49-F238E27FC236}">
                      <a16:creationId xmlns:a16="http://schemas.microsoft.com/office/drawing/2014/main" id="{79C7D72F-B4B0-204D-8E30-1BCD91DA721A}"/>
                    </a:ext>
                  </a:extLst>
                </p:cNvPr>
                <p:cNvPicPr/>
                <p:nvPr/>
              </p:nvPicPr>
              <p:blipFill>
                <a:blip r:embed="rId27"/>
                <a:stretch>
                  <a:fillRect/>
                </a:stretch>
              </p:blipFill>
              <p:spPr>
                <a:xfrm>
                  <a:off x="9460510" y="551983"/>
                  <a:ext cx="7272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1295918F-B058-2441-BA87-04980F5D6C46}"/>
                    </a:ext>
                  </a:extLst>
                </p14:cNvPr>
                <p14:cNvContentPartPr/>
                <p14:nvPr/>
              </p14:nvContentPartPr>
              <p14:xfrm>
                <a:off x="9736630" y="524983"/>
                <a:ext cx="43560" cy="266400"/>
              </p14:xfrm>
            </p:contentPart>
          </mc:Choice>
          <mc:Fallback>
            <p:pic>
              <p:nvPicPr>
                <p:cNvPr id="17" name="Ink 16">
                  <a:extLst>
                    <a:ext uri="{FF2B5EF4-FFF2-40B4-BE49-F238E27FC236}">
                      <a16:creationId xmlns:a16="http://schemas.microsoft.com/office/drawing/2014/main" id="{1295918F-B058-2441-BA87-04980F5D6C46}"/>
                    </a:ext>
                  </a:extLst>
                </p:cNvPr>
                <p:cNvPicPr/>
                <p:nvPr/>
              </p:nvPicPr>
              <p:blipFill>
                <a:blip r:embed="rId29"/>
                <a:stretch>
                  <a:fillRect/>
                </a:stretch>
              </p:blipFill>
              <p:spPr>
                <a:xfrm>
                  <a:off x="9721510" y="509863"/>
                  <a:ext cx="741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4A1DBFCC-533E-414B-A562-09ECB9ACB7E7}"/>
                    </a:ext>
                  </a:extLst>
                </p14:cNvPr>
                <p14:cNvContentPartPr/>
                <p14:nvPr/>
              </p14:nvContentPartPr>
              <p14:xfrm>
                <a:off x="9838870" y="510943"/>
                <a:ext cx="204480" cy="296640"/>
              </p14:xfrm>
            </p:contentPart>
          </mc:Choice>
          <mc:Fallback>
            <p:pic>
              <p:nvPicPr>
                <p:cNvPr id="18" name="Ink 17">
                  <a:extLst>
                    <a:ext uri="{FF2B5EF4-FFF2-40B4-BE49-F238E27FC236}">
                      <a16:creationId xmlns:a16="http://schemas.microsoft.com/office/drawing/2014/main" id="{4A1DBFCC-533E-414B-A562-09ECB9ACB7E7}"/>
                    </a:ext>
                  </a:extLst>
                </p:cNvPr>
                <p:cNvPicPr/>
                <p:nvPr/>
              </p:nvPicPr>
              <p:blipFill>
                <a:blip r:embed="rId31"/>
                <a:stretch>
                  <a:fillRect/>
                </a:stretch>
              </p:blipFill>
              <p:spPr>
                <a:xfrm>
                  <a:off x="9823750" y="495823"/>
                  <a:ext cx="2350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7D57F9BE-DE09-4E4D-BD63-13672C806F77}"/>
                    </a:ext>
                  </a:extLst>
                </p14:cNvPr>
                <p14:cNvContentPartPr/>
                <p14:nvPr/>
              </p14:nvContentPartPr>
              <p14:xfrm>
                <a:off x="8675350" y="966343"/>
                <a:ext cx="1399680" cy="269640"/>
              </p14:xfrm>
            </p:contentPart>
          </mc:Choice>
          <mc:Fallback>
            <p:pic>
              <p:nvPicPr>
                <p:cNvPr id="19" name="Ink 18">
                  <a:extLst>
                    <a:ext uri="{FF2B5EF4-FFF2-40B4-BE49-F238E27FC236}">
                      <a16:creationId xmlns:a16="http://schemas.microsoft.com/office/drawing/2014/main" id="{7D57F9BE-DE09-4E4D-BD63-13672C806F77}"/>
                    </a:ext>
                  </a:extLst>
                </p:cNvPr>
                <p:cNvPicPr/>
                <p:nvPr/>
              </p:nvPicPr>
              <p:blipFill>
                <a:blip r:embed="rId33"/>
                <a:stretch>
                  <a:fillRect/>
                </a:stretch>
              </p:blipFill>
              <p:spPr>
                <a:xfrm>
                  <a:off x="8659870" y="950863"/>
                  <a:ext cx="14302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CD49853D-E6B4-364E-BE30-15714637436B}"/>
                    </a:ext>
                  </a:extLst>
                </p14:cNvPr>
                <p14:cNvContentPartPr/>
                <p14:nvPr/>
              </p14:nvContentPartPr>
              <p14:xfrm>
                <a:off x="9617110" y="1304383"/>
                <a:ext cx="404640" cy="244800"/>
              </p14:xfrm>
            </p:contentPart>
          </mc:Choice>
          <mc:Fallback>
            <p:pic>
              <p:nvPicPr>
                <p:cNvPr id="20" name="Ink 19">
                  <a:extLst>
                    <a:ext uri="{FF2B5EF4-FFF2-40B4-BE49-F238E27FC236}">
                      <a16:creationId xmlns:a16="http://schemas.microsoft.com/office/drawing/2014/main" id="{CD49853D-E6B4-364E-BE30-15714637436B}"/>
                    </a:ext>
                  </a:extLst>
                </p:cNvPr>
                <p:cNvPicPr/>
                <p:nvPr/>
              </p:nvPicPr>
              <p:blipFill>
                <a:blip r:embed="rId35"/>
                <a:stretch>
                  <a:fillRect/>
                </a:stretch>
              </p:blipFill>
              <p:spPr>
                <a:xfrm>
                  <a:off x="9601990" y="1289263"/>
                  <a:ext cx="435240" cy="275040"/>
                </a:xfrm>
                <a:prstGeom prst="rect">
                  <a:avLst/>
                </a:prstGeom>
              </p:spPr>
            </p:pic>
          </mc:Fallback>
        </mc:AlternateContent>
      </p:grpSp>
      <p:grpSp>
        <p:nvGrpSpPr>
          <p:cNvPr id="27" name="Group 26">
            <a:extLst>
              <a:ext uri="{FF2B5EF4-FFF2-40B4-BE49-F238E27FC236}">
                <a16:creationId xmlns:a16="http://schemas.microsoft.com/office/drawing/2014/main" id="{3AC687B8-0AB9-7640-9F7B-EE1B80814E04}"/>
              </a:ext>
            </a:extLst>
          </p:cNvPr>
          <p:cNvGrpSpPr/>
          <p:nvPr/>
        </p:nvGrpSpPr>
        <p:grpSpPr>
          <a:xfrm>
            <a:off x="8706670" y="1857703"/>
            <a:ext cx="2051280" cy="1179720"/>
            <a:chOff x="8706670" y="1857703"/>
            <a:chExt cx="2051280" cy="1179720"/>
          </a:xfrm>
        </p:grpSpPr>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DAC266F3-57DD-8E45-8146-13524282DC24}"/>
                    </a:ext>
                  </a:extLst>
                </p14:cNvPr>
                <p14:cNvContentPartPr/>
                <p14:nvPr/>
              </p14:nvContentPartPr>
              <p14:xfrm>
                <a:off x="9097630" y="2248303"/>
                <a:ext cx="44640" cy="420120"/>
              </p14:xfrm>
            </p:contentPart>
          </mc:Choice>
          <mc:Fallback>
            <p:pic>
              <p:nvPicPr>
                <p:cNvPr id="21" name="Ink 20">
                  <a:extLst>
                    <a:ext uri="{FF2B5EF4-FFF2-40B4-BE49-F238E27FC236}">
                      <a16:creationId xmlns:a16="http://schemas.microsoft.com/office/drawing/2014/main" id="{DAC266F3-57DD-8E45-8146-13524282DC24}"/>
                    </a:ext>
                  </a:extLst>
                </p:cNvPr>
                <p:cNvPicPr/>
                <p:nvPr/>
              </p:nvPicPr>
              <p:blipFill>
                <a:blip r:embed="rId37"/>
                <a:stretch>
                  <a:fillRect/>
                </a:stretch>
              </p:blipFill>
              <p:spPr>
                <a:xfrm>
                  <a:off x="9082150" y="2233183"/>
                  <a:ext cx="7524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83D9B9C9-BEE6-1641-9478-00D9B375DDC8}"/>
                    </a:ext>
                  </a:extLst>
                </p14:cNvPr>
                <p14:cNvContentPartPr/>
                <p14:nvPr/>
              </p14:nvContentPartPr>
              <p14:xfrm>
                <a:off x="9343510" y="2141383"/>
                <a:ext cx="188640" cy="424080"/>
              </p14:xfrm>
            </p:contentPart>
          </mc:Choice>
          <mc:Fallback>
            <p:pic>
              <p:nvPicPr>
                <p:cNvPr id="22" name="Ink 21">
                  <a:extLst>
                    <a:ext uri="{FF2B5EF4-FFF2-40B4-BE49-F238E27FC236}">
                      <a16:creationId xmlns:a16="http://schemas.microsoft.com/office/drawing/2014/main" id="{83D9B9C9-BEE6-1641-9478-00D9B375DDC8}"/>
                    </a:ext>
                  </a:extLst>
                </p:cNvPr>
                <p:cNvPicPr/>
                <p:nvPr/>
              </p:nvPicPr>
              <p:blipFill>
                <a:blip r:embed="rId39"/>
                <a:stretch>
                  <a:fillRect/>
                </a:stretch>
              </p:blipFill>
              <p:spPr>
                <a:xfrm>
                  <a:off x="9328390" y="2125903"/>
                  <a:ext cx="21924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11CCBEE5-DE29-F84B-98CD-B7B31EF8351C}"/>
                    </a:ext>
                  </a:extLst>
                </p14:cNvPr>
                <p14:cNvContentPartPr/>
                <p14:nvPr/>
              </p14:nvContentPartPr>
              <p14:xfrm>
                <a:off x="9751750" y="2348023"/>
                <a:ext cx="25920" cy="9000"/>
              </p14:xfrm>
            </p:contentPart>
          </mc:Choice>
          <mc:Fallback>
            <p:pic>
              <p:nvPicPr>
                <p:cNvPr id="23" name="Ink 22">
                  <a:extLst>
                    <a:ext uri="{FF2B5EF4-FFF2-40B4-BE49-F238E27FC236}">
                      <a16:creationId xmlns:a16="http://schemas.microsoft.com/office/drawing/2014/main" id="{11CCBEE5-DE29-F84B-98CD-B7B31EF8351C}"/>
                    </a:ext>
                  </a:extLst>
                </p:cNvPr>
                <p:cNvPicPr/>
                <p:nvPr/>
              </p:nvPicPr>
              <p:blipFill>
                <a:blip r:embed="rId41"/>
                <a:stretch>
                  <a:fillRect/>
                </a:stretch>
              </p:blipFill>
              <p:spPr>
                <a:xfrm>
                  <a:off x="9736630" y="2332903"/>
                  <a:ext cx="56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629424EA-42C7-284D-8CCE-DE14FD40CCA6}"/>
                    </a:ext>
                  </a:extLst>
                </p14:cNvPr>
                <p14:cNvContentPartPr/>
                <p14:nvPr/>
              </p14:nvContentPartPr>
              <p14:xfrm>
                <a:off x="9851830" y="2205463"/>
                <a:ext cx="115200" cy="303840"/>
              </p14:xfrm>
            </p:contentPart>
          </mc:Choice>
          <mc:Fallback>
            <p:pic>
              <p:nvPicPr>
                <p:cNvPr id="24" name="Ink 23">
                  <a:extLst>
                    <a:ext uri="{FF2B5EF4-FFF2-40B4-BE49-F238E27FC236}">
                      <a16:creationId xmlns:a16="http://schemas.microsoft.com/office/drawing/2014/main" id="{629424EA-42C7-284D-8CCE-DE14FD40CCA6}"/>
                    </a:ext>
                  </a:extLst>
                </p:cNvPr>
                <p:cNvPicPr/>
                <p:nvPr/>
              </p:nvPicPr>
              <p:blipFill>
                <a:blip r:embed="rId43"/>
                <a:stretch>
                  <a:fillRect/>
                </a:stretch>
              </p:blipFill>
              <p:spPr>
                <a:xfrm>
                  <a:off x="9836350" y="2190343"/>
                  <a:ext cx="1454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CE735C43-DC5E-E042-9BAC-0FF07BA8D8B8}"/>
                    </a:ext>
                  </a:extLst>
                </p14:cNvPr>
                <p14:cNvContentPartPr/>
                <p14:nvPr/>
              </p14:nvContentPartPr>
              <p14:xfrm>
                <a:off x="9914110" y="2115103"/>
                <a:ext cx="175680" cy="100440"/>
              </p14:xfrm>
            </p:contentPart>
          </mc:Choice>
          <mc:Fallback>
            <p:pic>
              <p:nvPicPr>
                <p:cNvPr id="25" name="Ink 24">
                  <a:extLst>
                    <a:ext uri="{FF2B5EF4-FFF2-40B4-BE49-F238E27FC236}">
                      <a16:creationId xmlns:a16="http://schemas.microsoft.com/office/drawing/2014/main" id="{CE735C43-DC5E-E042-9BAC-0FF07BA8D8B8}"/>
                    </a:ext>
                  </a:extLst>
                </p:cNvPr>
                <p:cNvPicPr/>
                <p:nvPr/>
              </p:nvPicPr>
              <p:blipFill>
                <a:blip r:embed="rId45"/>
                <a:stretch>
                  <a:fillRect/>
                </a:stretch>
              </p:blipFill>
              <p:spPr>
                <a:xfrm>
                  <a:off x="9898990" y="2099983"/>
                  <a:ext cx="2062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34C2F88D-3EA9-5940-9778-1ABFED0F62B2}"/>
                    </a:ext>
                  </a:extLst>
                </p14:cNvPr>
                <p14:cNvContentPartPr/>
                <p14:nvPr/>
              </p14:nvContentPartPr>
              <p14:xfrm>
                <a:off x="8706670" y="1857703"/>
                <a:ext cx="2051280" cy="1179720"/>
              </p14:xfrm>
            </p:contentPart>
          </mc:Choice>
          <mc:Fallback>
            <p:pic>
              <p:nvPicPr>
                <p:cNvPr id="26" name="Ink 25">
                  <a:extLst>
                    <a:ext uri="{FF2B5EF4-FFF2-40B4-BE49-F238E27FC236}">
                      <a16:creationId xmlns:a16="http://schemas.microsoft.com/office/drawing/2014/main" id="{34C2F88D-3EA9-5940-9778-1ABFED0F62B2}"/>
                    </a:ext>
                  </a:extLst>
                </p:cNvPr>
                <p:cNvPicPr/>
                <p:nvPr/>
              </p:nvPicPr>
              <p:blipFill>
                <a:blip r:embed="rId47"/>
                <a:stretch>
                  <a:fillRect/>
                </a:stretch>
              </p:blipFill>
              <p:spPr>
                <a:xfrm>
                  <a:off x="8691550" y="1842223"/>
                  <a:ext cx="2081880" cy="1210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7F516893-E770-3C41-A79E-C55EB4A5DFAF}"/>
                  </a:ext>
                </a:extLst>
              </p14:cNvPr>
              <p14:cNvContentPartPr/>
              <p14:nvPr/>
            </p14:nvContentPartPr>
            <p14:xfrm>
              <a:off x="3766390" y="3859663"/>
              <a:ext cx="360" cy="360"/>
            </p14:xfrm>
          </p:contentPart>
        </mc:Choice>
        <mc:Fallback>
          <p:pic>
            <p:nvPicPr>
              <p:cNvPr id="29" name="Ink 28">
                <a:extLst>
                  <a:ext uri="{FF2B5EF4-FFF2-40B4-BE49-F238E27FC236}">
                    <a16:creationId xmlns:a16="http://schemas.microsoft.com/office/drawing/2014/main" id="{7F516893-E770-3C41-A79E-C55EB4A5DFAF}"/>
                  </a:ext>
                </a:extLst>
              </p:cNvPr>
              <p:cNvPicPr/>
              <p:nvPr/>
            </p:nvPicPr>
            <p:blipFill>
              <a:blip r:embed="rId49"/>
              <a:stretch>
                <a:fillRect/>
              </a:stretch>
            </p:blipFill>
            <p:spPr>
              <a:xfrm>
                <a:off x="3757750" y="38506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8D33EB8A-EC8F-0F48-B15A-EB85BFD435B9}"/>
                  </a:ext>
                </a:extLst>
              </p14:cNvPr>
              <p14:cNvContentPartPr/>
              <p14:nvPr/>
            </p14:nvContentPartPr>
            <p14:xfrm>
              <a:off x="6743950" y="2076583"/>
              <a:ext cx="360" cy="360"/>
            </p14:xfrm>
          </p:contentPart>
        </mc:Choice>
        <mc:Fallback>
          <p:pic>
            <p:nvPicPr>
              <p:cNvPr id="30" name="Ink 29">
                <a:extLst>
                  <a:ext uri="{FF2B5EF4-FFF2-40B4-BE49-F238E27FC236}">
                    <a16:creationId xmlns:a16="http://schemas.microsoft.com/office/drawing/2014/main" id="{8D33EB8A-EC8F-0F48-B15A-EB85BFD435B9}"/>
                  </a:ext>
                </a:extLst>
              </p:cNvPr>
              <p:cNvPicPr/>
              <p:nvPr/>
            </p:nvPicPr>
            <p:blipFill>
              <a:blip r:embed="rId49"/>
              <a:stretch>
                <a:fillRect/>
              </a:stretch>
            </p:blipFill>
            <p:spPr>
              <a:xfrm>
                <a:off x="6735310" y="2067943"/>
                <a:ext cx="18000" cy="18000"/>
              </a:xfrm>
              <a:prstGeom prst="rect">
                <a:avLst/>
              </a:prstGeom>
            </p:spPr>
          </p:pic>
        </mc:Fallback>
      </mc:AlternateContent>
    </p:spTree>
    <p:extLst>
      <p:ext uri="{BB962C8B-B14F-4D97-AF65-F5344CB8AC3E}">
        <p14:creationId xmlns:p14="http://schemas.microsoft.com/office/powerpoint/2010/main" val="1014978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mc:AlternateContent xmlns:mc="http://schemas.openxmlformats.org/markup-compatibility/2006">
        <mc:Choice xmlns:p14="http://schemas.microsoft.com/office/powerpoint/2010/main" Requires="p14">
          <p:contentPart p14:bwMode="auto" r:id="rId2">
            <p14:nvContentPartPr>
              <p14:cNvPr id="136" name="Ink 135">
                <a:extLst>
                  <a:ext uri="{FF2B5EF4-FFF2-40B4-BE49-F238E27FC236}">
                    <a16:creationId xmlns:a16="http://schemas.microsoft.com/office/drawing/2014/main" id="{B1DD8055-3966-5049-A0E6-CC9122DDE337}"/>
                  </a:ext>
                </a:extLst>
              </p14:cNvPr>
              <p14:cNvContentPartPr/>
              <p14:nvPr/>
            </p14:nvContentPartPr>
            <p14:xfrm>
              <a:off x="6576550" y="4397503"/>
              <a:ext cx="81720" cy="97200"/>
            </p14:xfrm>
          </p:contentPart>
        </mc:Choice>
        <mc:Fallback>
          <p:pic>
            <p:nvPicPr>
              <p:cNvPr id="136" name="Ink 135">
                <a:extLst>
                  <a:ext uri="{FF2B5EF4-FFF2-40B4-BE49-F238E27FC236}">
                    <a16:creationId xmlns:a16="http://schemas.microsoft.com/office/drawing/2014/main" id="{B1DD8055-3966-5049-A0E6-CC9122DDE337}"/>
                  </a:ext>
                </a:extLst>
              </p:cNvPr>
              <p:cNvPicPr/>
              <p:nvPr/>
            </p:nvPicPr>
            <p:blipFill>
              <a:blip r:embed="rId3"/>
              <a:stretch>
                <a:fillRect/>
              </a:stretch>
            </p:blipFill>
            <p:spPr>
              <a:xfrm>
                <a:off x="6545590" y="4366903"/>
                <a:ext cx="142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4" name="Ink 153">
                <a:extLst>
                  <a:ext uri="{FF2B5EF4-FFF2-40B4-BE49-F238E27FC236}">
                    <a16:creationId xmlns:a16="http://schemas.microsoft.com/office/drawing/2014/main" id="{4A8C8D3C-7A7E-7542-9974-35E244406FDB}"/>
                  </a:ext>
                </a:extLst>
              </p14:cNvPr>
              <p14:cNvContentPartPr/>
              <p14:nvPr/>
            </p14:nvContentPartPr>
            <p14:xfrm>
              <a:off x="6304030" y="5123263"/>
              <a:ext cx="1033560" cy="219960"/>
            </p14:xfrm>
          </p:contentPart>
        </mc:Choice>
        <mc:Fallback>
          <p:pic>
            <p:nvPicPr>
              <p:cNvPr id="154" name="Ink 153">
                <a:extLst>
                  <a:ext uri="{FF2B5EF4-FFF2-40B4-BE49-F238E27FC236}">
                    <a16:creationId xmlns:a16="http://schemas.microsoft.com/office/drawing/2014/main" id="{4A8C8D3C-7A7E-7542-9974-35E244406FDB}"/>
                  </a:ext>
                </a:extLst>
              </p:cNvPr>
              <p:cNvPicPr/>
              <p:nvPr/>
            </p:nvPicPr>
            <p:blipFill>
              <a:blip r:embed="rId5"/>
              <a:stretch>
                <a:fillRect/>
              </a:stretch>
            </p:blipFill>
            <p:spPr>
              <a:xfrm>
                <a:off x="6273430" y="5092303"/>
                <a:ext cx="10947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5" name="Ink 154">
                <a:extLst>
                  <a:ext uri="{FF2B5EF4-FFF2-40B4-BE49-F238E27FC236}">
                    <a16:creationId xmlns:a16="http://schemas.microsoft.com/office/drawing/2014/main" id="{2D7E6649-5593-864E-9113-EDB6A02029C0}"/>
                  </a:ext>
                </a:extLst>
              </p14:cNvPr>
              <p14:cNvContentPartPr/>
              <p14:nvPr/>
            </p14:nvContentPartPr>
            <p14:xfrm>
              <a:off x="1667950" y="4793863"/>
              <a:ext cx="73080" cy="74160"/>
            </p14:xfrm>
          </p:contentPart>
        </mc:Choice>
        <mc:Fallback>
          <p:pic>
            <p:nvPicPr>
              <p:cNvPr id="155" name="Ink 154">
                <a:extLst>
                  <a:ext uri="{FF2B5EF4-FFF2-40B4-BE49-F238E27FC236}">
                    <a16:creationId xmlns:a16="http://schemas.microsoft.com/office/drawing/2014/main" id="{2D7E6649-5593-864E-9113-EDB6A02029C0}"/>
                  </a:ext>
                </a:extLst>
              </p:cNvPr>
              <p:cNvPicPr/>
              <p:nvPr/>
            </p:nvPicPr>
            <p:blipFill>
              <a:blip r:embed="rId7"/>
              <a:stretch>
                <a:fillRect/>
              </a:stretch>
            </p:blipFill>
            <p:spPr>
              <a:xfrm>
                <a:off x="1637350" y="4763263"/>
                <a:ext cx="134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5" name="Ink 204">
                <a:extLst>
                  <a:ext uri="{FF2B5EF4-FFF2-40B4-BE49-F238E27FC236}">
                    <a16:creationId xmlns:a16="http://schemas.microsoft.com/office/drawing/2014/main" id="{A3B0C6A6-558B-444F-A5C0-CC912F6BAA85}"/>
                  </a:ext>
                </a:extLst>
              </p14:cNvPr>
              <p14:cNvContentPartPr/>
              <p14:nvPr/>
            </p14:nvContentPartPr>
            <p14:xfrm>
              <a:off x="10900870" y="1858423"/>
              <a:ext cx="97200" cy="57600"/>
            </p14:xfrm>
          </p:contentPart>
        </mc:Choice>
        <mc:Fallback>
          <p:pic>
            <p:nvPicPr>
              <p:cNvPr id="205" name="Ink 204">
                <a:extLst>
                  <a:ext uri="{FF2B5EF4-FFF2-40B4-BE49-F238E27FC236}">
                    <a16:creationId xmlns:a16="http://schemas.microsoft.com/office/drawing/2014/main" id="{A3B0C6A6-558B-444F-A5C0-CC912F6BAA85}"/>
                  </a:ext>
                </a:extLst>
              </p:cNvPr>
              <p:cNvPicPr/>
              <p:nvPr/>
            </p:nvPicPr>
            <p:blipFill>
              <a:blip r:embed="rId9"/>
              <a:stretch>
                <a:fillRect/>
              </a:stretch>
            </p:blipFill>
            <p:spPr>
              <a:xfrm>
                <a:off x="10870270" y="1827823"/>
                <a:ext cx="158760" cy="118800"/>
              </a:xfrm>
              <a:prstGeom prst="rect">
                <a:avLst/>
              </a:prstGeom>
            </p:spPr>
          </p:pic>
        </mc:Fallback>
      </mc:AlternateContent>
      <p:grpSp>
        <p:nvGrpSpPr>
          <p:cNvPr id="207" name="Group 206">
            <a:extLst>
              <a:ext uri="{FF2B5EF4-FFF2-40B4-BE49-F238E27FC236}">
                <a16:creationId xmlns:a16="http://schemas.microsoft.com/office/drawing/2014/main" id="{CC4FBEAC-5C15-AF49-8F2D-9134DC89EA72}"/>
              </a:ext>
            </a:extLst>
          </p:cNvPr>
          <p:cNvGrpSpPr/>
          <p:nvPr/>
        </p:nvGrpSpPr>
        <p:grpSpPr>
          <a:xfrm>
            <a:off x="8424430" y="3840943"/>
            <a:ext cx="3895560" cy="2043360"/>
            <a:chOff x="8424430" y="3840943"/>
            <a:chExt cx="3895560" cy="2043360"/>
          </a:xfrm>
        </p:grpSpPr>
        <mc:AlternateContent xmlns:mc="http://schemas.openxmlformats.org/markup-compatibility/2006">
          <mc:Choice xmlns:p14="http://schemas.microsoft.com/office/powerpoint/2010/main" Requires="p14">
            <p:contentPart p14:bwMode="auto" r:id="rId10">
              <p14:nvContentPartPr>
                <p14:cNvPr id="171" name="Ink 170">
                  <a:extLst>
                    <a:ext uri="{FF2B5EF4-FFF2-40B4-BE49-F238E27FC236}">
                      <a16:creationId xmlns:a16="http://schemas.microsoft.com/office/drawing/2014/main" id="{6AB232DF-FB76-D84B-B9F7-24AE84D431BF}"/>
                    </a:ext>
                  </a:extLst>
                </p14:cNvPr>
                <p14:cNvContentPartPr/>
                <p14:nvPr/>
              </p14:nvContentPartPr>
              <p14:xfrm>
                <a:off x="9563470" y="3932383"/>
                <a:ext cx="207000" cy="233640"/>
              </p14:xfrm>
            </p:contentPart>
          </mc:Choice>
          <mc:Fallback>
            <p:pic>
              <p:nvPicPr>
                <p:cNvPr id="171" name="Ink 170">
                  <a:extLst>
                    <a:ext uri="{FF2B5EF4-FFF2-40B4-BE49-F238E27FC236}">
                      <a16:creationId xmlns:a16="http://schemas.microsoft.com/office/drawing/2014/main" id="{6AB232DF-FB76-D84B-B9F7-24AE84D431BF}"/>
                    </a:ext>
                  </a:extLst>
                </p:cNvPr>
                <p:cNvPicPr/>
                <p:nvPr/>
              </p:nvPicPr>
              <p:blipFill>
                <a:blip r:embed="rId11"/>
                <a:stretch>
                  <a:fillRect/>
                </a:stretch>
              </p:blipFill>
              <p:spPr>
                <a:xfrm>
                  <a:off x="9532870" y="3901783"/>
                  <a:ext cx="26820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2" name="Ink 171">
                  <a:extLst>
                    <a:ext uri="{FF2B5EF4-FFF2-40B4-BE49-F238E27FC236}">
                      <a16:creationId xmlns:a16="http://schemas.microsoft.com/office/drawing/2014/main" id="{675F8883-099E-E64F-BBBA-804016244B27}"/>
                    </a:ext>
                  </a:extLst>
                </p14:cNvPr>
                <p14:cNvContentPartPr/>
                <p14:nvPr/>
              </p14:nvContentPartPr>
              <p14:xfrm>
                <a:off x="9489310" y="3936703"/>
                <a:ext cx="250200" cy="294120"/>
              </p14:xfrm>
            </p:contentPart>
          </mc:Choice>
          <mc:Fallback>
            <p:pic>
              <p:nvPicPr>
                <p:cNvPr id="172" name="Ink 171">
                  <a:extLst>
                    <a:ext uri="{FF2B5EF4-FFF2-40B4-BE49-F238E27FC236}">
                      <a16:creationId xmlns:a16="http://schemas.microsoft.com/office/drawing/2014/main" id="{675F8883-099E-E64F-BBBA-804016244B27}"/>
                    </a:ext>
                  </a:extLst>
                </p:cNvPr>
                <p:cNvPicPr/>
                <p:nvPr/>
              </p:nvPicPr>
              <p:blipFill>
                <a:blip r:embed="rId13"/>
                <a:stretch>
                  <a:fillRect/>
                </a:stretch>
              </p:blipFill>
              <p:spPr>
                <a:xfrm>
                  <a:off x="9458710" y="3905743"/>
                  <a:ext cx="3117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3" name="Ink 172">
                  <a:extLst>
                    <a:ext uri="{FF2B5EF4-FFF2-40B4-BE49-F238E27FC236}">
                      <a16:creationId xmlns:a16="http://schemas.microsoft.com/office/drawing/2014/main" id="{8615850B-E287-2340-94BE-BBD456B9877C}"/>
                    </a:ext>
                  </a:extLst>
                </p14:cNvPr>
                <p14:cNvContentPartPr/>
                <p14:nvPr/>
              </p14:nvContentPartPr>
              <p14:xfrm>
                <a:off x="9908350" y="4025983"/>
                <a:ext cx="175320" cy="47520"/>
              </p14:xfrm>
            </p:contentPart>
          </mc:Choice>
          <mc:Fallback>
            <p:pic>
              <p:nvPicPr>
                <p:cNvPr id="173" name="Ink 172">
                  <a:extLst>
                    <a:ext uri="{FF2B5EF4-FFF2-40B4-BE49-F238E27FC236}">
                      <a16:creationId xmlns:a16="http://schemas.microsoft.com/office/drawing/2014/main" id="{8615850B-E287-2340-94BE-BBD456B9877C}"/>
                    </a:ext>
                  </a:extLst>
                </p:cNvPr>
                <p:cNvPicPr/>
                <p:nvPr/>
              </p:nvPicPr>
              <p:blipFill>
                <a:blip r:embed="rId15"/>
                <a:stretch>
                  <a:fillRect/>
                </a:stretch>
              </p:blipFill>
              <p:spPr>
                <a:xfrm>
                  <a:off x="9877750" y="3995383"/>
                  <a:ext cx="2365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4" name="Ink 173">
                  <a:extLst>
                    <a:ext uri="{FF2B5EF4-FFF2-40B4-BE49-F238E27FC236}">
                      <a16:creationId xmlns:a16="http://schemas.microsoft.com/office/drawing/2014/main" id="{B024E122-EEF4-7A43-8E67-5ECAE5341B69}"/>
                    </a:ext>
                  </a:extLst>
                </p14:cNvPr>
                <p14:cNvContentPartPr/>
                <p14:nvPr/>
              </p14:nvContentPartPr>
              <p14:xfrm>
                <a:off x="10246030" y="3880543"/>
                <a:ext cx="219960" cy="308880"/>
              </p14:xfrm>
            </p:contentPart>
          </mc:Choice>
          <mc:Fallback>
            <p:pic>
              <p:nvPicPr>
                <p:cNvPr id="174" name="Ink 173">
                  <a:extLst>
                    <a:ext uri="{FF2B5EF4-FFF2-40B4-BE49-F238E27FC236}">
                      <a16:creationId xmlns:a16="http://schemas.microsoft.com/office/drawing/2014/main" id="{B024E122-EEF4-7A43-8E67-5ECAE5341B69}"/>
                    </a:ext>
                  </a:extLst>
                </p:cNvPr>
                <p:cNvPicPr/>
                <p:nvPr/>
              </p:nvPicPr>
              <p:blipFill>
                <a:blip r:embed="rId17"/>
                <a:stretch>
                  <a:fillRect/>
                </a:stretch>
              </p:blipFill>
              <p:spPr>
                <a:xfrm>
                  <a:off x="10215070" y="3849943"/>
                  <a:ext cx="2815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5" name="Ink 174">
                  <a:extLst>
                    <a:ext uri="{FF2B5EF4-FFF2-40B4-BE49-F238E27FC236}">
                      <a16:creationId xmlns:a16="http://schemas.microsoft.com/office/drawing/2014/main" id="{218CFAF9-E7EE-FA40-B07A-D5104367D80B}"/>
                    </a:ext>
                  </a:extLst>
                </p14:cNvPr>
                <p14:cNvContentPartPr/>
                <p14:nvPr/>
              </p14:nvContentPartPr>
              <p14:xfrm>
                <a:off x="10306150" y="3840943"/>
                <a:ext cx="218880" cy="25200"/>
              </p14:xfrm>
            </p:contentPart>
          </mc:Choice>
          <mc:Fallback>
            <p:pic>
              <p:nvPicPr>
                <p:cNvPr id="175" name="Ink 174">
                  <a:extLst>
                    <a:ext uri="{FF2B5EF4-FFF2-40B4-BE49-F238E27FC236}">
                      <a16:creationId xmlns:a16="http://schemas.microsoft.com/office/drawing/2014/main" id="{218CFAF9-E7EE-FA40-B07A-D5104367D80B}"/>
                    </a:ext>
                  </a:extLst>
                </p:cNvPr>
                <p:cNvPicPr/>
                <p:nvPr/>
              </p:nvPicPr>
              <p:blipFill>
                <a:blip r:embed="rId19"/>
                <a:stretch>
                  <a:fillRect/>
                </a:stretch>
              </p:blipFill>
              <p:spPr>
                <a:xfrm>
                  <a:off x="10275550" y="3810343"/>
                  <a:ext cx="2804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6" name="Ink 175">
                  <a:extLst>
                    <a:ext uri="{FF2B5EF4-FFF2-40B4-BE49-F238E27FC236}">
                      <a16:creationId xmlns:a16="http://schemas.microsoft.com/office/drawing/2014/main" id="{2C097399-0B50-1547-AA73-7CD35A848DDE}"/>
                    </a:ext>
                  </a:extLst>
                </p14:cNvPr>
                <p14:cNvContentPartPr/>
                <p14:nvPr/>
              </p14:nvContentPartPr>
              <p14:xfrm>
                <a:off x="9166750" y="4754983"/>
                <a:ext cx="148680" cy="24480"/>
              </p14:xfrm>
            </p:contentPart>
          </mc:Choice>
          <mc:Fallback>
            <p:pic>
              <p:nvPicPr>
                <p:cNvPr id="176" name="Ink 175">
                  <a:extLst>
                    <a:ext uri="{FF2B5EF4-FFF2-40B4-BE49-F238E27FC236}">
                      <a16:creationId xmlns:a16="http://schemas.microsoft.com/office/drawing/2014/main" id="{2C097399-0B50-1547-AA73-7CD35A848DDE}"/>
                    </a:ext>
                  </a:extLst>
                </p:cNvPr>
                <p:cNvPicPr/>
                <p:nvPr/>
              </p:nvPicPr>
              <p:blipFill>
                <a:blip r:embed="rId21"/>
                <a:stretch>
                  <a:fillRect/>
                </a:stretch>
              </p:blipFill>
              <p:spPr>
                <a:xfrm>
                  <a:off x="9136150" y="4724023"/>
                  <a:ext cx="2098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7" name="Ink 176">
                  <a:extLst>
                    <a:ext uri="{FF2B5EF4-FFF2-40B4-BE49-F238E27FC236}">
                      <a16:creationId xmlns:a16="http://schemas.microsoft.com/office/drawing/2014/main" id="{C817EF74-3C35-594F-9520-C09D4E5B180B}"/>
                    </a:ext>
                  </a:extLst>
                </p14:cNvPr>
                <p14:cNvContentPartPr/>
                <p14:nvPr/>
              </p14:nvContentPartPr>
              <p14:xfrm>
                <a:off x="9166390" y="4885663"/>
                <a:ext cx="228240" cy="53640"/>
              </p14:xfrm>
            </p:contentPart>
          </mc:Choice>
          <mc:Fallback>
            <p:pic>
              <p:nvPicPr>
                <p:cNvPr id="177" name="Ink 176">
                  <a:extLst>
                    <a:ext uri="{FF2B5EF4-FFF2-40B4-BE49-F238E27FC236}">
                      <a16:creationId xmlns:a16="http://schemas.microsoft.com/office/drawing/2014/main" id="{C817EF74-3C35-594F-9520-C09D4E5B180B}"/>
                    </a:ext>
                  </a:extLst>
                </p:cNvPr>
                <p:cNvPicPr/>
                <p:nvPr/>
              </p:nvPicPr>
              <p:blipFill>
                <a:blip r:embed="rId23"/>
                <a:stretch>
                  <a:fillRect/>
                </a:stretch>
              </p:blipFill>
              <p:spPr>
                <a:xfrm>
                  <a:off x="9135790" y="4855063"/>
                  <a:ext cx="2898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8" name="Ink 177">
                  <a:extLst>
                    <a:ext uri="{FF2B5EF4-FFF2-40B4-BE49-F238E27FC236}">
                      <a16:creationId xmlns:a16="http://schemas.microsoft.com/office/drawing/2014/main" id="{11C1FFE7-3824-CC49-97CC-3BBEE8E671A8}"/>
                    </a:ext>
                  </a:extLst>
                </p14:cNvPr>
                <p14:cNvContentPartPr/>
                <p14:nvPr/>
              </p14:nvContentPartPr>
              <p14:xfrm>
                <a:off x="9640150" y="4722223"/>
                <a:ext cx="265320" cy="180000"/>
              </p14:xfrm>
            </p:contentPart>
          </mc:Choice>
          <mc:Fallback>
            <p:pic>
              <p:nvPicPr>
                <p:cNvPr id="178" name="Ink 177">
                  <a:extLst>
                    <a:ext uri="{FF2B5EF4-FFF2-40B4-BE49-F238E27FC236}">
                      <a16:creationId xmlns:a16="http://schemas.microsoft.com/office/drawing/2014/main" id="{11C1FFE7-3824-CC49-97CC-3BBEE8E671A8}"/>
                    </a:ext>
                  </a:extLst>
                </p:cNvPr>
                <p:cNvPicPr/>
                <p:nvPr/>
              </p:nvPicPr>
              <p:blipFill>
                <a:blip r:embed="rId25"/>
                <a:stretch>
                  <a:fillRect/>
                </a:stretch>
              </p:blipFill>
              <p:spPr>
                <a:xfrm>
                  <a:off x="9609550" y="4691623"/>
                  <a:ext cx="3268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9" name="Ink 178">
                  <a:extLst>
                    <a:ext uri="{FF2B5EF4-FFF2-40B4-BE49-F238E27FC236}">
                      <a16:creationId xmlns:a16="http://schemas.microsoft.com/office/drawing/2014/main" id="{ABAD5B42-B2F5-E947-995B-C40652C46E30}"/>
                    </a:ext>
                  </a:extLst>
                </p14:cNvPr>
                <p14:cNvContentPartPr/>
                <p14:nvPr/>
              </p14:nvContentPartPr>
              <p14:xfrm>
                <a:off x="9619270" y="4675423"/>
                <a:ext cx="210240" cy="271080"/>
              </p14:xfrm>
            </p:contentPart>
          </mc:Choice>
          <mc:Fallback>
            <p:pic>
              <p:nvPicPr>
                <p:cNvPr id="179" name="Ink 178">
                  <a:extLst>
                    <a:ext uri="{FF2B5EF4-FFF2-40B4-BE49-F238E27FC236}">
                      <a16:creationId xmlns:a16="http://schemas.microsoft.com/office/drawing/2014/main" id="{ABAD5B42-B2F5-E947-995B-C40652C46E30}"/>
                    </a:ext>
                  </a:extLst>
                </p:cNvPr>
                <p:cNvPicPr/>
                <p:nvPr/>
              </p:nvPicPr>
              <p:blipFill>
                <a:blip r:embed="rId27"/>
                <a:stretch>
                  <a:fillRect/>
                </a:stretch>
              </p:blipFill>
              <p:spPr>
                <a:xfrm>
                  <a:off x="9588670" y="4644823"/>
                  <a:ext cx="2714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0" name="Ink 179">
                  <a:extLst>
                    <a:ext uri="{FF2B5EF4-FFF2-40B4-BE49-F238E27FC236}">
                      <a16:creationId xmlns:a16="http://schemas.microsoft.com/office/drawing/2014/main" id="{A02FFA84-B825-0C44-92B3-46540455FCA9}"/>
                    </a:ext>
                  </a:extLst>
                </p14:cNvPr>
                <p14:cNvContentPartPr/>
                <p14:nvPr/>
              </p14:nvContentPartPr>
              <p14:xfrm>
                <a:off x="10111390" y="4751743"/>
                <a:ext cx="251280" cy="16560"/>
              </p14:xfrm>
            </p:contentPart>
          </mc:Choice>
          <mc:Fallback>
            <p:pic>
              <p:nvPicPr>
                <p:cNvPr id="180" name="Ink 179">
                  <a:extLst>
                    <a:ext uri="{FF2B5EF4-FFF2-40B4-BE49-F238E27FC236}">
                      <a16:creationId xmlns:a16="http://schemas.microsoft.com/office/drawing/2014/main" id="{A02FFA84-B825-0C44-92B3-46540455FCA9}"/>
                    </a:ext>
                  </a:extLst>
                </p:cNvPr>
                <p:cNvPicPr/>
                <p:nvPr/>
              </p:nvPicPr>
              <p:blipFill>
                <a:blip r:embed="rId29"/>
                <a:stretch>
                  <a:fillRect/>
                </a:stretch>
              </p:blipFill>
              <p:spPr>
                <a:xfrm>
                  <a:off x="10080790" y="4721143"/>
                  <a:ext cx="3128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1" name="Ink 180">
                  <a:extLst>
                    <a:ext uri="{FF2B5EF4-FFF2-40B4-BE49-F238E27FC236}">
                      <a16:creationId xmlns:a16="http://schemas.microsoft.com/office/drawing/2014/main" id="{C66AFE0F-8492-0546-A9CB-F6873D7AA5BF}"/>
                    </a:ext>
                  </a:extLst>
                </p14:cNvPr>
                <p14:cNvContentPartPr/>
                <p14:nvPr/>
              </p14:nvContentPartPr>
              <p14:xfrm>
                <a:off x="10174390" y="4632583"/>
                <a:ext cx="96120" cy="365040"/>
              </p14:xfrm>
            </p:contentPart>
          </mc:Choice>
          <mc:Fallback>
            <p:pic>
              <p:nvPicPr>
                <p:cNvPr id="181" name="Ink 180">
                  <a:extLst>
                    <a:ext uri="{FF2B5EF4-FFF2-40B4-BE49-F238E27FC236}">
                      <a16:creationId xmlns:a16="http://schemas.microsoft.com/office/drawing/2014/main" id="{C66AFE0F-8492-0546-A9CB-F6873D7AA5BF}"/>
                    </a:ext>
                  </a:extLst>
                </p:cNvPr>
                <p:cNvPicPr/>
                <p:nvPr/>
              </p:nvPicPr>
              <p:blipFill>
                <a:blip r:embed="rId31"/>
                <a:stretch>
                  <a:fillRect/>
                </a:stretch>
              </p:blipFill>
              <p:spPr>
                <a:xfrm>
                  <a:off x="10143430" y="4601983"/>
                  <a:ext cx="15768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82" name="Ink 181">
                  <a:extLst>
                    <a:ext uri="{FF2B5EF4-FFF2-40B4-BE49-F238E27FC236}">
                      <a16:creationId xmlns:a16="http://schemas.microsoft.com/office/drawing/2014/main" id="{480E0D21-1054-5349-9F90-3B24B9F2998B}"/>
                    </a:ext>
                  </a:extLst>
                </p14:cNvPr>
                <p14:cNvContentPartPr/>
                <p14:nvPr/>
              </p14:nvContentPartPr>
              <p14:xfrm>
                <a:off x="10753270" y="4448263"/>
                <a:ext cx="245160" cy="442800"/>
              </p14:xfrm>
            </p:contentPart>
          </mc:Choice>
          <mc:Fallback>
            <p:pic>
              <p:nvPicPr>
                <p:cNvPr id="182" name="Ink 181">
                  <a:extLst>
                    <a:ext uri="{FF2B5EF4-FFF2-40B4-BE49-F238E27FC236}">
                      <a16:creationId xmlns:a16="http://schemas.microsoft.com/office/drawing/2014/main" id="{480E0D21-1054-5349-9F90-3B24B9F2998B}"/>
                    </a:ext>
                  </a:extLst>
                </p:cNvPr>
                <p:cNvPicPr/>
                <p:nvPr/>
              </p:nvPicPr>
              <p:blipFill>
                <a:blip r:embed="rId33"/>
                <a:stretch>
                  <a:fillRect/>
                </a:stretch>
              </p:blipFill>
              <p:spPr>
                <a:xfrm>
                  <a:off x="10722670" y="4417663"/>
                  <a:ext cx="30636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3" name="Ink 182">
                  <a:extLst>
                    <a:ext uri="{FF2B5EF4-FFF2-40B4-BE49-F238E27FC236}">
                      <a16:creationId xmlns:a16="http://schemas.microsoft.com/office/drawing/2014/main" id="{90BE1B86-C209-4D4E-A897-DD62598E4907}"/>
                    </a:ext>
                  </a:extLst>
                </p14:cNvPr>
                <p14:cNvContentPartPr/>
                <p14:nvPr/>
              </p14:nvContentPartPr>
              <p14:xfrm>
                <a:off x="11002390" y="4610623"/>
                <a:ext cx="172440" cy="47160"/>
              </p14:xfrm>
            </p:contentPart>
          </mc:Choice>
          <mc:Fallback>
            <p:pic>
              <p:nvPicPr>
                <p:cNvPr id="183" name="Ink 182">
                  <a:extLst>
                    <a:ext uri="{FF2B5EF4-FFF2-40B4-BE49-F238E27FC236}">
                      <a16:creationId xmlns:a16="http://schemas.microsoft.com/office/drawing/2014/main" id="{90BE1B86-C209-4D4E-A897-DD62598E4907}"/>
                    </a:ext>
                  </a:extLst>
                </p:cNvPr>
                <p:cNvPicPr/>
                <p:nvPr/>
              </p:nvPicPr>
              <p:blipFill>
                <a:blip r:embed="rId35"/>
                <a:stretch>
                  <a:fillRect/>
                </a:stretch>
              </p:blipFill>
              <p:spPr>
                <a:xfrm>
                  <a:off x="10971430" y="4580023"/>
                  <a:ext cx="2340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4" name="Ink 183">
                  <a:extLst>
                    <a:ext uri="{FF2B5EF4-FFF2-40B4-BE49-F238E27FC236}">
                      <a16:creationId xmlns:a16="http://schemas.microsoft.com/office/drawing/2014/main" id="{D4FFD2C6-127B-614C-8681-B30111A0B1F8}"/>
                    </a:ext>
                  </a:extLst>
                </p14:cNvPr>
                <p14:cNvContentPartPr/>
                <p14:nvPr/>
              </p14:nvContentPartPr>
              <p14:xfrm>
                <a:off x="11338990" y="4453663"/>
                <a:ext cx="159840" cy="307080"/>
              </p14:xfrm>
            </p:contentPart>
          </mc:Choice>
          <mc:Fallback>
            <p:pic>
              <p:nvPicPr>
                <p:cNvPr id="184" name="Ink 183">
                  <a:extLst>
                    <a:ext uri="{FF2B5EF4-FFF2-40B4-BE49-F238E27FC236}">
                      <a16:creationId xmlns:a16="http://schemas.microsoft.com/office/drawing/2014/main" id="{D4FFD2C6-127B-614C-8681-B30111A0B1F8}"/>
                    </a:ext>
                  </a:extLst>
                </p:cNvPr>
                <p:cNvPicPr/>
                <p:nvPr/>
              </p:nvPicPr>
              <p:blipFill>
                <a:blip r:embed="rId37"/>
                <a:stretch>
                  <a:fillRect/>
                </a:stretch>
              </p:blipFill>
              <p:spPr>
                <a:xfrm>
                  <a:off x="11308390" y="4422703"/>
                  <a:ext cx="2214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85" name="Ink 184">
                  <a:extLst>
                    <a:ext uri="{FF2B5EF4-FFF2-40B4-BE49-F238E27FC236}">
                      <a16:creationId xmlns:a16="http://schemas.microsoft.com/office/drawing/2014/main" id="{D21B1368-C317-4249-A070-C21183F40C19}"/>
                    </a:ext>
                  </a:extLst>
                </p14:cNvPr>
                <p14:cNvContentPartPr/>
                <p14:nvPr/>
              </p14:nvContentPartPr>
              <p14:xfrm>
                <a:off x="11398030" y="4417303"/>
                <a:ext cx="217800" cy="44280"/>
              </p14:xfrm>
            </p:contentPart>
          </mc:Choice>
          <mc:Fallback>
            <p:pic>
              <p:nvPicPr>
                <p:cNvPr id="185" name="Ink 184">
                  <a:extLst>
                    <a:ext uri="{FF2B5EF4-FFF2-40B4-BE49-F238E27FC236}">
                      <a16:creationId xmlns:a16="http://schemas.microsoft.com/office/drawing/2014/main" id="{D21B1368-C317-4249-A070-C21183F40C19}"/>
                    </a:ext>
                  </a:extLst>
                </p:cNvPr>
                <p:cNvPicPr/>
                <p:nvPr/>
              </p:nvPicPr>
              <p:blipFill>
                <a:blip r:embed="rId39"/>
                <a:stretch>
                  <a:fillRect/>
                </a:stretch>
              </p:blipFill>
              <p:spPr>
                <a:xfrm>
                  <a:off x="11367070" y="4386703"/>
                  <a:ext cx="2793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6" name="Ink 185">
                  <a:extLst>
                    <a:ext uri="{FF2B5EF4-FFF2-40B4-BE49-F238E27FC236}">
                      <a16:creationId xmlns:a16="http://schemas.microsoft.com/office/drawing/2014/main" id="{84DC9DE6-DDFA-C640-958C-02710DB10F55}"/>
                    </a:ext>
                  </a:extLst>
                </p14:cNvPr>
                <p14:cNvContentPartPr/>
                <p14:nvPr/>
              </p14:nvContentPartPr>
              <p14:xfrm>
                <a:off x="11590270" y="4270783"/>
                <a:ext cx="224280" cy="645480"/>
              </p14:xfrm>
            </p:contentPart>
          </mc:Choice>
          <mc:Fallback>
            <p:pic>
              <p:nvPicPr>
                <p:cNvPr id="186" name="Ink 185">
                  <a:extLst>
                    <a:ext uri="{FF2B5EF4-FFF2-40B4-BE49-F238E27FC236}">
                      <a16:creationId xmlns:a16="http://schemas.microsoft.com/office/drawing/2014/main" id="{84DC9DE6-DDFA-C640-958C-02710DB10F55}"/>
                    </a:ext>
                  </a:extLst>
                </p:cNvPr>
                <p:cNvPicPr/>
                <p:nvPr/>
              </p:nvPicPr>
              <p:blipFill>
                <a:blip r:embed="rId41"/>
                <a:stretch>
                  <a:fillRect/>
                </a:stretch>
              </p:blipFill>
              <p:spPr>
                <a:xfrm>
                  <a:off x="11559670" y="4240183"/>
                  <a:ext cx="285480" cy="707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0" name="Ink 189">
                  <a:extLst>
                    <a:ext uri="{FF2B5EF4-FFF2-40B4-BE49-F238E27FC236}">
                      <a16:creationId xmlns:a16="http://schemas.microsoft.com/office/drawing/2014/main" id="{84B33832-57BA-714E-A60A-5B5C590E8F9C}"/>
                    </a:ext>
                  </a:extLst>
                </p14:cNvPr>
                <p14:cNvContentPartPr/>
                <p14:nvPr/>
              </p14:nvContentPartPr>
              <p14:xfrm>
                <a:off x="8424430" y="5033623"/>
                <a:ext cx="3895560" cy="366480"/>
              </p14:xfrm>
            </p:contentPart>
          </mc:Choice>
          <mc:Fallback>
            <p:pic>
              <p:nvPicPr>
                <p:cNvPr id="190" name="Ink 189">
                  <a:extLst>
                    <a:ext uri="{FF2B5EF4-FFF2-40B4-BE49-F238E27FC236}">
                      <a16:creationId xmlns:a16="http://schemas.microsoft.com/office/drawing/2014/main" id="{84B33832-57BA-714E-A60A-5B5C590E8F9C}"/>
                    </a:ext>
                  </a:extLst>
                </p:cNvPr>
                <p:cNvPicPr/>
                <p:nvPr/>
              </p:nvPicPr>
              <p:blipFill>
                <a:blip r:embed="rId43"/>
                <a:stretch>
                  <a:fillRect/>
                </a:stretch>
              </p:blipFill>
              <p:spPr>
                <a:xfrm>
                  <a:off x="8393470" y="5002663"/>
                  <a:ext cx="395712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2" name="Ink 191">
                  <a:extLst>
                    <a:ext uri="{FF2B5EF4-FFF2-40B4-BE49-F238E27FC236}">
                      <a16:creationId xmlns:a16="http://schemas.microsoft.com/office/drawing/2014/main" id="{13EC0EC2-AA8E-7348-A580-9AB92387C1DF}"/>
                    </a:ext>
                  </a:extLst>
                </p14:cNvPr>
                <p14:cNvContentPartPr/>
                <p14:nvPr/>
              </p14:nvContentPartPr>
              <p14:xfrm>
                <a:off x="9431350" y="5568223"/>
                <a:ext cx="324360" cy="248400"/>
              </p14:xfrm>
            </p:contentPart>
          </mc:Choice>
          <mc:Fallback>
            <p:pic>
              <p:nvPicPr>
                <p:cNvPr id="192" name="Ink 191">
                  <a:extLst>
                    <a:ext uri="{FF2B5EF4-FFF2-40B4-BE49-F238E27FC236}">
                      <a16:creationId xmlns:a16="http://schemas.microsoft.com/office/drawing/2014/main" id="{13EC0EC2-AA8E-7348-A580-9AB92387C1DF}"/>
                    </a:ext>
                  </a:extLst>
                </p:cNvPr>
                <p:cNvPicPr/>
                <p:nvPr/>
              </p:nvPicPr>
              <p:blipFill>
                <a:blip r:embed="rId45"/>
                <a:stretch>
                  <a:fillRect/>
                </a:stretch>
              </p:blipFill>
              <p:spPr>
                <a:xfrm>
                  <a:off x="9400750" y="5537263"/>
                  <a:ext cx="3855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93" name="Ink 192">
                  <a:extLst>
                    <a:ext uri="{FF2B5EF4-FFF2-40B4-BE49-F238E27FC236}">
                      <a16:creationId xmlns:a16="http://schemas.microsoft.com/office/drawing/2014/main" id="{A461B33B-EE73-FD4B-9679-4B7E741AA45B}"/>
                    </a:ext>
                  </a:extLst>
                </p14:cNvPr>
                <p14:cNvContentPartPr/>
                <p14:nvPr/>
              </p14:nvContentPartPr>
              <p14:xfrm>
                <a:off x="9375190" y="5589103"/>
                <a:ext cx="326520" cy="295200"/>
              </p14:xfrm>
            </p:contentPart>
          </mc:Choice>
          <mc:Fallback>
            <p:pic>
              <p:nvPicPr>
                <p:cNvPr id="193" name="Ink 192">
                  <a:extLst>
                    <a:ext uri="{FF2B5EF4-FFF2-40B4-BE49-F238E27FC236}">
                      <a16:creationId xmlns:a16="http://schemas.microsoft.com/office/drawing/2014/main" id="{A461B33B-EE73-FD4B-9679-4B7E741AA45B}"/>
                    </a:ext>
                  </a:extLst>
                </p:cNvPr>
                <p:cNvPicPr/>
                <p:nvPr/>
              </p:nvPicPr>
              <p:blipFill>
                <a:blip r:embed="rId47"/>
                <a:stretch>
                  <a:fillRect/>
                </a:stretch>
              </p:blipFill>
              <p:spPr>
                <a:xfrm>
                  <a:off x="9344590" y="5558143"/>
                  <a:ext cx="38772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4" name="Ink 193">
                  <a:extLst>
                    <a:ext uri="{FF2B5EF4-FFF2-40B4-BE49-F238E27FC236}">
                      <a16:creationId xmlns:a16="http://schemas.microsoft.com/office/drawing/2014/main" id="{A1CD1905-7EEA-DF43-BB97-0C7EF3BE8A2C}"/>
                    </a:ext>
                  </a:extLst>
                </p14:cNvPr>
                <p14:cNvContentPartPr/>
                <p14:nvPr/>
              </p14:nvContentPartPr>
              <p14:xfrm>
                <a:off x="10054150" y="5588743"/>
                <a:ext cx="163800" cy="72360"/>
              </p14:xfrm>
            </p:contentPart>
          </mc:Choice>
          <mc:Fallback>
            <p:pic>
              <p:nvPicPr>
                <p:cNvPr id="194" name="Ink 193">
                  <a:extLst>
                    <a:ext uri="{FF2B5EF4-FFF2-40B4-BE49-F238E27FC236}">
                      <a16:creationId xmlns:a16="http://schemas.microsoft.com/office/drawing/2014/main" id="{A1CD1905-7EEA-DF43-BB97-0C7EF3BE8A2C}"/>
                    </a:ext>
                  </a:extLst>
                </p:cNvPr>
                <p:cNvPicPr/>
                <p:nvPr/>
              </p:nvPicPr>
              <p:blipFill>
                <a:blip r:embed="rId49"/>
                <a:stretch>
                  <a:fillRect/>
                </a:stretch>
              </p:blipFill>
              <p:spPr>
                <a:xfrm>
                  <a:off x="10023550" y="5558143"/>
                  <a:ext cx="225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5" name="Ink 194">
                  <a:extLst>
                    <a:ext uri="{FF2B5EF4-FFF2-40B4-BE49-F238E27FC236}">
                      <a16:creationId xmlns:a16="http://schemas.microsoft.com/office/drawing/2014/main" id="{170A921E-4D88-BD48-9D0E-E840FBD9B7FA}"/>
                    </a:ext>
                  </a:extLst>
                </p14:cNvPr>
                <p14:cNvContentPartPr/>
                <p14:nvPr/>
              </p14:nvContentPartPr>
              <p14:xfrm>
                <a:off x="9919870" y="5536183"/>
                <a:ext cx="375840" cy="259920"/>
              </p14:xfrm>
            </p:contentPart>
          </mc:Choice>
          <mc:Fallback>
            <p:pic>
              <p:nvPicPr>
                <p:cNvPr id="195" name="Ink 194">
                  <a:extLst>
                    <a:ext uri="{FF2B5EF4-FFF2-40B4-BE49-F238E27FC236}">
                      <a16:creationId xmlns:a16="http://schemas.microsoft.com/office/drawing/2014/main" id="{170A921E-4D88-BD48-9D0E-E840FBD9B7FA}"/>
                    </a:ext>
                  </a:extLst>
                </p:cNvPr>
                <p:cNvPicPr/>
                <p:nvPr/>
              </p:nvPicPr>
              <p:blipFill>
                <a:blip r:embed="rId51"/>
                <a:stretch>
                  <a:fillRect/>
                </a:stretch>
              </p:blipFill>
              <p:spPr>
                <a:xfrm>
                  <a:off x="9888910" y="5505583"/>
                  <a:ext cx="4370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6" name="Ink 195">
                  <a:extLst>
                    <a:ext uri="{FF2B5EF4-FFF2-40B4-BE49-F238E27FC236}">
                      <a16:creationId xmlns:a16="http://schemas.microsoft.com/office/drawing/2014/main" id="{F47F2493-9F86-0248-9BED-75A6BBCA028D}"/>
                    </a:ext>
                  </a:extLst>
                </p14:cNvPr>
                <p14:cNvContentPartPr/>
                <p14:nvPr/>
              </p14:nvContentPartPr>
              <p14:xfrm>
                <a:off x="9953350" y="5536903"/>
                <a:ext cx="356400" cy="275040"/>
              </p14:xfrm>
            </p:contentPart>
          </mc:Choice>
          <mc:Fallback>
            <p:pic>
              <p:nvPicPr>
                <p:cNvPr id="196" name="Ink 195">
                  <a:extLst>
                    <a:ext uri="{FF2B5EF4-FFF2-40B4-BE49-F238E27FC236}">
                      <a16:creationId xmlns:a16="http://schemas.microsoft.com/office/drawing/2014/main" id="{F47F2493-9F86-0248-9BED-75A6BBCA028D}"/>
                    </a:ext>
                  </a:extLst>
                </p:cNvPr>
                <p:cNvPicPr/>
                <p:nvPr/>
              </p:nvPicPr>
              <p:blipFill>
                <a:blip r:embed="rId53"/>
                <a:stretch>
                  <a:fillRect/>
                </a:stretch>
              </p:blipFill>
              <p:spPr>
                <a:xfrm>
                  <a:off x="9922750" y="5506303"/>
                  <a:ext cx="4179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6" name="Ink 205">
                  <a:extLst>
                    <a:ext uri="{FF2B5EF4-FFF2-40B4-BE49-F238E27FC236}">
                      <a16:creationId xmlns:a16="http://schemas.microsoft.com/office/drawing/2014/main" id="{9B89D01E-F256-BA4F-8656-487D799219FE}"/>
                    </a:ext>
                  </a:extLst>
                </p14:cNvPr>
                <p14:cNvContentPartPr/>
                <p14:nvPr/>
              </p14:nvContentPartPr>
              <p14:xfrm>
                <a:off x="9487150" y="5369143"/>
                <a:ext cx="692280" cy="509760"/>
              </p14:xfrm>
            </p:contentPart>
          </mc:Choice>
          <mc:Fallback>
            <p:pic>
              <p:nvPicPr>
                <p:cNvPr id="206" name="Ink 205">
                  <a:extLst>
                    <a:ext uri="{FF2B5EF4-FFF2-40B4-BE49-F238E27FC236}">
                      <a16:creationId xmlns:a16="http://schemas.microsoft.com/office/drawing/2014/main" id="{9B89D01E-F256-BA4F-8656-487D799219FE}"/>
                    </a:ext>
                  </a:extLst>
                </p:cNvPr>
                <p:cNvPicPr/>
                <p:nvPr/>
              </p:nvPicPr>
              <p:blipFill>
                <a:blip r:embed="rId55"/>
                <a:stretch>
                  <a:fillRect/>
                </a:stretch>
              </p:blipFill>
              <p:spPr>
                <a:xfrm>
                  <a:off x="9456550" y="5338543"/>
                  <a:ext cx="753840" cy="570960"/>
                </a:xfrm>
                <a:prstGeom prst="rect">
                  <a:avLst/>
                </a:prstGeom>
              </p:spPr>
            </p:pic>
          </mc:Fallback>
        </mc:AlternateContent>
      </p:grpSp>
      <p:grpSp>
        <p:nvGrpSpPr>
          <p:cNvPr id="229" name="Group 228">
            <a:extLst>
              <a:ext uri="{FF2B5EF4-FFF2-40B4-BE49-F238E27FC236}">
                <a16:creationId xmlns:a16="http://schemas.microsoft.com/office/drawing/2014/main" id="{A477E869-50A0-4E46-813F-FB39A606AF8E}"/>
              </a:ext>
            </a:extLst>
          </p:cNvPr>
          <p:cNvGrpSpPr/>
          <p:nvPr/>
        </p:nvGrpSpPr>
        <p:grpSpPr>
          <a:xfrm>
            <a:off x="5182270" y="167863"/>
            <a:ext cx="312120" cy="303120"/>
            <a:chOff x="5182270" y="167863"/>
            <a:chExt cx="312120" cy="303120"/>
          </a:xfrm>
        </p:grpSpPr>
        <mc:AlternateContent xmlns:mc="http://schemas.openxmlformats.org/markup-compatibility/2006">
          <mc:Choice xmlns:p14="http://schemas.microsoft.com/office/powerpoint/2010/main" Requires="p14">
            <p:contentPart p14:bwMode="auto" r:id="rId56">
              <p14:nvContentPartPr>
                <p14:cNvPr id="208" name="Ink 207">
                  <a:extLst>
                    <a:ext uri="{FF2B5EF4-FFF2-40B4-BE49-F238E27FC236}">
                      <a16:creationId xmlns:a16="http://schemas.microsoft.com/office/drawing/2014/main" id="{9C67AAF5-717A-0D47-A7D5-70926DA910F0}"/>
                    </a:ext>
                  </a:extLst>
                </p14:cNvPr>
                <p14:cNvContentPartPr/>
                <p14:nvPr/>
              </p14:nvContentPartPr>
              <p14:xfrm>
                <a:off x="5258950" y="196663"/>
                <a:ext cx="235440" cy="254160"/>
              </p14:xfrm>
            </p:contentPart>
          </mc:Choice>
          <mc:Fallback>
            <p:pic>
              <p:nvPicPr>
                <p:cNvPr id="208" name="Ink 207">
                  <a:extLst>
                    <a:ext uri="{FF2B5EF4-FFF2-40B4-BE49-F238E27FC236}">
                      <a16:creationId xmlns:a16="http://schemas.microsoft.com/office/drawing/2014/main" id="{9C67AAF5-717A-0D47-A7D5-70926DA910F0}"/>
                    </a:ext>
                  </a:extLst>
                </p:cNvPr>
                <p:cNvPicPr/>
                <p:nvPr/>
              </p:nvPicPr>
              <p:blipFill>
                <a:blip r:embed="rId57"/>
                <a:stretch>
                  <a:fillRect/>
                </a:stretch>
              </p:blipFill>
              <p:spPr>
                <a:xfrm>
                  <a:off x="5227990" y="166063"/>
                  <a:ext cx="29700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9" name="Ink 208">
                  <a:extLst>
                    <a:ext uri="{FF2B5EF4-FFF2-40B4-BE49-F238E27FC236}">
                      <a16:creationId xmlns:a16="http://schemas.microsoft.com/office/drawing/2014/main" id="{6F0775B1-03E4-3246-968C-B1DBDD38DFEA}"/>
                    </a:ext>
                  </a:extLst>
                </p14:cNvPr>
                <p14:cNvContentPartPr/>
                <p14:nvPr/>
              </p14:nvContentPartPr>
              <p14:xfrm>
                <a:off x="5182270" y="167863"/>
                <a:ext cx="252000" cy="303120"/>
              </p14:xfrm>
            </p:contentPart>
          </mc:Choice>
          <mc:Fallback>
            <p:pic>
              <p:nvPicPr>
                <p:cNvPr id="209" name="Ink 208">
                  <a:extLst>
                    <a:ext uri="{FF2B5EF4-FFF2-40B4-BE49-F238E27FC236}">
                      <a16:creationId xmlns:a16="http://schemas.microsoft.com/office/drawing/2014/main" id="{6F0775B1-03E4-3246-968C-B1DBDD38DFEA}"/>
                    </a:ext>
                  </a:extLst>
                </p:cNvPr>
                <p:cNvPicPr/>
                <p:nvPr/>
              </p:nvPicPr>
              <p:blipFill>
                <a:blip r:embed="rId59"/>
                <a:stretch>
                  <a:fillRect/>
                </a:stretch>
              </p:blipFill>
              <p:spPr>
                <a:xfrm>
                  <a:off x="5151670" y="137263"/>
                  <a:ext cx="313200" cy="364320"/>
                </a:xfrm>
                <a:prstGeom prst="rect">
                  <a:avLst/>
                </a:prstGeom>
              </p:spPr>
            </p:pic>
          </mc:Fallback>
        </mc:AlternateContent>
      </p:grpSp>
      <p:grpSp>
        <p:nvGrpSpPr>
          <p:cNvPr id="228" name="Group 227">
            <a:extLst>
              <a:ext uri="{FF2B5EF4-FFF2-40B4-BE49-F238E27FC236}">
                <a16:creationId xmlns:a16="http://schemas.microsoft.com/office/drawing/2014/main" id="{EAE438F9-4D40-7D4C-B026-E4D68F7035AA}"/>
              </a:ext>
            </a:extLst>
          </p:cNvPr>
          <p:cNvGrpSpPr/>
          <p:nvPr/>
        </p:nvGrpSpPr>
        <p:grpSpPr>
          <a:xfrm>
            <a:off x="5218630" y="722623"/>
            <a:ext cx="258840" cy="384120"/>
            <a:chOff x="5218630" y="722623"/>
            <a:chExt cx="258840" cy="384120"/>
          </a:xfrm>
        </p:grpSpPr>
        <mc:AlternateContent xmlns:mc="http://schemas.openxmlformats.org/markup-compatibility/2006">
          <mc:Choice xmlns:p14="http://schemas.microsoft.com/office/powerpoint/2010/main" Requires="p14">
            <p:contentPart p14:bwMode="auto" r:id="rId60">
              <p14:nvContentPartPr>
                <p14:cNvPr id="210" name="Ink 209">
                  <a:extLst>
                    <a:ext uri="{FF2B5EF4-FFF2-40B4-BE49-F238E27FC236}">
                      <a16:creationId xmlns:a16="http://schemas.microsoft.com/office/drawing/2014/main" id="{2E1236D8-4A93-2E4F-8DDB-FC3CB6611903}"/>
                    </a:ext>
                  </a:extLst>
                </p14:cNvPr>
                <p14:cNvContentPartPr/>
                <p14:nvPr/>
              </p14:nvContentPartPr>
              <p14:xfrm>
                <a:off x="5218630" y="722623"/>
                <a:ext cx="232200" cy="59040"/>
              </p14:xfrm>
            </p:contentPart>
          </mc:Choice>
          <mc:Fallback>
            <p:pic>
              <p:nvPicPr>
                <p:cNvPr id="210" name="Ink 209">
                  <a:extLst>
                    <a:ext uri="{FF2B5EF4-FFF2-40B4-BE49-F238E27FC236}">
                      <a16:creationId xmlns:a16="http://schemas.microsoft.com/office/drawing/2014/main" id="{2E1236D8-4A93-2E4F-8DDB-FC3CB6611903}"/>
                    </a:ext>
                  </a:extLst>
                </p:cNvPr>
                <p:cNvPicPr/>
                <p:nvPr/>
              </p:nvPicPr>
              <p:blipFill>
                <a:blip r:embed="rId61"/>
                <a:stretch>
                  <a:fillRect/>
                </a:stretch>
              </p:blipFill>
              <p:spPr>
                <a:xfrm>
                  <a:off x="5187670" y="692023"/>
                  <a:ext cx="2934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1" name="Ink 210">
                  <a:extLst>
                    <a:ext uri="{FF2B5EF4-FFF2-40B4-BE49-F238E27FC236}">
                      <a16:creationId xmlns:a16="http://schemas.microsoft.com/office/drawing/2014/main" id="{F71A2D63-509F-C041-A367-0988017F683D}"/>
                    </a:ext>
                  </a:extLst>
                </p14:cNvPr>
                <p14:cNvContentPartPr/>
                <p14:nvPr/>
              </p14:nvContentPartPr>
              <p14:xfrm>
                <a:off x="5300350" y="894703"/>
                <a:ext cx="117720" cy="212040"/>
              </p14:xfrm>
            </p:contentPart>
          </mc:Choice>
          <mc:Fallback>
            <p:pic>
              <p:nvPicPr>
                <p:cNvPr id="211" name="Ink 210">
                  <a:extLst>
                    <a:ext uri="{FF2B5EF4-FFF2-40B4-BE49-F238E27FC236}">
                      <a16:creationId xmlns:a16="http://schemas.microsoft.com/office/drawing/2014/main" id="{F71A2D63-509F-C041-A367-0988017F683D}"/>
                    </a:ext>
                  </a:extLst>
                </p:cNvPr>
                <p:cNvPicPr/>
                <p:nvPr/>
              </p:nvPicPr>
              <p:blipFill>
                <a:blip r:embed="rId63"/>
                <a:stretch>
                  <a:fillRect/>
                </a:stretch>
              </p:blipFill>
              <p:spPr>
                <a:xfrm>
                  <a:off x="5269750" y="863743"/>
                  <a:ext cx="1789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2" name="Ink 211">
                  <a:extLst>
                    <a:ext uri="{FF2B5EF4-FFF2-40B4-BE49-F238E27FC236}">
                      <a16:creationId xmlns:a16="http://schemas.microsoft.com/office/drawing/2014/main" id="{C506AD37-3477-F04F-957B-DC32B32FE4B3}"/>
                    </a:ext>
                  </a:extLst>
                </p14:cNvPr>
                <p14:cNvContentPartPr/>
                <p14:nvPr/>
              </p14:nvContentPartPr>
              <p14:xfrm>
                <a:off x="5292430" y="853663"/>
                <a:ext cx="185040" cy="66600"/>
              </p14:xfrm>
            </p:contentPart>
          </mc:Choice>
          <mc:Fallback>
            <p:pic>
              <p:nvPicPr>
                <p:cNvPr id="212" name="Ink 211">
                  <a:extLst>
                    <a:ext uri="{FF2B5EF4-FFF2-40B4-BE49-F238E27FC236}">
                      <a16:creationId xmlns:a16="http://schemas.microsoft.com/office/drawing/2014/main" id="{C506AD37-3477-F04F-957B-DC32B32FE4B3}"/>
                    </a:ext>
                  </a:extLst>
                </p:cNvPr>
                <p:cNvPicPr/>
                <p:nvPr/>
              </p:nvPicPr>
              <p:blipFill>
                <a:blip r:embed="rId65"/>
                <a:stretch>
                  <a:fillRect/>
                </a:stretch>
              </p:blipFill>
              <p:spPr>
                <a:xfrm>
                  <a:off x="5261830" y="822703"/>
                  <a:ext cx="246600" cy="12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213" name="Ink 212">
                <a:extLst>
                  <a:ext uri="{FF2B5EF4-FFF2-40B4-BE49-F238E27FC236}">
                    <a16:creationId xmlns:a16="http://schemas.microsoft.com/office/drawing/2014/main" id="{CDCB6BCC-B5A2-7143-A7DC-116AB02940ED}"/>
                  </a:ext>
                </a:extLst>
              </p14:cNvPr>
              <p14:cNvContentPartPr/>
              <p14:nvPr/>
            </p14:nvContentPartPr>
            <p14:xfrm>
              <a:off x="5868790" y="464503"/>
              <a:ext cx="165960" cy="13680"/>
            </p14:xfrm>
          </p:contentPart>
        </mc:Choice>
        <mc:Fallback>
          <p:pic>
            <p:nvPicPr>
              <p:cNvPr id="213" name="Ink 212">
                <a:extLst>
                  <a:ext uri="{FF2B5EF4-FFF2-40B4-BE49-F238E27FC236}">
                    <a16:creationId xmlns:a16="http://schemas.microsoft.com/office/drawing/2014/main" id="{CDCB6BCC-B5A2-7143-A7DC-116AB02940ED}"/>
                  </a:ext>
                </a:extLst>
              </p:cNvPr>
              <p:cNvPicPr/>
              <p:nvPr/>
            </p:nvPicPr>
            <p:blipFill>
              <a:blip r:embed="rId67"/>
              <a:stretch>
                <a:fillRect/>
              </a:stretch>
            </p:blipFill>
            <p:spPr>
              <a:xfrm>
                <a:off x="5838190" y="433903"/>
                <a:ext cx="2275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14" name="Ink 213">
                <a:extLst>
                  <a:ext uri="{FF2B5EF4-FFF2-40B4-BE49-F238E27FC236}">
                    <a16:creationId xmlns:a16="http://schemas.microsoft.com/office/drawing/2014/main" id="{43DF21CB-296D-8545-9F20-6362C632690E}"/>
                  </a:ext>
                </a:extLst>
              </p14:cNvPr>
              <p14:cNvContentPartPr/>
              <p14:nvPr/>
            </p14:nvContentPartPr>
            <p14:xfrm>
              <a:off x="5877070" y="693463"/>
              <a:ext cx="187560" cy="42840"/>
            </p14:xfrm>
          </p:contentPart>
        </mc:Choice>
        <mc:Fallback>
          <p:pic>
            <p:nvPicPr>
              <p:cNvPr id="214" name="Ink 213">
                <a:extLst>
                  <a:ext uri="{FF2B5EF4-FFF2-40B4-BE49-F238E27FC236}">
                    <a16:creationId xmlns:a16="http://schemas.microsoft.com/office/drawing/2014/main" id="{43DF21CB-296D-8545-9F20-6362C632690E}"/>
                  </a:ext>
                </a:extLst>
              </p:cNvPr>
              <p:cNvPicPr/>
              <p:nvPr/>
            </p:nvPicPr>
            <p:blipFill>
              <a:blip r:embed="rId69"/>
              <a:stretch>
                <a:fillRect/>
              </a:stretch>
            </p:blipFill>
            <p:spPr>
              <a:xfrm>
                <a:off x="5846470" y="662503"/>
                <a:ext cx="2491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5" name="Ink 214">
                <a:extLst>
                  <a:ext uri="{FF2B5EF4-FFF2-40B4-BE49-F238E27FC236}">
                    <a16:creationId xmlns:a16="http://schemas.microsoft.com/office/drawing/2014/main" id="{F2E60A87-84AE-474F-A405-865F729C6643}"/>
                  </a:ext>
                </a:extLst>
              </p14:cNvPr>
              <p14:cNvContentPartPr/>
              <p14:nvPr/>
            </p14:nvContentPartPr>
            <p14:xfrm>
              <a:off x="6409870" y="347863"/>
              <a:ext cx="273240" cy="238320"/>
            </p14:xfrm>
          </p:contentPart>
        </mc:Choice>
        <mc:Fallback>
          <p:pic>
            <p:nvPicPr>
              <p:cNvPr id="215" name="Ink 214">
                <a:extLst>
                  <a:ext uri="{FF2B5EF4-FFF2-40B4-BE49-F238E27FC236}">
                    <a16:creationId xmlns:a16="http://schemas.microsoft.com/office/drawing/2014/main" id="{F2E60A87-84AE-474F-A405-865F729C6643}"/>
                  </a:ext>
                </a:extLst>
              </p:cNvPr>
              <p:cNvPicPr/>
              <p:nvPr/>
            </p:nvPicPr>
            <p:blipFill>
              <a:blip r:embed="rId71"/>
              <a:stretch>
                <a:fillRect/>
              </a:stretch>
            </p:blipFill>
            <p:spPr>
              <a:xfrm>
                <a:off x="6379270" y="317263"/>
                <a:ext cx="33444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6" name="Ink 215">
                <a:extLst>
                  <a:ext uri="{FF2B5EF4-FFF2-40B4-BE49-F238E27FC236}">
                    <a16:creationId xmlns:a16="http://schemas.microsoft.com/office/drawing/2014/main" id="{267A2147-B24A-7D43-87F2-623A979079F2}"/>
                  </a:ext>
                </a:extLst>
              </p14:cNvPr>
              <p14:cNvContentPartPr/>
              <p14:nvPr/>
            </p14:nvContentPartPr>
            <p14:xfrm>
              <a:off x="6459190" y="315103"/>
              <a:ext cx="163440" cy="324360"/>
            </p14:xfrm>
          </p:contentPart>
        </mc:Choice>
        <mc:Fallback>
          <p:pic>
            <p:nvPicPr>
              <p:cNvPr id="216" name="Ink 215">
                <a:extLst>
                  <a:ext uri="{FF2B5EF4-FFF2-40B4-BE49-F238E27FC236}">
                    <a16:creationId xmlns:a16="http://schemas.microsoft.com/office/drawing/2014/main" id="{267A2147-B24A-7D43-87F2-623A979079F2}"/>
                  </a:ext>
                </a:extLst>
              </p:cNvPr>
              <p:cNvPicPr/>
              <p:nvPr/>
            </p:nvPicPr>
            <p:blipFill>
              <a:blip r:embed="rId73"/>
              <a:stretch>
                <a:fillRect/>
              </a:stretch>
            </p:blipFill>
            <p:spPr>
              <a:xfrm>
                <a:off x="6428590" y="284143"/>
                <a:ext cx="22464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17" name="Ink 216">
                <a:extLst>
                  <a:ext uri="{FF2B5EF4-FFF2-40B4-BE49-F238E27FC236}">
                    <a16:creationId xmlns:a16="http://schemas.microsoft.com/office/drawing/2014/main" id="{8278EC06-FD58-614B-8749-5DF3B9F4862D}"/>
                  </a:ext>
                </a:extLst>
              </p14:cNvPr>
              <p14:cNvContentPartPr/>
              <p14:nvPr/>
            </p14:nvContentPartPr>
            <p14:xfrm>
              <a:off x="6840790" y="345343"/>
              <a:ext cx="125640" cy="189360"/>
            </p14:xfrm>
          </p:contentPart>
        </mc:Choice>
        <mc:Fallback>
          <p:pic>
            <p:nvPicPr>
              <p:cNvPr id="217" name="Ink 216">
                <a:extLst>
                  <a:ext uri="{FF2B5EF4-FFF2-40B4-BE49-F238E27FC236}">
                    <a16:creationId xmlns:a16="http://schemas.microsoft.com/office/drawing/2014/main" id="{8278EC06-FD58-614B-8749-5DF3B9F4862D}"/>
                  </a:ext>
                </a:extLst>
              </p:cNvPr>
              <p:cNvPicPr/>
              <p:nvPr/>
            </p:nvPicPr>
            <p:blipFill>
              <a:blip r:embed="rId75"/>
              <a:stretch>
                <a:fillRect/>
              </a:stretch>
            </p:blipFill>
            <p:spPr>
              <a:xfrm>
                <a:off x="6810190" y="314743"/>
                <a:ext cx="1868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18" name="Ink 217">
                <a:extLst>
                  <a:ext uri="{FF2B5EF4-FFF2-40B4-BE49-F238E27FC236}">
                    <a16:creationId xmlns:a16="http://schemas.microsoft.com/office/drawing/2014/main" id="{8022C277-53D5-D342-9163-9E95F2066A9A}"/>
                  </a:ext>
                </a:extLst>
              </p14:cNvPr>
              <p14:cNvContentPartPr/>
              <p14:nvPr/>
            </p14:nvContentPartPr>
            <p14:xfrm>
              <a:off x="6833590" y="379543"/>
              <a:ext cx="123480" cy="143640"/>
            </p14:xfrm>
          </p:contentPart>
        </mc:Choice>
        <mc:Fallback>
          <p:pic>
            <p:nvPicPr>
              <p:cNvPr id="218" name="Ink 217">
                <a:extLst>
                  <a:ext uri="{FF2B5EF4-FFF2-40B4-BE49-F238E27FC236}">
                    <a16:creationId xmlns:a16="http://schemas.microsoft.com/office/drawing/2014/main" id="{8022C277-53D5-D342-9163-9E95F2066A9A}"/>
                  </a:ext>
                </a:extLst>
              </p:cNvPr>
              <p:cNvPicPr/>
              <p:nvPr/>
            </p:nvPicPr>
            <p:blipFill>
              <a:blip r:embed="rId77"/>
              <a:stretch>
                <a:fillRect/>
              </a:stretch>
            </p:blipFill>
            <p:spPr>
              <a:xfrm>
                <a:off x="6802990" y="348943"/>
                <a:ext cx="185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19" name="Ink 218">
                <a:extLst>
                  <a:ext uri="{FF2B5EF4-FFF2-40B4-BE49-F238E27FC236}">
                    <a16:creationId xmlns:a16="http://schemas.microsoft.com/office/drawing/2014/main" id="{67D210DC-E6D9-2A4B-B0AA-6EE1DBBF6725}"/>
                  </a:ext>
                </a:extLst>
              </p14:cNvPr>
              <p14:cNvContentPartPr/>
              <p14:nvPr/>
            </p14:nvContentPartPr>
            <p14:xfrm>
              <a:off x="6890470" y="309343"/>
              <a:ext cx="43560" cy="213120"/>
            </p14:xfrm>
          </p:contentPart>
        </mc:Choice>
        <mc:Fallback>
          <p:pic>
            <p:nvPicPr>
              <p:cNvPr id="219" name="Ink 218">
                <a:extLst>
                  <a:ext uri="{FF2B5EF4-FFF2-40B4-BE49-F238E27FC236}">
                    <a16:creationId xmlns:a16="http://schemas.microsoft.com/office/drawing/2014/main" id="{67D210DC-E6D9-2A4B-B0AA-6EE1DBBF6725}"/>
                  </a:ext>
                </a:extLst>
              </p:cNvPr>
              <p:cNvPicPr/>
              <p:nvPr/>
            </p:nvPicPr>
            <p:blipFill>
              <a:blip r:embed="rId79"/>
              <a:stretch>
                <a:fillRect/>
              </a:stretch>
            </p:blipFill>
            <p:spPr>
              <a:xfrm>
                <a:off x="6859870" y="278743"/>
                <a:ext cx="1051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20" name="Ink 219">
                <a:extLst>
                  <a:ext uri="{FF2B5EF4-FFF2-40B4-BE49-F238E27FC236}">
                    <a16:creationId xmlns:a16="http://schemas.microsoft.com/office/drawing/2014/main" id="{873C0154-80EF-F946-B018-CEEAC86981D1}"/>
                  </a:ext>
                </a:extLst>
              </p14:cNvPr>
              <p14:cNvContentPartPr/>
              <p14:nvPr/>
            </p14:nvContentPartPr>
            <p14:xfrm>
              <a:off x="6786070" y="407623"/>
              <a:ext cx="213120" cy="41400"/>
            </p14:xfrm>
          </p:contentPart>
        </mc:Choice>
        <mc:Fallback>
          <p:pic>
            <p:nvPicPr>
              <p:cNvPr id="220" name="Ink 219">
                <a:extLst>
                  <a:ext uri="{FF2B5EF4-FFF2-40B4-BE49-F238E27FC236}">
                    <a16:creationId xmlns:a16="http://schemas.microsoft.com/office/drawing/2014/main" id="{873C0154-80EF-F946-B018-CEEAC86981D1}"/>
                  </a:ext>
                </a:extLst>
              </p:cNvPr>
              <p:cNvPicPr/>
              <p:nvPr/>
            </p:nvPicPr>
            <p:blipFill>
              <a:blip r:embed="rId81"/>
              <a:stretch>
                <a:fillRect/>
              </a:stretch>
            </p:blipFill>
            <p:spPr>
              <a:xfrm>
                <a:off x="6755470" y="377023"/>
                <a:ext cx="2746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21" name="Ink 220">
                <a:extLst>
                  <a:ext uri="{FF2B5EF4-FFF2-40B4-BE49-F238E27FC236}">
                    <a16:creationId xmlns:a16="http://schemas.microsoft.com/office/drawing/2014/main" id="{1D64B05C-1485-6E40-9002-5500F0EA64F9}"/>
                  </a:ext>
                </a:extLst>
              </p14:cNvPr>
              <p14:cNvContentPartPr/>
              <p14:nvPr/>
            </p14:nvContentPartPr>
            <p14:xfrm>
              <a:off x="7242910" y="154903"/>
              <a:ext cx="45720" cy="284760"/>
            </p14:xfrm>
          </p:contentPart>
        </mc:Choice>
        <mc:Fallback>
          <p:pic>
            <p:nvPicPr>
              <p:cNvPr id="221" name="Ink 220">
                <a:extLst>
                  <a:ext uri="{FF2B5EF4-FFF2-40B4-BE49-F238E27FC236}">
                    <a16:creationId xmlns:a16="http://schemas.microsoft.com/office/drawing/2014/main" id="{1D64B05C-1485-6E40-9002-5500F0EA64F9}"/>
                  </a:ext>
                </a:extLst>
              </p:cNvPr>
              <p:cNvPicPr/>
              <p:nvPr/>
            </p:nvPicPr>
            <p:blipFill>
              <a:blip r:embed="rId83"/>
              <a:stretch>
                <a:fillRect/>
              </a:stretch>
            </p:blipFill>
            <p:spPr>
              <a:xfrm>
                <a:off x="7211950" y="124303"/>
                <a:ext cx="10692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22" name="Ink 221">
                <a:extLst>
                  <a:ext uri="{FF2B5EF4-FFF2-40B4-BE49-F238E27FC236}">
                    <a16:creationId xmlns:a16="http://schemas.microsoft.com/office/drawing/2014/main" id="{475EE88A-3E13-AA43-AA5D-7053E79D5568}"/>
                  </a:ext>
                </a:extLst>
              </p14:cNvPr>
              <p14:cNvContentPartPr/>
              <p14:nvPr/>
            </p14:nvContentPartPr>
            <p14:xfrm>
              <a:off x="7170910" y="517063"/>
              <a:ext cx="183600" cy="48240"/>
            </p14:xfrm>
          </p:contentPart>
        </mc:Choice>
        <mc:Fallback>
          <p:pic>
            <p:nvPicPr>
              <p:cNvPr id="222" name="Ink 221">
                <a:extLst>
                  <a:ext uri="{FF2B5EF4-FFF2-40B4-BE49-F238E27FC236}">
                    <a16:creationId xmlns:a16="http://schemas.microsoft.com/office/drawing/2014/main" id="{475EE88A-3E13-AA43-AA5D-7053E79D5568}"/>
                  </a:ext>
                </a:extLst>
              </p:cNvPr>
              <p:cNvPicPr/>
              <p:nvPr/>
            </p:nvPicPr>
            <p:blipFill>
              <a:blip r:embed="rId85"/>
              <a:stretch>
                <a:fillRect/>
              </a:stretch>
            </p:blipFill>
            <p:spPr>
              <a:xfrm>
                <a:off x="7139950" y="486463"/>
                <a:ext cx="2448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23" name="Ink 222">
                <a:extLst>
                  <a:ext uri="{FF2B5EF4-FFF2-40B4-BE49-F238E27FC236}">
                    <a16:creationId xmlns:a16="http://schemas.microsoft.com/office/drawing/2014/main" id="{1B2FD9F5-5405-9C4D-A911-B79A98B68303}"/>
                  </a:ext>
                </a:extLst>
              </p14:cNvPr>
              <p14:cNvContentPartPr/>
              <p14:nvPr/>
            </p14:nvContentPartPr>
            <p14:xfrm>
              <a:off x="7284310" y="717583"/>
              <a:ext cx="180360" cy="302760"/>
            </p14:xfrm>
          </p:contentPart>
        </mc:Choice>
        <mc:Fallback>
          <p:pic>
            <p:nvPicPr>
              <p:cNvPr id="223" name="Ink 222">
                <a:extLst>
                  <a:ext uri="{FF2B5EF4-FFF2-40B4-BE49-F238E27FC236}">
                    <a16:creationId xmlns:a16="http://schemas.microsoft.com/office/drawing/2014/main" id="{1B2FD9F5-5405-9C4D-A911-B79A98B68303}"/>
                  </a:ext>
                </a:extLst>
              </p:cNvPr>
              <p:cNvPicPr/>
              <p:nvPr/>
            </p:nvPicPr>
            <p:blipFill>
              <a:blip r:embed="rId87"/>
              <a:stretch>
                <a:fillRect/>
              </a:stretch>
            </p:blipFill>
            <p:spPr>
              <a:xfrm>
                <a:off x="7253710" y="686983"/>
                <a:ext cx="24192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24" name="Ink 223">
                <a:extLst>
                  <a:ext uri="{FF2B5EF4-FFF2-40B4-BE49-F238E27FC236}">
                    <a16:creationId xmlns:a16="http://schemas.microsoft.com/office/drawing/2014/main" id="{FEC9EBA5-476B-7D4E-AE6A-FCEB3203A2E0}"/>
                  </a:ext>
                </a:extLst>
              </p14:cNvPr>
              <p14:cNvContentPartPr/>
              <p14:nvPr/>
            </p14:nvContentPartPr>
            <p14:xfrm>
              <a:off x="7304830" y="624343"/>
              <a:ext cx="214920" cy="107640"/>
            </p14:xfrm>
          </p:contentPart>
        </mc:Choice>
        <mc:Fallback>
          <p:pic>
            <p:nvPicPr>
              <p:cNvPr id="224" name="Ink 223">
                <a:extLst>
                  <a:ext uri="{FF2B5EF4-FFF2-40B4-BE49-F238E27FC236}">
                    <a16:creationId xmlns:a16="http://schemas.microsoft.com/office/drawing/2014/main" id="{FEC9EBA5-476B-7D4E-AE6A-FCEB3203A2E0}"/>
                  </a:ext>
                </a:extLst>
              </p:cNvPr>
              <p:cNvPicPr/>
              <p:nvPr/>
            </p:nvPicPr>
            <p:blipFill>
              <a:blip r:embed="rId89"/>
              <a:stretch>
                <a:fillRect/>
              </a:stretch>
            </p:blipFill>
            <p:spPr>
              <a:xfrm>
                <a:off x="7274230" y="593383"/>
                <a:ext cx="2761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25" name="Ink 224">
                <a:extLst>
                  <a:ext uri="{FF2B5EF4-FFF2-40B4-BE49-F238E27FC236}">
                    <a16:creationId xmlns:a16="http://schemas.microsoft.com/office/drawing/2014/main" id="{B8F6770F-CC6D-9E4E-B42B-85739A43EDC5}"/>
                  </a:ext>
                </a:extLst>
              </p14:cNvPr>
              <p14:cNvContentPartPr/>
              <p14:nvPr/>
            </p14:nvContentPartPr>
            <p14:xfrm>
              <a:off x="7109350" y="110263"/>
              <a:ext cx="210600" cy="1038240"/>
            </p14:xfrm>
          </p:contentPart>
        </mc:Choice>
        <mc:Fallback>
          <p:pic>
            <p:nvPicPr>
              <p:cNvPr id="225" name="Ink 224">
                <a:extLst>
                  <a:ext uri="{FF2B5EF4-FFF2-40B4-BE49-F238E27FC236}">
                    <a16:creationId xmlns:a16="http://schemas.microsoft.com/office/drawing/2014/main" id="{B8F6770F-CC6D-9E4E-B42B-85739A43EDC5}"/>
                  </a:ext>
                </a:extLst>
              </p:cNvPr>
              <p:cNvPicPr/>
              <p:nvPr/>
            </p:nvPicPr>
            <p:blipFill>
              <a:blip r:embed="rId91"/>
              <a:stretch>
                <a:fillRect/>
              </a:stretch>
            </p:blipFill>
            <p:spPr>
              <a:xfrm>
                <a:off x="7078750" y="79663"/>
                <a:ext cx="271800" cy="1099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26" name="Ink 225">
                <a:extLst>
                  <a:ext uri="{FF2B5EF4-FFF2-40B4-BE49-F238E27FC236}">
                    <a16:creationId xmlns:a16="http://schemas.microsoft.com/office/drawing/2014/main" id="{5A2B8D92-F6FA-CD4C-BAB9-32C4F0A2A5F7}"/>
                  </a:ext>
                </a:extLst>
              </p14:cNvPr>
              <p14:cNvContentPartPr/>
              <p14:nvPr/>
            </p14:nvContentPartPr>
            <p14:xfrm>
              <a:off x="7503550" y="-55697"/>
              <a:ext cx="224280" cy="1417680"/>
            </p14:xfrm>
          </p:contentPart>
        </mc:Choice>
        <mc:Fallback>
          <p:pic>
            <p:nvPicPr>
              <p:cNvPr id="226" name="Ink 225">
                <a:extLst>
                  <a:ext uri="{FF2B5EF4-FFF2-40B4-BE49-F238E27FC236}">
                    <a16:creationId xmlns:a16="http://schemas.microsoft.com/office/drawing/2014/main" id="{5A2B8D92-F6FA-CD4C-BAB9-32C4F0A2A5F7}"/>
                  </a:ext>
                </a:extLst>
              </p:cNvPr>
              <p:cNvPicPr/>
              <p:nvPr/>
            </p:nvPicPr>
            <p:blipFill>
              <a:blip r:embed="rId93"/>
              <a:stretch>
                <a:fillRect/>
              </a:stretch>
            </p:blipFill>
            <p:spPr>
              <a:xfrm>
                <a:off x="7472950" y="-86657"/>
                <a:ext cx="285480" cy="1478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47" name="Ink 146">
                <a:extLst>
                  <a:ext uri="{FF2B5EF4-FFF2-40B4-BE49-F238E27FC236}">
                    <a16:creationId xmlns:a16="http://schemas.microsoft.com/office/drawing/2014/main" id="{00427C4B-31E2-5B4B-A5A0-F7EA8B901949}"/>
                  </a:ext>
                </a:extLst>
              </p14:cNvPr>
              <p14:cNvContentPartPr/>
              <p14:nvPr/>
            </p14:nvContentPartPr>
            <p14:xfrm>
              <a:off x="7958590" y="427423"/>
              <a:ext cx="168120" cy="308160"/>
            </p14:xfrm>
          </p:contentPart>
        </mc:Choice>
        <mc:Fallback>
          <p:pic>
            <p:nvPicPr>
              <p:cNvPr id="147" name="Ink 146">
                <a:extLst>
                  <a:ext uri="{FF2B5EF4-FFF2-40B4-BE49-F238E27FC236}">
                    <a16:creationId xmlns:a16="http://schemas.microsoft.com/office/drawing/2014/main" id="{00427C4B-31E2-5B4B-A5A0-F7EA8B901949}"/>
                  </a:ext>
                </a:extLst>
              </p:cNvPr>
              <p:cNvPicPr/>
              <p:nvPr/>
            </p:nvPicPr>
            <p:blipFill>
              <a:blip r:embed="rId95"/>
              <a:stretch>
                <a:fillRect/>
              </a:stretch>
            </p:blipFill>
            <p:spPr>
              <a:xfrm>
                <a:off x="7927990" y="396823"/>
                <a:ext cx="22932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48" name="Ink 147">
                <a:extLst>
                  <a:ext uri="{FF2B5EF4-FFF2-40B4-BE49-F238E27FC236}">
                    <a16:creationId xmlns:a16="http://schemas.microsoft.com/office/drawing/2014/main" id="{2E73B4FF-00DB-6F4A-8052-A582ADD5413D}"/>
                  </a:ext>
                </a:extLst>
              </p14:cNvPr>
              <p14:cNvContentPartPr/>
              <p14:nvPr/>
            </p14:nvContentPartPr>
            <p14:xfrm>
              <a:off x="7925830" y="566383"/>
              <a:ext cx="451800" cy="130680"/>
            </p14:xfrm>
          </p:contentPart>
        </mc:Choice>
        <mc:Fallback>
          <p:pic>
            <p:nvPicPr>
              <p:cNvPr id="148" name="Ink 147">
                <a:extLst>
                  <a:ext uri="{FF2B5EF4-FFF2-40B4-BE49-F238E27FC236}">
                    <a16:creationId xmlns:a16="http://schemas.microsoft.com/office/drawing/2014/main" id="{2E73B4FF-00DB-6F4A-8052-A582ADD5413D}"/>
                  </a:ext>
                </a:extLst>
              </p:cNvPr>
              <p:cNvPicPr/>
              <p:nvPr/>
            </p:nvPicPr>
            <p:blipFill>
              <a:blip r:embed="rId97"/>
              <a:stretch>
                <a:fillRect/>
              </a:stretch>
            </p:blipFill>
            <p:spPr>
              <a:xfrm>
                <a:off x="7895230" y="535783"/>
                <a:ext cx="5130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49" name="Ink 148">
                <a:extLst>
                  <a:ext uri="{FF2B5EF4-FFF2-40B4-BE49-F238E27FC236}">
                    <a16:creationId xmlns:a16="http://schemas.microsoft.com/office/drawing/2014/main" id="{CA43BDED-9444-C942-AF42-C50F64D99FEC}"/>
                  </a:ext>
                </a:extLst>
              </p14:cNvPr>
              <p14:cNvContentPartPr/>
              <p14:nvPr/>
            </p14:nvContentPartPr>
            <p14:xfrm>
              <a:off x="8394910" y="559183"/>
              <a:ext cx="122040" cy="267480"/>
            </p14:xfrm>
          </p:contentPart>
        </mc:Choice>
        <mc:Fallback>
          <p:pic>
            <p:nvPicPr>
              <p:cNvPr id="149" name="Ink 148">
                <a:extLst>
                  <a:ext uri="{FF2B5EF4-FFF2-40B4-BE49-F238E27FC236}">
                    <a16:creationId xmlns:a16="http://schemas.microsoft.com/office/drawing/2014/main" id="{CA43BDED-9444-C942-AF42-C50F64D99FEC}"/>
                  </a:ext>
                </a:extLst>
              </p:cNvPr>
              <p:cNvPicPr/>
              <p:nvPr/>
            </p:nvPicPr>
            <p:blipFill>
              <a:blip r:embed="rId99"/>
              <a:stretch>
                <a:fillRect/>
              </a:stretch>
            </p:blipFill>
            <p:spPr>
              <a:xfrm>
                <a:off x="8364310" y="528583"/>
                <a:ext cx="18360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50" name="Ink 149">
                <a:extLst>
                  <a:ext uri="{FF2B5EF4-FFF2-40B4-BE49-F238E27FC236}">
                    <a16:creationId xmlns:a16="http://schemas.microsoft.com/office/drawing/2014/main" id="{E039B21E-3DDA-5246-9924-0596FB155131}"/>
                  </a:ext>
                </a:extLst>
              </p14:cNvPr>
              <p14:cNvContentPartPr/>
              <p14:nvPr/>
            </p14:nvContentPartPr>
            <p14:xfrm>
              <a:off x="8578870" y="311503"/>
              <a:ext cx="64440" cy="451800"/>
            </p14:xfrm>
          </p:contentPart>
        </mc:Choice>
        <mc:Fallback>
          <p:pic>
            <p:nvPicPr>
              <p:cNvPr id="150" name="Ink 149">
                <a:extLst>
                  <a:ext uri="{FF2B5EF4-FFF2-40B4-BE49-F238E27FC236}">
                    <a16:creationId xmlns:a16="http://schemas.microsoft.com/office/drawing/2014/main" id="{E039B21E-3DDA-5246-9924-0596FB155131}"/>
                  </a:ext>
                </a:extLst>
              </p:cNvPr>
              <p:cNvPicPr/>
              <p:nvPr/>
            </p:nvPicPr>
            <p:blipFill>
              <a:blip r:embed="rId101"/>
              <a:stretch>
                <a:fillRect/>
              </a:stretch>
            </p:blipFill>
            <p:spPr>
              <a:xfrm>
                <a:off x="8548270" y="280903"/>
                <a:ext cx="12600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51" name="Ink 150">
                <a:extLst>
                  <a:ext uri="{FF2B5EF4-FFF2-40B4-BE49-F238E27FC236}">
                    <a16:creationId xmlns:a16="http://schemas.microsoft.com/office/drawing/2014/main" id="{81EF354F-01FA-B44A-965C-31DC1814CAEF}"/>
                  </a:ext>
                </a:extLst>
              </p14:cNvPr>
              <p14:cNvContentPartPr/>
              <p14:nvPr/>
            </p14:nvContentPartPr>
            <p14:xfrm>
              <a:off x="8740510" y="347863"/>
              <a:ext cx="746640" cy="270360"/>
            </p14:xfrm>
          </p:contentPart>
        </mc:Choice>
        <mc:Fallback>
          <p:pic>
            <p:nvPicPr>
              <p:cNvPr id="151" name="Ink 150">
                <a:extLst>
                  <a:ext uri="{FF2B5EF4-FFF2-40B4-BE49-F238E27FC236}">
                    <a16:creationId xmlns:a16="http://schemas.microsoft.com/office/drawing/2014/main" id="{81EF354F-01FA-B44A-965C-31DC1814CAEF}"/>
                  </a:ext>
                </a:extLst>
              </p:cNvPr>
              <p:cNvPicPr/>
              <p:nvPr/>
            </p:nvPicPr>
            <p:blipFill>
              <a:blip r:embed="rId103"/>
              <a:stretch>
                <a:fillRect/>
              </a:stretch>
            </p:blipFill>
            <p:spPr>
              <a:xfrm>
                <a:off x="8709910" y="317263"/>
                <a:ext cx="8078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52" name="Ink 151">
                <a:extLst>
                  <a:ext uri="{FF2B5EF4-FFF2-40B4-BE49-F238E27FC236}">
                    <a16:creationId xmlns:a16="http://schemas.microsoft.com/office/drawing/2014/main" id="{F7DB09FB-C5BC-6B40-8222-0A8A4D17ECEB}"/>
                  </a:ext>
                </a:extLst>
              </p14:cNvPr>
              <p14:cNvContentPartPr/>
              <p14:nvPr/>
            </p14:nvContentPartPr>
            <p14:xfrm>
              <a:off x="9701350" y="169663"/>
              <a:ext cx="243720" cy="524160"/>
            </p14:xfrm>
          </p:contentPart>
        </mc:Choice>
        <mc:Fallback>
          <p:pic>
            <p:nvPicPr>
              <p:cNvPr id="152" name="Ink 151">
                <a:extLst>
                  <a:ext uri="{FF2B5EF4-FFF2-40B4-BE49-F238E27FC236}">
                    <a16:creationId xmlns:a16="http://schemas.microsoft.com/office/drawing/2014/main" id="{F7DB09FB-C5BC-6B40-8222-0A8A4D17ECEB}"/>
                  </a:ext>
                </a:extLst>
              </p:cNvPr>
              <p:cNvPicPr/>
              <p:nvPr/>
            </p:nvPicPr>
            <p:blipFill>
              <a:blip r:embed="rId105"/>
              <a:stretch>
                <a:fillRect/>
              </a:stretch>
            </p:blipFill>
            <p:spPr>
              <a:xfrm>
                <a:off x="9670750" y="139063"/>
                <a:ext cx="30528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30" name="Ink 229">
                <a:extLst>
                  <a:ext uri="{FF2B5EF4-FFF2-40B4-BE49-F238E27FC236}">
                    <a16:creationId xmlns:a16="http://schemas.microsoft.com/office/drawing/2014/main" id="{FCB0F9F3-54DD-0848-A8E5-3D4242FBE0A5}"/>
                  </a:ext>
                </a:extLst>
              </p14:cNvPr>
              <p14:cNvContentPartPr/>
              <p14:nvPr/>
            </p14:nvContentPartPr>
            <p14:xfrm>
              <a:off x="9521710" y="776263"/>
              <a:ext cx="645480" cy="634320"/>
            </p14:xfrm>
          </p:contentPart>
        </mc:Choice>
        <mc:Fallback>
          <p:pic>
            <p:nvPicPr>
              <p:cNvPr id="230" name="Ink 229">
                <a:extLst>
                  <a:ext uri="{FF2B5EF4-FFF2-40B4-BE49-F238E27FC236}">
                    <a16:creationId xmlns:a16="http://schemas.microsoft.com/office/drawing/2014/main" id="{FCB0F9F3-54DD-0848-A8E5-3D4242FBE0A5}"/>
                  </a:ext>
                </a:extLst>
              </p:cNvPr>
              <p:cNvPicPr/>
              <p:nvPr/>
            </p:nvPicPr>
            <p:blipFill>
              <a:blip r:embed="rId107"/>
              <a:stretch>
                <a:fillRect/>
              </a:stretch>
            </p:blipFill>
            <p:spPr>
              <a:xfrm>
                <a:off x="9491110" y="745663"/>
                <a:ext cx="707040" cy="695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32" name="Ink 231">
                <a:extLst>
                  <a:ext uri="{FF2B5EF4-FFF2-40B4-BE49-F238E27FC236}">
                    <a16:creationId xmlns:a16="http://schemas.microsoft.com/office/drawing/2014/main" id="{B4083DFF-02C3-D54D-8161-7BD0B171FEAA}"/>
                  </a:ext>
                </a:extLst>
              </p14:cNvPr>
              <p14:cNvContentPartPr/>
              <p14:nvPr/>
            </p14:nvContentPartPr>
            <p14:xfrm>
              <a:off x="10476070" y="856543"/>
              <a:ext cx="827640" cy="624600"/>
            </p14:xfrm>
          </p:contentPart>
        </mc:Choice>
        <mc:Fallback>
          <p:pic>
            <p:nvPicPr>
              <p:cNvPr id="232" name="Ink 231">
                <a:extLst>
                  <a:ext uri="{FF2B5EF4-FFF2-40B4-BE49-F238E27FC236}">
                    <a16:creationId xmlns:a16="http://schemas.microsoft.com/office/drawing/2014/main" id="{B4083DFF-02C3-D54D-8161-7BD0B171FEAA}"/>
                  </a:ext>
                </a:extLst>
              </p:cNvPr>
              <p:cNvPicPr/>
              <p:nvPr/>
            </p:nvPicPr>
            <p:blipFill>
              <a:blip r:embed="rId109"/>
              <a:stretch>
                <a:fillRect/>
              </a:stretch>
            </p:blipFill>
            <p:spPr>
              <a:xfrm>
                <a:off x="10445470" y="825583"/>
                <a:ext cx="888840" cy="686160"/>
              </a:xfrm>
              <a:prstGeom prst="rect">
                <a:avLst/>
              </a:prstGeom>
            </p:spPr>
          </p:pic>
        </mc:Fallback>
      </mc:AlternateContent>
      <p:grpSp>
        <p:nvGrpSpPr>
          <p:cNvPr id="237" name="Group 236">
            <a:extLst>
              <a:ext uri="{FF2B5EF4-FFF2-40B4-BE49-F238E27FC236}">
                <a16:creationId xmlns:a16="http://schemas.microsoft.com/office/drawing/2014/main" id="{1C1CAE69-97C1-D347-9153-45BAB23F3671}"/>
              </a:ext>
            </a:extLst>
          </p:cNvPr>
          <p:cNvGrpSpPr/>
          <p:nvPr/>
        </p:nvGrpSpPr>
        <p:grpSpPr>
          <a:xfrm>
            <a:off x="9042190" y="985423"/>
            <a:ext cx="2761920" cy="1065240"/>
            <a:chOff x="9042190" y="985423"/>
            <a:chExt cx="2761920" cy="1065240"/>
          </a:xfrm>
        </p:grpSpPr>
        <mc:AlternateContent xmlns:mc="http://schemas.openxmlformats.org/markup-compatibility/2006">
          <mc:Choice xmlns:p14="http://schemas.microsoft.com/office/powerpoint/2010/main" Requires="p14">
            <p:contentPart p14:bwMode="auto" r:id="rId110">
              <p14:nvContentPartPr>
                <p14:cNvPr id="167" name="Ink 166">
                  <a:extLst>
                    <a:ext uri="{FF2B5EF4-FFF2-40B4-BE49-F238E27FC236}">
                      <a16:creationId xmlns:a16="http://schemas.microsoft.com/office/drawing/2014/main" id="{DF15620D-17F9-6A4C-8DC3-FE7D16F0A5BD}"/>
                    </a:ext>
                  </a:extLst>
                </p14:cNvPr>
                <p14:cNvContentPartPr/>
                <p14:nvPr/>
              </p14:nvContentPartPr>
              <p14:xfrm>
                <a:off x="10677310" y="1147783"/>
                <a:ext cx="352080" cy="32760"/>
              </p14:xfrm>
            </p:contentPart>
          </mc:Choice>
          <mc:Fallback>
            <p:pic>
              <p:nvPicPr>
                <p:cNvPr id="167" name="Ink 166">
                  <a:extLst>
                    <a:ext uri="{FF2B5EF4-FFF2-40B4-BE49-F238E27FC236}">
                      <a16:creationId xmlns:a16="http://schemas.microsoft.com/office/drawing/2014/main" id="{DF15620D-17F9-6A4C-8DC3-FE7D16F0A5BD}"/>
                    </a:ext>
                  </a:extLst>
                </p:cNvPr>
                <p:cNvPicPr/>
                <p:nvPr/>
              </p:nvPicPr>
              <p:blipFill>
                <a:blip r:embed="rId111"/>
                <a:stretch>
                  <a:fillRect/>
                </a:stretch>
              </p:blipFill>
              <p:spPr>
                <a:xfrm>
                  <a:off x="10646710" y="1117183"/>
                  <a:ext cx="4136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98" name="Ink 197">
                  <a:extLst>
                    <a:ext uri="{FF2B5EF4-FFF2-40B4-BE49-F238E27FC236}">
                      <a16:creationId xmlns:a16="http://schemas.microsoft.com/office/drawing/2014/main" id="{FC529E1F-3BF2-524C-9F3D-53CB1A11B44E}"/>
                    </a:ext>
                  </a:extLst>
                </p14:cNvPr>
                <p14:cNvContentPartPr/>
                <p14:nvPr/>
              </p14:nvContentPartPr>
              <p14:xfrm>
                <a:off x="9715390" y="1540183"/>
                <a:ext cx="313920" cy="300960"/>
              </p14:xfrm>
            </p:contentPart>
          </mc:Choice>
          <mc:Fallback>
            <p:pic>
              <p:nvPicPr>
                <p:cNvPr id="198" name="Ink 197">
                  <a:extLst>
                    <a:ext uri="{FF2B5EF4-FFF2-40B4-BE49-F238E27FC236}">
                      <a16:creationId xmlns:a16="http://schemas.microsoft.com/office/drawing/2014/main" id="{FC529E1F-3BF2-524C-9F3D-53CB1A11B44E}"/>
                    </a:ext>
                  </a:extLst>
                </p:cNvPr>
                <p:cNvPicPr/>
                <p:nvPr/>
              </p:nvPicPr>
              <p:blipFill>
                <a:blip r:embed="rId113"/>
                <a:stretch>
                  <a:fillRect/>
                </a:stretch>
              </p:blipFill>
              <p:spPr>
                <a:xfrm>
                  <a:off x="9684790" y="1509223"/>
                  <a:ext cx="37548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99" name="Ink 198">
                  <a:extLst>
                    <a:ext uri="{FF2B5EF4-FFF2-40B4-BE49-F238E27FC236}">
                      <a16:creationId xmlns:a16="http://schemas.microsoft.com/office/drawing/2014/main" id="{FDF108C0-618A-E948-A162-204FAA00392A}"/>
                    </a:ext>
                  </a:extLst>
                </p14:cNvPr>
                <p14:cNvContentPartPr/>
                <p14:nvPr/>
              </p14:nvContentPartPr>
              <p14:xfrm>
                <a:off x="9751750" y="1598863"/>
                <a:ext cx="258120" cy="273600"/>
              </p14:xfrm>
            </p:contentPart>
          </mc:Choice>
          <mc:Fallback>
            <p:pic>
              <p:nvPicPr>
                <p:cNvPr id="199" name="Ink 198">
                  <a:extLst>
                    <a:ext uri="{FF2B5EF4-FFF2-40B4-BE49-F238E27FC236}">
                      <a16:creationId xmlns:a16="http://schemas.microsoft.com/office/drawing/2014/main" id="{FDF108C0-618A-E948-A162-204FAA00392A}"/>
                    </a:ext>
                  </a:extLst>
                </p:cNvPr>
                <p:cNvPicPr/>
                <p:nvPr/>
              </p:nvPicPr>
              <p:blipFill>
                <a:blip r:embed="rId115"/>
                <a:stretch>
                  <a:fillRect/>
                </a:stretch>
              </p:blipFill>
              <p:spPr>
                <a:xfrm>
                  <a:off x="9721150" y="1568263"/>
                  <a:ext cx="31968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00" name="Ink 199">
                  <a:extLst>
                    <a:ext uri="{FF2B5EF4-FFF2-40B4-BE49-F238E27FC236}">
                      <a16:creationId xmlns:a16="http://schemas.microsoft.com/office/drawing/2014/main" id="{2FEDCFC2-47A6-A54E-A0F4-633EE41D7D81}"/>
                    </a:ext>
                  </a:extLst>
                </p14:cNvPr>
                <p14:cNvContentPartPr/>
                <p14:nvPr/>
              </p14:nvContentPartPr>
              <p14:xfrm>
                <a:off x="10609270" y="1654663"/>
                <a:ext cx="524880" cy="79560"/>
              </p14:xfrm>
            </p:contentPart>
          </mc:Choice>
          <mc:Fallback>
            <p:pic>
              <p:nvPicPr>
                <p:cNvPr id="200" name="Ink 199">
                  <a:extLst>
                    <a:ext uri="{FF2B5EF4-FFF2-40B4-BE49-F238E27FC236}">
                      <a16:creationId xmlns:a16="http://schemas.microsoft.com/office/drawing/2014/main" id="{2FEDCFC2-47A6-A54E-A0F4-633EE41D7D81}"/>
                    </a:ext>
                  </a:extLst>
                </p:cNvPr>
                <p:cNvPicPr/>
                <p:nvPr/>
              </p:nvPicPr>
              <p:blipFill>
                <a:blip r:embed="rId117"/>
                <a:stretch>
                  <a:fillRect/>
                </a:stretch>
              </p:blipFill>
              <p:spPr>
                <a:xfrm>
                  <a:off x="10578670" y="1623703"/>
                  <a:ext cx="5860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01" name="Ink 200">
                  <a:extLst>
                    <a:ext uri="{FF2B5EF4-FFF2-40B4-BE49-F238E27FC236}">
                      <a16:creationId xmlns:a16="http://schemas.microsoft.com/office/drawing/2014/main" id="{87CE62A2-C592-ED4B-BA3D-BF8F1E5868FC}"/>
                    </a:ext>
                  </a:extLst>
                </p14:cNvPr>
                <p14:cNvContentPartPr/>
                <p14:nvPr/>
              </p14:nvContentPartPr>
              <p14:xfrm>
                <a:off x="10807270" y="1496263"/>
                <a:ext cx="104400" cy="90720"/>
              </p14:xfrm>
            </p:contentPart>
          </mc:Choice>
          <mc:Fallback>
            <p:pic>
              <p:nvPicPr>
                <p:cNvPr id="201" name="Ink 200">
                  <a:extLst>
                    <a:ext uri="{FF2B5EF4-FFF2-40B4-BE49-F238E27FC236}">
                      <a16:creationId xmlns:a16="http://schemas.microsoft.com/office/drawing/2014/main" id="{87CE62A2-C592-ED4B-BA3D-BF8F1E5868FC}"/>
                    </a:ext>
                  </a:extLst>
                </p:cNvPr>
                <p:cNvPicPr/>
                <p:nvPr/>
              </p:nvPicPr>
              <p:blipFill>
                <a:blip r:embed="rId119"/>
                <a:stretch>
                  <a:fillRect/>
                </a:stretch>
              </p:blipFill>
              <p:spPr>
                <a:xfrm>
                  <a:off x="10776310" y="1465663"/>
                  <a:ext cx="1656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65" name="Ink 164">
                  <a:extLst>
                    <a:ext uri="{FF2B5EF4-FFF2-40B4-BE49-F238E27FC236}">
                      <a16:creationId xmlns:a16="http://schemas.microsoft.com/office/drawing/2014/main" id="{1FF915D5-B80D-5246-B650-25EBC8D9096E}"/>
                    </a:ext>
                  </a:extLst>
                </p14:cNvPr>
                <p14:cNvContentPartPr/>
                <p14:nvPr/>
              </p14:nvContentPartPr>
              <p14:xfrm>
                <a:off x="9832750" y="985423"/>
                <a:ext cx="23040" cy="389160"/>
              </p14:xfrm>
            </p:contentPart>
          </mc:Choice>
          <mc:Fallback>
            <p:pic>
              <p:nvPicPr>
                <p:cNvPr id="165" name="Ink 164">
                  <a:extLst>
                    <a:ext uri="{FF2B5EF4-FFF2-40B4-BE49-F238E27FC236}">
                      <a16:creationId xmlns:a16="http://schemas.microsoft.com/office/drawing/2014/main" id="{1FF915D5-B80D-5246-B650-25EBC8D9096E}"/>
                    </a:ext>
                  </a:extLst>
                </p:cNvPr>
                <p:cNvPicPr/>
                <p:nvPr/>
              </p:nvPicPr>
              <p:blipFill>
                <a:blip r:embed="rId121"/>
                <a:stretch>
                  <a:fillRect/>
                </a:stretch>
              </p:blipFill>
              <p:spPr>
                <a:xfrm>
                  <a:off x="9802150" y="954823"/>
                  <a:ext cx="8460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66" name="Ink 165">
                  <a:extLst>
                    <a:ext uri="{FF2B5EF4-FFF2-40B4-BE49-F238E27FC236}">
                      <a16:creationId xmlns:a16="http://schemas.microsoft.com/office/drawing/2014/main" id="{63544399-BF26-5942-B42B-0894375B15D3}"/>
                    </a:ext>
                  </a:extLst>
                </p14:cNvPr>
                <p14:cNvContentPartPr/>
                <p14:nvPr/>
              </p14:nvContentPartPr>
              <p14:xfrm>
                <a:off x="9690190" y="1180903"/>
                <a:ext cx="390600" cy="27000"/>
              </p14:xfrm>
            </p:contentPart>
          </mc:Choice>
          <mc:Fallback>
            <p:pic>
              <p:nvPicPr>
                <p:cNvPr id="166" name="Ink 165">
                  <a:extLst>
                    <a:ext uri="{FF2B5EF4-FFF2-40B4-BE49-F238E27FC236}">
                      <a16:creationId xmlns:a16="http://schemas.microsoft.com/office/drawing/2014/main" id="{63544399-BF26-5942-B42B-0894375B15D3}"/>
                    </a:ext>
                  </a:extLst>
                </p:cNvPr>
                <p:cNvPicPr/>
                <p:nvPr/>
              </p:nvPicPr>
              <p:blipFill>
                <a:blip r:embed="rId123"/>
                <a:stretch>
                  <a:fillRect/>
                </a:stretch>
              </p:blipFill>
              <p:spPr>
                <a:xfrm>
                  <a:off x="9659590" y="1150303"/>
                  <a:ext cx="4521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33" name="Ink 232">
                  <a:extLst>
                    <a:ext uri="{FF2B5EF4-FFF2-40B4-BE49-F238E27FC236}">
                      <a16:creationId xmlns:a16="http://schemas.microsoft.com/office/drawing/2014/main" id="{1AEE97EF-174E-A748-B2BA-BD2E2AF5C06E}"/>
                    </a:ext>
                  </a:extLst>
                </p14:cNvPr>
                <p14:cNvContentPartPr/>
                <p14:nvPr/>
              </p14:nvContentPartPr>
              <p14:xfrm>
                <a:off x="9042190" y="1361263"/>
                <a:ext cx="2761920" cy="62280"/>
              </p14:xfrm>
            </p:contentPart>
          </mc:Choice>
          <mc:Fallback>
            <p:pic>
              <p:nvPicPr>
                <p:cNvPr id="233" name="Ink 232">
                  <a:extLst>
                    <a:ext uri="{FF2B5EF4-FFF2-40B4-BE49-F238E27FC236}">
                      <a16:creationId xmlns:a16="http://schemas.microsoft.com/office/drawing/2014/main" id="{1AEE97EF-174E-A748-B2BA-BD2E2AF5C06E}"/>
                    </a:ext>
                  </a:extLst>
                </p:cNvPr>
                <p:cNvPicPr/>
                <p:nvPr/>
              </p:nvPicPr>
              <p:blipFill>
                <a:blip r:embed="rId125"/>
                <a:stretch>
                  <a:fillRect/>
                </a:stretch>
              </p:blipFill>
              <p:spPr>
                <a:xfrm>
                  <a:off x="9011590" y="1330663"/>
                  <a:ext cx="28231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35" name="Ink 234">
                  <a:extLst>
                    <a:ext uri="{FF2B5EF4-FFF2-40B4-BE49-F238E27FC236}">
                      <a16:creationId xmlns:a16="http://schemas.microsoft.com/office/drawing/2014/main" id="{FDB47A1A-E2F3-9C49-87A0-5F19789D9BA9}"/>
                    </a:ext>
                  </a:extLst>
                </p14:cNvPr>
                <p14:cNvContentPartPr/>
                <p14:nvPr/>
              </p14:nvContentPartPr>
              <p14:xfrm>
                <a:off x="9604150" y="1991623"/>
                <a:ext cx="535680" cy="59040"/>
              </p14:xfrm>
            </p:contentPart>
          </mc:Choice>
          <mc:Fallback>
            <p:pic>
              <p:nvPicPr>
                <p:cNvPr id="235" name="Ink 234">
                  <a:extLst>
                    <a:ext uri="{FF2B5EF4-FFF2-40B4-BE49-F238E27FC236}">
                      <a16:creationId xmlns:a16="http://schemas.microsoft.com/office/drawing/2014/main" id="{FDB47A1A-E2F3-9C49-87A0-5F19789D9BA9}"/>
                    </a:ext>
                  </a:extLst>
                </p:cNvPr>
                <p:cNvPicPr/>
                <p:nvPr/>
              </p:nvPicPr>
              <p:blipFill>
                <a:blip r:embed="rId127"/>
                <a:stretch>
                  <a:fillRect/>
                </a:stretch>
              </p:blipFill>
              <p:spPr>
                <a:xfrm>
                  <a:off x="9573550" y="1960663"/>
                  <a:ext cx="5968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36" name="Ink 235">
                  <a:extLst>
                    <a:ext uri="{FF2B5EF4-FFF2-40B4-BE49-F238E27FC236}">
                      <a16:creationId xmlns:a16="http://schemas.microsoft.com/office/drawing/2014/main" id="{790F7B37-7956-DE48-B89E-18C2F381E58E}"/>
                    </a:ext>
                  </a:extLst>
                </p14:cNvPr>
                <p14:cNvContentPartPr/>
                <p14:nvPr/>
              </p14:nvContentPartPr>
              <p14:xfrm>
                <a:off x="10766950" y="1952383"/>
                <a:ext cx="580320" cy="39600"/>
              </p14:xfrm>
            </p:contentPart>
          </mc:Choice>
          <mc:Fallback>
            <p:pic>
              <p:nvPicPr>
                <p:cNvPr id="236" name="Ink 235">
                  <a:extLst>
                    <a:ext uri="{FF2B5EF4-FFF2-40B4-BE49-F238E27FC236}">
                      <a16:creationId xmlns:a16="http://schemas.microsoft.com/office/drawing/2014/main" id="{790F7B37-7956-DE48-B89E-18C2F381E58E}"/>
                    </a:ext>
                  </a:extLst>
                </p:cNvPr>
                <p:cNvPicPr/>
                <p:nvPr/>
              </p:nvPicPr>
              <p:blipFill>
                <a:blip r:embed="rId129"/>
                <a:stretch>
                  <a:fillRect/>
                </a:stretch>
              </p:blipFill>
              <p:spPr>
                <a:xfrm>
                  <a:off x="10735990" y="1921783"/>
                  <a:ext cx="641520" cy="101160"/>
                </a:xfrm>
                <a:prstGeom prst="rect">
                  <a:avLst/>
                </a:prstGeom>
              </p:spPr>
            </p:pic>
          </mc:Fallback>
        </mc:AlternateContent>
      </p:grpSp>
      <p:grpSp>
        <p:nvGrpSpPr>
          <p:cNvPr id="259" name="Group 258">
            <a:extLst>
              <a:ext uri="{FF2B5EF4-FFF2-40B4-BE49-F238E27FC236}">
                <a16:creationId xmlns:a16="http://schemas.microsoft.com/office/drawing/2014/main" id="{B8203C27-E819-DC48-870F-0BA64DC3613C}"/>
              </a:ext>
            </a:extLst>
          </p:cNvPr>
          <p:cNvGrpSpPr/>
          <p:nvPr/>
        </p:nvGrpSpPr>
        <p:grpSpPr>
          <a:xfrm>
            <a:off x="1225510" y="4419823"/>
            <a:ext cx="6964920" cy="2571120"/>
            <a:chOff x="1225510" y="4419823"/>
            <a:chExt cx="6964920" cy="2571120"/>
          </a:xfrm>
        </p:grpSpPr>
        <mc:AlternateContent xmlns:mc="http://schemas.openxmlformats.org/markup-compatibility/2006">
          <mc:Choice xmlns:p14="http://schemas.microsoft.com/office/powerpoint/2010/main" Requires="p14">
            <p:contentPart p14:bwMode="auto" r:id="rId130">
              <p14:nvContentPartPr>
                <p14:cNvPr id="130" name="Ink 129">
                  <a:extLst>
                    <a:ext uri="{FF2B5EF4-FFF2-40B4-BE49-F238E27FC236}">
                      <a16:creationId xmlns:a16="http://schemas.microsoft.com/office/drawing/2014/main" id="{03B9FE51-6F09-474A-AE09-4CA646DE7470}"/>
                    </a:ext>
                  </a:extLst>
                </p14:cNvPr>
                <p14:cNvContentPartPr/>
                <p14:nvPr/>
              </p14:nvContentPartPr>
              <p14:xfrm>
                <a:off x="2918950" y="4505143"/>
                <a:ext cx="13320" cy="29160"/>
              </p14:xfrm>
            </p:contentPart>
          </mc:Choice>
          <mc:Fallback>
            <p:pic>
              <p:nvPicPr>
                <p:cNvPr id="130" name="Ink 129">
                  <a:extLst>
                    <a:ext uri="{FF2B5EF4-FFF2-40B4-BE49-F238E27FC236}">
                      <a16:creationId xmlns:a16="http://schemas.microsoft.com/office/drawing/2014/main" id="{03B9FE51-6F09-474A-AE09-4CA646DE7470}"/>
                    </a:ext>
                  </a:extLst>
                </p:cNvPr>
                <p:cNvPicPr/>
                <p:nvPr/>
              </p:nvPicPr>
              <p:blipFill>
                <a:blip r:embed="rId131"/>
                <a:stretch>
                  <a:fillRect/>
                </a:stretch>
              </p:blipFill>
              <p:spPr>
                <a:xfrm>
                  <a:off x="2888350" y="4474543"/>
                  <a:ext cx="748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1" name="Ink 130">
                  <a:extLst>
                    <a:ext uri="{FF2B5EF4-FFF2-40B4-BE49-F238E27FC236}">
                      <a16:creationId xmlns:a16="http://schemas.microsoft.com/office/drawing/2014/main" id="{A63CA64D-8781-884F-A8AE-4231D65090C3}"/>
                    </a:ext>
                  </a:extLst>
                </p14:cNvPr>
                <p14:cNvContentPartPr/>
                <p14:nvPr/>
              </p14:nvContentPartPr>
              <p14:xfrm>
                <a:off x="2916070" y="4484623"/>
                <a:ext cx="63360" cy="73800"/>
              </p14:xfrm>
            </p:contentPart>
          </mc:Choice>
          <mc:Fallback>
            <p:pic>
              <p:nvPicPr>
                <p:cNvPr id="131" name="Ink 130">
                  <a:extLst>
                    <a:ext uri="{FF2B5EF4-FFF2-40B4-BE49-F238E27FC236}">
                      <a16:creationId xmlns:a16="http://schemas.microsoft.com/office/drawing/2014/main" id="{A63CA64D-8781-884F-A8AE-4231D65090C3}"/>
                    </a:ext>
                  </a:extLst>
                </p:cNvPr>
                <p:cNvPicPr/>
                <p:nvPr/>
              </p:nvPicPr>
              <p:blipFill>
                <a:blip r:embed="rId133"/>
                <a:stretch>
                  <a:fillRect/>
                </a:stretch>
              </p:blipFill>
              <p:spPr>
                <a:xfrm>
                  <a:off x="2885110" y="4454023"/>
                  <a:ext cx="124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33" name="Ink 132">
                  <a:extLst>
                    <a:ext uri="{FF2B5EF4-FFF2-40B4-BE49-F238E27FC236}">
                      <a16:creationId xmlns:a16="http://schemas.microsoft.com/office/drawing/2014/main" id="{69CC2982-6625-6843-A1B1-C0C140B7E158}"/>
                    </a:ext>
                  </a:extLst>
                </p14:cNvPr>
                <p14:cNvContentPartPr/>
                <p14:nvPr/>
              </p14:nvContentPartPr>
              <p14:xfrm>
                <a:off x="3748030" y="4451503"/>
                <a:ext cx="53280" cy="73440"/>
              </p14:xfrm>
            </p:contentPart>
          </mc:Choice>
          <mc:Fallback>
            <p:pic>
              <p:nvPicPr>
                <p:cNvPr id="133" name="Ink 132">
                  <a:extLst>
                    <a:ext uri="{FF2B5EF4-FFF2-40B4-BE49-F238E27FC236}">
                      <a16:creationId xmlns:a16="http://schemas.microsoft.com/office/drawing/2014/main" id="{69CC2982-6625-6843-A1B1-C0C140B7E158}"/>
                    </a:ext>
                  </a:extLst>
                </p:cNvPr>
                <p:cNvPicPr/>
                <p:nvPr/>
              </p:nvPicPr>
              <p:blipFill>
                <a:blip r:embed="rId135"/>
                <a:stretch>
                  <a:fillRect/>
                </a:stretch>
              </p:blipFill>
              <p:spPr>
                <a:xfrm>
                  <a:off x="3717430" y="4420903"/>
                  <a:ext cx="1144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4" name="Ink 133">
                  <a:extLst>
                    <a:ext uri="{FF2B5EF4-FFF2-40B4-BE49-F238E27FC236}">
                      <a16:creationId xmlns:a16="http://schemas.microsoft.com/office/drawing/2014/main" id="{DDD34599-13CA-904E-973C-6B70F33594C8}"/>
                    </a:ext>
                  </a:extLst>
                </p14:cNvPr>
                <p14:cNvContentPartPr/>
                <p14:nvPr/>
              </p14:nvContentPartPr>
              <p14:xfrm>
                <a:off x="5923150" y="4422703"/>
                <a:ext cx="60840" cy="65880"/>
              </p14:xfrm>
            </p:contentPart>
          </mc:Choice>
          <mc:Fallback>
            <p:pic>
              <p:nvPicPr>
                <p:cNvPr id="134" name="Ink 133">
                  <a:extLst>
                    <a:ext uri="{FF2B5EF4-FFF2-40B4-BE49-F238E27FC236}">
                      <a16:creationId xmlns:a16="http://schemas.microsoft.com/office/drawing/2014/main" id="{DDD34599-13CA-904E-973C-6B70F33594C8}"/>
                    </a:ext>
                  </a:extLst>
                </p:cNvPr>
                <p:cNvPicPr/>
                <p:nvPr/>
              </p:nvPicPr>
              <p:blipFill>
                <a:blip r:embed="rId137"/>
                <a:stretch>
                  <a:fillRect/>
                </a:stretch>
              </p:blipFill>
              <p:spPr>
                <a:xfrm>
                  <a:off x="5892550" y="4391743"/>
                  <a:ext cx="1220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5" name="Ink 134">
                  <a:extLst>
                    <a:ext uri="{FF2B5EF4-FFF2-40B4-BE49-F238E27FC236}">
                      <a16:creationId xmlns:a16="http://schemas.microsoft.com/office/drawing/2014/main" id="{0CAC1E4B-ECF2-124E-A733-D65FD9A1D163}"/>
                    </a:ext>
                  </a:extLst>
                </p14:cNvPr>
                <p14:cNvContentPartPr/>
                <p14:nvPr/>
              </p14:nvContentPartPr>
              <p14:xfrm>
                <a:off x="5524630" y="4419823"/>
                <a:ext cx="59760" cy="72000"/>
              </p14:xfrm>
            </p:contentPart>
          </mc:Choice>
          <mc:Fallback>
            <p:pic>
              <p:nvPicPr>
                <p:cNvPr id="135" name="Ink 134">
                  <a:extLst>
                    <a:ext uri="{FF2B5EF4-FFF2-40B4-BE49-F238E27FC236}">
                      <a16:creationId xmlns:a16="http://schemas.microsoft.com/office/drawing/2014/main" id="{0CAC1E4B-ECF2-124E-A733-D65FD9A1D163}"/>
                    </a:ext>
                  </a:extLst>
                </p:cNvPr>
                <p:cNvPicPr/>
                <p:nvPr/>
              </p:nvPicPr>
              <p:blipFill>
                <a:blip r:embed="rId139"/>
                <a:stretch>
                  <a:fillRect/>
                </a:stretch>
              </p:blipFill>
              <p:spPr>
                <a:xfrm>
                  <a:off x="5494030" y="4389223"/>
                  <a:ext cx="1209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7" name="Ink 136">
                  <a:extLst>
                    <a:ext uri="{FF2B5EF4-FFF2-40B4-BE49-F238E27FC236}">
                      <a16:creationId xmlns:a16="http://schemas.microsoft.com/office/drawing/2014/main" id="{4AD190FF-4716-7B43-BBE6-CD39650B29B4}"/>
                    </a:ext>
                  </a:extLst>
                </p14:cNvPr>
                <p14:cNvContentPartPr/>
                <p14:nvPr/>
              </p14:nvContentPartPr>
              <p14:xfrm>
                <a:off x="1611430" y="4589023"/>
                <a:ext cx="6579000" cy="277920"/>
              </p14:xfrm>
            </p:contentPart>
          </mc:Choice>
          <mc:Fallback>
            <p:pic>
              <p:nvPicPr>
                <p:cNvPr id="137" name="Ink 136">
                  <a:extLst>
                    <a:ext uri="{FF2B5EF4-FFF2-40B4-BE49-F238E27FC236}">
                      <a16:creationId xmlns:a16="http://schemas.microsoft.com/office/drawing/2014/main" id="{4AD190FF-4716-7B43-BBE6-CD39650B29B4}"/>
                    </a:ext>
                  </a:extLst>
                </p:cNvPr>
                <p:cNvPicPr/>
                <p:nvPr/>
              </p:nvPicPr>
              <p:blipFill>
                <a:blip r:embed="rId141"/>
                <a:stretch>
                  <a:fillRect/>
                </a:stretch>
              </p:blipFill>
              <p:spPr>
                <a:xfrm>
                  <a:off x="1580830" y="4558063"/>
                  <a:ext cx="66405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9" name="Ink 138">
                  <a:extLst>
                    <a:ext uri="{FF2B5EF4-FFF2-40B4-BE49-F238E27FC236}">
                      <a16:creationId xmlns:a16="http://schemas.microsoft.com/office/drawing/2014/main" id="{70E31D18-BA25-D145-8C6A-350A6DEF0A6C}"/>
                    </a:ext>
                  </a:extLst>
                </p14:cNvPr>
                <p14:cNvContentPartPr/>
                <p14:nvPr/>
              </p14:nvContentPartPr>
              <p14:xfrm>
                <a:off x="3196510" y="4733743"/>
                <a:ext cx="27000" cy="174240"/>
              </p14:xfrm>
            </p:contentPart>
          </mc:Choice>
          <mc:Fallback>
            <p:pic>
              <p:nvPicPr>
                <p:cNvPr id="139" name="Ink 138">
                  <a:extLst>
                    <a:ext uri="{FF2B5EF4-FFF2-40B4-BE49-F238E27FC236}">
                      <a16:creationId xmlns:a16="http://schemas.microsoft.com/office/drawing/2014/main" id="{70E31D18-BA25-D145-8C6A-350A6DEF0A6C}"/>
                    </a:ext>
                  </a:extLst>
                </p:cNvPr>
                <p:cNvPicPr/>
                <p:nvPr/>
              </p:nvPicPr>
              <p:blipFill>
                <a:blip r:embed="rId143"/>
                <a:stretch>
                  <a:fillRect/>
                </a:stretch>
              </p:blipFill>
              <p:spPr>
                <a:xfrm>
                  <a:off x="3165910" y="4703143"/>
                  <a:ext cx="882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41" name="Ink 140">
                  <a:extLst>
                    <a:ext uri="{FF2B5EF4-FFF2-40B4-BE49-F238E27FC236}">
                      <a16:creationId xmlns:a16="http://schemas.microsoft.com/office/drawing/2014/main" id="{64416302-BB35-A440-B4C1-0410D6869099}"/>
                    </a:ext>
                  </a:extLst>
                </p14:cNvPr>
                <p14:cNvContentPartPr/>
                <p14:nvPr/>
              </p14:nvContentPartPr>
              <p14:xfrm>
                <a:off x="3198310" y="4770463"/>
                <a:ext cx="55080" cy="111600"/>
              </p14:xfrm>
            </p:contentPart>
          </mc:Choice>
          <mc:Fallback>
            <p:pic>
              <p:nvPicPr>
                <p:cNvPr id="141" name="Ink 140">
                  <a:extLst>
                    <a:ext uri="{FF2B5EF4-FFF2-40B4-BE49-F238E27FC236}">
                      <a16:creationId xmlns:a16="http://schemas.microsoft.com/office/drawing/2014/main" id="{64416302-BB35-A440-B4C1-0410D6869099}"/>
                    </a:ext>
                  </a:extLst>
                </p:cNvPr>
                <p:cNvPicPr/>
                <p:nvPr/>
              </p:nvPicPr>
              <p:blipFill>
                <a:blip r:embed="rId145"/>
                <a:stretch>
                  <a:fillRect/>
                </a:stretch>
              </p:blipFill>
              <p:spPr>
                <a:xfrm>
                  <a:off x="3167710" y="4739863"/>
                  <a:ext cx="116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3" name="Ink 142">
                  <a:extLst>
                    <a:ext uri="{FF2B5EF4-FFF2-40B4-BE49-F238E27FC236}">
                      <a16:creationId xmlns:a16="http://schemas.microsoft.com/office/drawing/2014/main" id="{84AB85D3-4040-EA44-B1CA-67686B38776F}"/>
                    </a:ext>
                  </a:extLst>
                </p14:cNvPr>
                <p14:cNvContentPartPr/>
                <p14:nvPr/>
              </p14:nvContentPartPr>
              <p14:xfrm>
                <a:off x="4065190" y="4734103"/>
                <a:ext cx="65880" cy="75600"/>
              </p14:xfrm>
            </p:contentPart>
          </mc:Choice>
          <mc:Fallback>
            <p:pic>
              <p:nvPicPr>
                <p:cNvPr id="143" name="Ink 142">
                  <a:extLst>
                    <a:ext uri="{FF2B5EF4-FFF2-40B4-BE49-F238E27FC236}">
                      <a16:creationId xmlns:a16="http://schemas.microsoft.com/office/drawing/2014/main" id="{84AB85D3-4040-EA44-B1CA-67686B38776F}"/>
                    </a:ext>
                  </a:extLst>
                </p:cNvPr>
                <p:cNvPicPr/>
                <p:nvPr/>
              </p:nvPicPr>
              <p:blipFill>
                <a:blip r:embed="rId147"/>
                <a:stretch>
                  <a:fillRect/>
                </a:stretch>
              </p:blipFill>
              <p:spPr>
                <a:xfrm>
                  <a:off x="4034590" y="4703503"/>
                  <a:ext cx="127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44" name="Ink 143">
                  <a:extLst>
                    <a:ext uri="{FF2B5EF4-FFF2-40B4-BE49-F238E27FC236}">
                      <a16:creationId xmlns:a16="http://schemas.microsoft.com/office/drawing/2014/main" id="{6BA1B866-C67B-5A41-A60A-87BB92D95694}"/>
                    </a:ext>
                  </a:extLst>
                </p14:cNvPr>
                <p14:cNvContentPartPr/>
                <p14:nvPr/>
              </p14:nvContentPartPr>
              <p14:xfrm>
                <a:off x="5727310" y="4727623"/>
                <a:ext cx="72720" cy="73440"/>
              </p14:xfrm>
            </p:contentPart>
          </mc:Choice>
          <mc:Fallback>
            <p:pic>
              <p:nvPicPr>
                <p:cNvPr id="144" name="Ink 143">
                  <a:extLst>
                    <a:ext uri="{FF2B5EF4-FFF2-40B4-BE49-F238E27FC236}">
                      <a16:creationId xmlns:a16="http://schemas.microsoft.com/office/drawing/2014/main" id="{6BA1B866-C67B-5A41-A60A-87BB92D95694}"/>
                    </a:ext>
                  </a:extLst>
                </p:cNvPr>
                <p:cNvPicPr/>
                <p:nvPr/>
              </p:nvPicPr>
              <p:blipFill>
                <a:blip r:embed="rId149"/>
                <a:stretch>
                  <a:fillRect/>
                </a:stretch>
              </p:blipFill>
              <p:spPr>
                <a:xfrm>
                  <a:off x="5696710" y="4697023"/>
                  <a:ext cx="1339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45" name="Ink 144">
                  <a:extLst>
                    <a:ext uri="{FF2B5EF4-FFF2-40B4-BE49-F238E27FC236}">
                      <a16:creationId xmlns:a16="http://schemas.microsoft.com/office/drawing/2014/main" id="{262F3484-9D4B-A747-8AE4-5E36F7598E19}"/>
                    </a:ext>
                  </a:extLst>
                </p14:cNvPr>
                <p14:cNvContentPartPr/>
                <p14:nvPr/>
              </p14:nvContentPartPr>
              <p14:xfrm>
                <a:off x="6147070" y="4716823"/>
                <a:ext cx="62640" cy="73800"/>
              </p14:xfrm>
            </p:contentPart>
          </mc:Choice>
          <mc:Fallback>
            <p:pic>
              <p:nvPicPr>
                <p:cNvPr id="145" name="Ink 144">
                  <a:extLst>
                    <a:ext uri="{FF2B5EF4-FFF2-40B4-BE49-F238E27FC236}">
                      <a16:creationId xmlns:a16="http://schemas.microsoft.com/office/drawing/2014/main" id="{262F3484-9D4B-A747-8AE4-5E36F7598E19}"/>
                    </a:ext>
                  </a:extLst>
                </p:cNvPr>
                <p:cNvPicPr/>
                <p:nvPr/>
              </p:nvPicPr>
              <p:blipFill>
                <a:blip r:embed="rId151"/>
                <a:stretch>
                  <a:fillRect/>
                </a:stretch>
              </p:blipFill>
              <p:spPr>
                <a:xfrm>
                  <a:off x="6116470" y="4686223"/>
                  <a:ext cx="124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46" name="Ink 145">
                  <a:extLst>
                    <a:ext uri="{FF2B5EF4-FFF2-40B4-BE49-F238E27FC236}">
                      <a16:creationId xmlns:a16="http://schemas.microsoft.com/office/drawing/2014/main" id="{9337AB52-6568-5344-B3F3-342F7721B0AC}"/>
                    </a:ext>
                  </a:extLst>
                </p14:cNvPr>
                <p14:cNvContentPartPr/>
                <p14:nvPr/>
              </p14:nvContentPartPr>
              <p14:xfrm>
                <a:off x="6770590" y="4709623"/>
                <a:ext cx="90720" cy="79560"/>
              </p14:xfrm>
            </p:contentPart>
          </mc:Choice>
          <mc:Fallback>
            <p:pic>
              <p:nvPicPr>
                <p:cNvPr id="146" name="Ink 145">
                  <a:extLst>
                    <a:ext uri="{FF2B5EF4-FFF2-40B4-BE49-F238E27FC236}">
                      <a16:creationId xmlns:a16="http://schemas.microsoft.com/office/drawing/2014/main" id="{9337AB52-6568-5344-B3F3-342F7721B0AC}"/>
                    </a:ext>
                  </a:extLst>
                </p:cNvPr>
                <p:cNvPicPr/>
                <p:nvPr/>
              </p:nvPicPr>
              <p:blipFill>
                <a:blip r:embed="rId153"/>
                <a:stretch>
                  <a:fillRect/>
                </a:stretch>
              </p:blipFill>
              <p:spPr>
                <a:xfrm>
                  <a:off x="6739990" y="4678663"/>
                  <a:ext cx="1519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56" name="Ink 155">
                  <a:extLst>
                    <a:ext uri="{FF2B5EF4-FFF2-40B4-BE49-F238E27FC236}">
                      <a16:creationId xmlns:a16="http://schemas.microsoft.com/office/drawing/2014/main" id="{47727482-F28D-3147-BAD0-0A192CE01497}"/>
                    </a:ext>
                  </a:extLst>
                </p14:cNvPr>
                <p14:cNvContentPartPr/>
                <p14:nvPr/>
              </p14:nvContentPartPr>
              <p14:xfrm>
                <a:off x="3908230" y="5511703"/>
                <a:ext cx="306720" cy="232200"/>
              </p14:xfrm>
            </p:contentPart>
          </mc:Choice>
          <mc:Fallback>
            <p:pic>
              <p:nvPicPr>
                <p:cNvPr id="156" name="Ink 155">
                  <a:extLst>
                    <a:ext uri="{FF2B5EF4-FFF2-40B4-BE49-F238E27FC236}">
                      <a16:creationId xmlns:a16="http://schemas.microsoft.com/office/drawing/2014/main" id="{47727482-F28D-3147-BAD0-0A192CE01497}"/>
                    </a:ext>
                  </a:extLst>
                </p:cNvPr>
                <p:cNvPicPr/>
                <p:nvPr/>
              </p:nvPicPr>
              <p:blipFill>
                <a:blip r:embed="rId155"/>
                <a:stretch>
                  <a:fillRect/>
                </a:stretch>
              </p:blipFill>
              <p:spPr>
                <a:xfrm>
                  <a:off x="3877630" y="5480743"/>
                  <a:ext cx="3679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57" name="Ink 156">
                  <a:extLst>
                    <a:ext uri="{FF2B5EF4-FFF2-40B4-BE49-F238E27FC236}">
                      <a16:creationId xmlns:a16="http://schemas.microsoft.com/office/drawing/2014/main" id="{65994200-4EAB-DF4D-A2B6-F6A1EDA49458}"/>
                    </a:ext>
                  </a:extLst>
                </p14:cNvPr>
                <p14:cNvContentPartPr/>
                <p14:nvPr/>
              </p14:nvContentPartPr>
              <p14:xfrm>
                <a:off x="4291990" y="5555983"/>
                <a:ext cx="257040" cy="199080"/>
              </p14:xfrm>
            </p:contentPart>
          </mc:Choice>
          <mc:Fallback>
            <p:pic>
              <p:nvPicPr>
                <p:cNvPr id="157" name="Ink 156">
                  <a:extLst>
                    <a:ext uri="{FF2B5EF4-FFF2-40B4-BE49-F238E27FC236}">
                      <a16:creationId xmlns:a16="http://schemas.microsoft.com/office/drawing/2014/main" id="{65994200-4EAB-DF4D-A2B6-F6A1EDA49458}"/>
                    </a:ext>
                  </a:extLst>
                </p:cNvPr>
                <p:cNvPicPr/>
                <p:nvPr/>
              </p:nvPicPr>
              <p:blipFill>
                <a:blip r:embed="rId157"/>
                <a:stretch>
                  <a:fillRect/>
                </a:stretch>
              </p:blipFill>
              <p:spPr>
                <a:xfrm>
                  <a:off x="4261030" y="5525383"/>
                  <a:ext cx="3182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58" name="Ink 157">
                  <a:extLst>
                    <a:ext uri="{FF2B5EF4-FFF2-40B4-BE49-F238E27FC236}">
                      <a16:creationId xmlns:a16="http://schemas.microsoft.com/office/drawing/2014/main" id="{63DC9FF2-5C2A-F943-BA78-24D1C1B07271}"/>
                    </a:ext>
                  </a:extLst>
                </p14:cNvPr>
                <p14:cNvContentPartPr/>
                <p14:nvPr/>
              </p14:nvContentPartPr>
              <p14:xfrm>
                <a:off x="4676830" y="5401903"/>
                <a:ext cx="589680" cy="553680"/>
              </p14:xfrm>
            </p:contentPart>
          </mc:Choice>
          <mc:Fallback>
            <p:pic>
              <p:nvPicPr>
                <p:cNvPr id="158" name="Ink 157">
                  <a:extLst>
                    <a:ext uri="{FF2B5EF4-FFF2-40B4-BE49-F238E27FC236}">
                      <a16:creationId xmlns:a16="http://schemas.microsoft.com/office/drawing/2014/main" id="{63DC9FF2-5C2A-F943-BA78-24D1C1B07271}"/>
                    </a:ext>
                  </a:extLst>
                </p:cNvPr>
                <p:cNvPicPr/>
                <p:nvPr/>
              </p:nvPicPr>
              <p:blipFill>
                <a:blip r:embed="rId159"/>
                <a:stretch>
                  <a:fillRect/>
                </a:stretch>
              </p:blipFill>
              <p:spPr>
                <a:xfrm>
                  <a:off x="4645870" y="5371303"/>
                  <a:ext cx="650880" cy="6152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59" name="Ink 158">
                  <a:extLst>
                    <a:ext uri="{FF2B5EF4-FFF2-40B4-BE49-F238E27FC236}">
                      <a16:creationId xmlns:a16="http://schemas.microsoft.com/office/drawing/2014/main" id="{C6CCFD61-24C7-F249-9005-D554226BF243}"/>
                    </a:ext>
                  </a:extLst>
                </p14:cNvPr>
                <p14:cNvContentPartPr/>
                <p14:nvPr/>
              </p14:nvContentPartPr>
              <p14:xfrm>
                <a:off x="5085790" y="5445463"/>
                <a:ext cx="124560" cy="24480"/>
              </p14:xfrm>
            </p:contentPart>
          </mc:Choice>
          <mc:Fallback>
            <p:pic>
              <p:nvPicPr>
                <p:cNvPr id="159" name="Ink 158">
                  <a:extLst>
                    <a:ext uri="{FF2B5EF4-FFF2-40B4-BE49-F238E27FC236}">
                      <a16:creationId xmlns:a16="http://schemas.microsoft.com/office/drawing/2014/main" id="{C6CCFD61-24C7-F249-9005-D554226BF243}"/>
                    </a:ext>
                  </a:extLst>
                </p:cNvPr>
                <p:cNvPicPr/>
                <p:nvPr/>
              </p:nvPicPr>
              <p:blipFill>
                <a:blip r:embed="rId161"/>
                <a:stretch>
                  <a:fillRect/>
                </a:stretch>
              </p:blipFill>
              <p:spPr>
                <a:xfrm>
                  <a:off x="5055190" y="5414863"/>
                  <a:ext cx="185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60" name="Ink 159">
                  <a:extLst>
                    <a:ext uri="{FF2B5EF4-FFF2-40B4-BE49-F238E27FC236}">
                      <a16:creationId xmlns:a16="http://schemas.microsoft.com/office/drawing/2014/main" id="{148FD7D3-FF5E-5349-81CF-30B10D6E1C0C}"/>
                    </a:ext>
                  </a:extLst>
                </p14:cNvPr>
                <p14:cNvContentPartPr/>
                <p14:nvPr/>
              </p14:nvContentPartPr>
              <p14:xfrm>
                <a:off x="5540470" y="5516023"/>
                <a:ext cx="266400" cy="61200"/>
              </p14:xfrm>
            </p:contentPart>
          </mc:Choice>
          <mc:Fallback>
            <p:pic>
              <p:nvPicPr>
                <p:cNvPr id="160" name="Ink 159">
                  <a:extLst>
                    <a:ext uri="{FF2B5EF4-FFF2-40B4-BE49-F238E27FC236}">
                      <a16:creationId xmlns:a16="http://schemas.microsoft.com/office/drawing/2014/main" id="{148FD7D3-FF5E-5349-81CF-30B10D6E1C0C}"/>
                    </a:ext>
                  </a:extLst>
                </p:cNvPr>
                <p:cNvPicPr/>
                <p:nvPr/>
              </p:nvPicPr>
              <p:blipFill>
                <a:blip r:embed="rId163"/>
                <a:stretch>
                  <a:fillRect/>
                </a:stretch>
              </p:blipFill>
              <p:spPr>
                <a:xfrm>
                  <a:off x="5509870" y="5485423"/>
                  <a:ext cx="3279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61" name="Ink 160">
                  <a:extLst>
                    <a:ext uri="{FF2B5EF4-FFF2-40B4-BE49-F238E27FC236}">
                      <a16:creationId xmlns:a16="http://schemas.microsoft.com/office/drawing/2014/main" id="{4A53C9FD-460E-DA40-9567-9D1626AD1AAF}"/>
                    </a:ext>
                  </a:extLst>
                </p14:cNvPr>
                <p14:cNvContentPartPr/>
                <p14:nvPr/>
              </p14:nvContentPartPr>
              <p14:xfrm>
                <a:off x="5662510" y="5467783"/>
                <a:ext cx="31680" cy="301320"/>
              </p14:xfrm>
            </p:contentPart>
          </mc:Choice>
          <mc:Fallback>
            <p:pic>
              <p:nvPicPr>
                <p:cNvPr id="161" name="Ink 160">
                  <a:extLst>
                    <a:ext uri="{FF2B5EF4-FFF2-40B4-BE49-F238E27FC236}">
                      <a16:creationId xmlns:a16="http://schemas.microsoft.com/office/drawing/2014/main" id="{4A53C9FD-460E-DA40-9567-9D1626AD1AAF}"/>
                    </a:ext>
                  </a:extLst>
                </p:cNvPr>
                <p:cNvPicPr/>
                <p:nvPr/>
              </p:nvPicPr>
              <p:blipFill>
                <a:blip r:embed="rId165"/>
                <a:stretch>
                  <a:fillRect/>
                </a:stretch>
              </p:blipFill>
              <p:spPr>
                <a:xfrm>
                  <a:off x="5631910" y="5437183"/>
                  <a:ext cx="9288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62" name="Ink 161">
                  <a:extLst>
                    <a:ext uri="{FF2B5EF4-FFF2-40B4-BE49-F238E27FC236}">
                      <a16:creationId xmlns:a16="http://schemas.microsoft.com/office/drawing/2014/main" id="{03C881EB-ED32-E34E-AFB0-EFB2198C814E}"/>
                    </a:ext>
                  </a:extLst>
                </p14:cNvPr>
                <p14:cNvContentPartPr/>
                <p14:nvPr/>
              </p14:nvContentPartPr>
              <p14:xfrm>
                <a:off x="6093430" y="5448703"/>
                <a:ext cx="164880" cy="333000"/>
              </p14:xfrm>
            </p:contentPart>
          </mc:Choice>
          <mc:Fallback>
            <p:pic>
              <p:nvPicPr>
                <p:cNvPr id="162" name="Ink 161">
                  <a:extLst>
                    <a:ext uri="{FF2B5EF4-FFF2-40B4-BE49-F238E27FC236}">
                      <a16:creationId xmlns:a16="http://schemas.microsoft.com/office/drawing/2014/main" id="{03C881EB-ED32-E34E-AFB0-EFB2198C814E}"/>
                    </a:ext>
                  </a:extLst>
                </p:cNvPr>
                <p:cNvPicPr/>
                <p:nvPr/>
              </p:nvPicPr>
              <p:blipFill>
                <a:blip r:embed="rId167"/>
                <a:stretch>
                  <a:fillRect/>
                </a:stretch>
              </p:blipFill>
              <p:spPr>
                <a:xfrm>
                  <a:off x="6062830" y="5418103"/>
                  <a:ext cx="22644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63" name="Ink 162">
                  <a:extLst>
                    <a:ext uri="{FF2B5EF4-FFF2-40B4-BE49-F238E27FC236}">
                      <a16:creationId xmlns:a16="http://schemas.microsoft.com/office/drawing/2014/main" id="{10CC22A4-05A2-864E-9B4B-2210F01F8636}"/>
                    </a:ext>
                  </a:extLst>
                </p14:cNvPr>
                <p14:cNvContentPartPr/>
                <p14:nvPr/>
              </p14:nvContentPartPr>
              <p14:xfrm>
                <a:off x="6049870" y="5405503"/>
                <a:ext cx="208080" cy="67320"/>
              </p14:xfrm>
            </p:contentPart>
          </mc:Choice>
          <mc:Fallback>
            <p:pic>
              <p:nvPicPr>
                <p:cNvPr id="163" name="Ink 162">
                  <a:extLst>
                    <a:ext uri="{FF2B5EF4-FFF2-40B4-BE49-F238E27FC236}">
                      <a16:creationId xmlns:a16="http://schemas.microsoft.com/office/drawing/2014/main" id="{10CC22A4-05A2-864E-9B4B-2210F01F8636}"/>
                    </a:ext>
                  </a:extLst>
                </p:cNvPr>
                <p:cNvPicPr/>
                <p:nvPr/>
              </p:nvPicPr>
              <p:blipFill>
                <a:blip r:embed="rId169"/>
                <a:stretch>
                  <a:fillRect/>
                </a:stretch>
              </p:blipFill>
              <p:spPr>
                <a:xfrm>
                  <a:off x="6019270" y="5374903"/>
                  <a:ext cx="2692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64" name="Ink 163">
                  <a:extLst>
                    <a:ext uri="{FF2B5EF4-FFF2-40B4-BE49-F238E27FC236}">
                      <a16:creationId xmlns:a16="http://schemas.microsoft.com/office/drawing/2014/main" id="{DA212302-9225-EB40-9011-75E26533F20C}"/>
                    </a:ext>
                  </a:extLst>
                </p14:cNvPr>
                <p14:cNvContentPartPr/>
                <p14:nvPr/>
              </p14:nvContentPartPr>
              <p14:xfrm>
                <a:off x="5979310" y="5935423"/>
                <a:ext cx="588960" cy="95040"/>
              </p14:xfrm>
            </p:contentPart>
          </mc:Choice>
          <mc:Fallback>
            <p:pic>
              <p:nvPicPr>
                <p:cNvPr id="164" name="Ink 163">
                  <a:extLst>
                    <a:ext uri="{FF2B5EF4-FFF2-40B4-BE49-F238E27FC236}">
                      <a16:creationId xmlns:a16="http://schemas.microsoft.com/office/drawing/2014/main" id="{DA212302-9225-EB40-9011-75E26533F20C}"/>
                    </a:ext>
                  </a:extLst>
                </p:cNvPr>
                <p:cNvPicPr/>
                <p:nvPr/>
              </p:nvPicPr>
              <p:blipFill>
                <a:blip r:embed="rId171"/>
                <a:stretch>
                  <a:fillRect/>
                </a:stretch>
              </p:blipFill>
              <p:spPr>
                <a:xfrm>
                  <a:off x="5948710" y="5904823"/>
                  <a:ext cx="6505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38" name="Ink 237">
                  <a:extLst>
                    <a:ext uri="{FF2B5EF4-FFF2-40B4-BE49-F238E27FC236}">
                      <a16:creationId xmlns:a16="http://schemas.microsoft.com/office/drawing/2014/main" id="{661FD025-068C-094E-86F3-43A94FEDA7AB}"/>
                    </a:ext>
                  </a:extLst>
                </p14:cNvPr>
                <p14:cNvContentPartPr/>
                <p14:nvPr/>
              </p14:nvContentPartPr>
              <p14:xfrm>
                <a:off x="1225510" y="5543383"/>
                <a:ext cx="819000" cy="319320"/>
              </p14:xfrm>
            </p:contentPart>
          </mc:Choice>
          <mc:Fallback>
            <p:pic>
              <p:nvPicPr>
                <p:cNvPr id="238" name="Ink 237">
                  <a:extLst>
                    <a:ext uri="{FF2B5EF4-FFF2-40B4-BE49-F238E27FC236}">
                      <a16:creationId xmlns:a16="http://schemas.microsoft.com/office/drawing/2014/main" id="{661FD025-068C-094E-86F3-43A94FEDA7AB}"/>
                    </a:ext>
                  </a:extLst>
                </p:cNvPr>
                <p:cNvPicPr/>
                <p:nvPr/>
              </p:nvPicPr>
              <p:blipFill>
                <a:blip r:embed="rId173"/>
                <a:stretch>
                  <a:fillRect/>
                </a:stretch>
              </p:blipFill>
              <p:spPr>
                <a:xfrm>
                  <a:off x="1194910" y="5512783"/>
                  <a:ext cx="88020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39" name="Ink 238">
                  <a:extLst>
                    <a:ext uri="{FF2B5EF4-FFF2-40B4-BE49-F238E27FC236}">
                      <a16:creationId xmlns:a16="http://schemas.microsoft.com/office/drawing/2014/main" id="{66AAF8C5-5B3A-A448-989A-B05FFA17C367}"/>
                    </a:ext>
                  </a:extLst>
                </p14:cNvPr>
                <p14:cNvContentPartPr/>
                <p14:nvPr/>
              </p14:nvContentPartPr>
              <p14:xfrm>
                <a:off x="2261230" y="5244583"/>
                <a:ext cx="186480" cy="464760"/>
              </p14:xfrm>
            </p:contentPart>
          </mc:Choice>
          <mc:Fallback>
            <p:pic>
              <p:nvPicPr>
                <p:cNvPr id="239" name="Ink 238">
                  <a:extLst>
                    <a:ext uri="{FF2B5EF4-FFF2-40B4-BE49-F238E27FC236}">
                      <a16:creationId xmlns:a16="http://schemas.microsoft.com/office/drawing/2014/main" id="{66AAF8C5-5B3A-A448-989A-B05FFA17C367}"/>
                    </a:ext>
                  </a:extLst>
                </p:cNvPr>
                <p:cNvPicPr/>
                <p:nvPr/>
              </p:nvPicPr>
              <p:blipFill>
                <a:blip r:embed="rId175"/>
                <a:stretch>
                  <a:fillRect/>
                </a:stretch>
              </p:blipFill>
              <p:spPr>
                <a:xfrm>
                  <a:off x="2230630" y="5213983"/>
                  <a:ext cx="24804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41" name="Ink 240">
                  <a:extLst>
                    <a:ext uri="{FF2B5EF4-FFF2-40B4-BE49-F238E27FC236}">
                      <a16:creationId xmlns:a16="http://schemas.microsoft.com/office/drawing/2014/main" id="{97055AF0-3A35-5C46-AC01-D2F28625C625}"/>
                    </a:ext>
                  </a:extLst>
                </p14:cNvPr>
                <p14:cNvContentPartPr/>
                <p14:nvPr/>
              </p14:nvContentPartPr>
              <p14:xfrm>
                <a:off x="1318750" y="6052783"/>
                <a:ext cx="139320" cy="238680"/>
              </p14:xfrm>
            </p:contentPart>
          </mc:Choice>
          <mc:Fallback>
            <p:pic>
              <p:nvPicPr>
                <p:cNvPr id="241" name="Ink 240">
                  <a:extLst>
                    <a:ext uri="{FF2B5EF4-FFF2-40B4-BE49-F238E27FC236}">
                      <a16:creationId xmlns:a16="http://schemas.microsoft.com/office/drawing/2014/main" id="{97055AF0-3A35-5C46-AC01-D2F28625C625}"/>
                    </a:ext>
                  </a:extLst>
                </p:cNvPr>
                <p:cNvPicPr/>
                <p:nvPr/>
              </p:nvPicPr>
              <p:blipFill>
                <a:blip r:embed="rId177"/>
                <a:stretch>
                  <a:fillRect/>
                </a:stretch>
              </p:blipFill>
              <p:spPr>
                <a:xfrm>
                  <a:off x="1288150" y="6021823"/>
                  <a:ext cx="2005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42" name="Ink 241">
                  <a:extLst>
                    <a:ext uri="{FF2B5EF4-FFF2-40B4-BE49-F238E27FC236}">
                      <a16:creationId xmlns:a16="http://schemas.microsoft.com/office/drawing/2014/main" id="{E97B7570-B0E5-3F42-B30F-57CE3FC28F4B}"/>
                    </a:ext>
                  </a:extLst>
                </p14:cNvPr>
                <p14:cNvContentPartPr/>
                <p14:nvPr/>
              </p14:nvContentPartPr>
              <p14:xfrm>
                <a:off x="1609630" y="6114343"/>
                <a:ext cx="16920" cy="21960"/>
              </p14:xfrm>
            </p:contentPart>
          </mc:Choice>
          <mc:Fallback>
            <p:pic>
              <p:nvPicPr>
                <p:cNvPr id="242" name="Ink 241">
                  <a:extLst>
                    <a:ext uri="{FF2B5EF4-FFF2-40B4-BE49-F238E27FC236}">
                      <a16:creationId xmlns:a16="http://schemas.microsoft.com/office/drawing/2014/main" id="{E97B7570-B0E5-3F42-B30F-57CE3FC28F4B}"/>
                    </a:ext>
                  </a:extLst>
                </p:cNvPr>
                <p:cNvPicPr/>
                <p:nvPr/>
              </p:nvPicPr>
              <p:blipFill>
                <a:blip r:embed="rId179"/>
                <a:stretch>
                  <a:fillRect/>
                </a:stretch>
              </p:blipFill>
              <p:spPr>
                <a:xfrm>
                  <a:off x="1578670" y="6083743"/>
                  <a:ext cx="784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43" name="Ink 242">
                  <a:extLst>
                    <a:ext uri="{FF2B5EF4-FFF2-40B4-BE49-F238E27FC236}">
                      <a16:creationId xmlns:a16="http://schemas.microsoft.com/office/drawing/2014/main" id="{EE8E6078-50C7-EE4C-9009-DBC0E9C03EAF}"/>
                    </a:ext>
                  </a:extLst>
                </p14:cNvPr>
                <p14:cNvContentPartPr/>
                <p14:nvPr/>
              </p14:nvContentPartPr>
              <p14:xfrm>
                <a:off x="1756150" y="5990863"/>
                <a:ext cx="50040" cy="178920"/>
              </p14:xfrm>
            </p:contentPart>
          </mc:Choice>
          <mc:Fallback>
            <p:pic>
              <p:nvPicPr>
                <p:cNvPr id="243" name="Ink 242">
                  <a:extLst>
                    <a:ext uri="{FF2B5EF4-FFF2-40B4-BE49-F238E27FC236}">
                      <a16:creationId xmlns:a16="http://schemas.microsoft.com/office/drawing/2014/main" id="{EE8E6078-50C7-EE4C-9009-DBC0E9C03EAF}"/>
                    </a:ext>
                  </a:extLst>
                </p:cNvPr>
                <p:cNvPicPr/>
                <p:nvPr/>
              </p:nvPicPr>
              <p:blipFill>
                <a:blip r:embed="rId181"/>
                <a:stretch>
                  <a:fillRect/>
                </a:stretch>
              </p:blipFill>
              <p:spPr>
                <a:xfrm>
                  <a:off x="1725190" y="5960263"/>
                  <a:ext cx="1112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44" name="Ink 243">
                  <a:extLst>
                    <a:ext uri="{FF2B5EF4-FFF2-40B4-BE49-F238E27FC236}">
                      <a16:creationId xmlns:a16="http://schemas.microsoft.com/office/drawing/2014/main" id="{81389106-3EC0-4442-8341-B201340CF5DF}"/>
                    </a:ext>
                  </a:extLst>
                </p14:cNvPr>
                <p14:cNvContentPartPr/>
                <p14:nvPr/>
              </p14:nvContentPartPr>
              <p14:xfrm>
                <a:off x="1696750" y="6007423"/>
                <a:ext cx="132840" cy="216360"/>
              </p14:xfrm>
            </p:contentPart>
          </mc:Choice>
          <mc:Fallback>
            <p:pic>
              <p:nvPicPr>
                <p:cNvPr id="244" name="Ink 243">
                  <a:extLst>
                    <a:ext uri="{FF2B5EF4-FFF2-40B4-BE49-F238E27FC236}">
                      <a16:creationId xmlns:a16="http://schemas.microsoft.com/office/drawing/2014/main" id="{81389106-3EC0-4442-8341-B201340CF5DF}"/>
                    </a:ext>
                  </a:extLst>
                </p:cNvPr>
                <p:cNvPicPr/>
                <p:nvPr/>
              </p:nvPicPr>
              <p:blipFill>
                <a:blip r:embed="rId183"/>
                <a:stretch>
                  <a:fillRect/>
                </a:stretch>
              </p:blipFill>
              <p:spPr>
                <a:xfrm>
                  <a:off x="1665790" y="5976823"/>
                  <a:ext cx="1940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45" name="Ink 244">
                  <a:extLst>
                    <a:ext uri="{FF2B5EF4-FFF2-40B4-BE49-F238E27FC236}">
                      <a16:creationId xmlns:a16="http://schemas.microsoft.com/office/drawing/2014/main" id="{150B6460-9E8A-0546-8DB1-D16790295C1B}"/>
                    </a:ext>
                  </a:extLst>
                </p14:cNvPr>
                <p14:cNvContentPartPr/>
                <p14:nvPr/>
              </p14:nvContentPartPr>
              <p14:xfrm>
                <a:off x="1971790" y="6076543"/>
                <a:ext cx="9720" cy="30960"/>
              </p14:xfrm>
            </p:contentPart>
          </mc:Choice>
          <mc:Fallback>
            <p:pic>
              <p:nvPicPr>
                <p:cNvPr id="245" name="Ink 244">
                  <a:extLst>
                    <a:ext uri="{FF2B5EF4-FFF2-40B4-BE49-F238E27FC236}">
                      <a16:creationId xmlns:a16="http://schemas.microsoft.com/office/drawing/2014/main" id="{150B6460-9E8A-0546-8DB1-D16790295C1B}"/>
                    </a:ext>
                  </a:extLst>
                </p:cNvPr>
                <p:cNvPicPr/>
                <p:nvPr/>
              </p:nvPicPr>
              <p:blipFill>
                <a:blip r:embed="rId185"/>
                <a:stretch>
                  <a:fillRect/>
                </a:stretch>
              </p:blipFill>
              <p:spPr>
                <a:xfrm>
                  <a:off x="1940830" y="6045943"/>
                  <a:ext cx="712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46" name="Ink 245">
                  <a:extLst>
                    <a:ext uri="{FF2B5EF4-FFF2-40B4-BE49-F238E27FC236}">
                      <a16:creationId xmlns:a16="http://schemas.microsoft.com/office/drawing/2014/main" id="{765FB02A-B7EB-AA43-97A3-3DA2A65D9505}"/>
                    </a:ext>
                  </a:extLst>
                </p14:cNvPr>
                <p14:cNvContentPartPr/>
                <p14:nvPr/>
              </p14:nvContentPartPr>
              <p14:xfrm>
                <a:off x="2200390" y="5896183"/>
                <a:ext cx="277560" cy="83880"/>
              </p14:xfrm>
            </p:contentPart>
          </mc:Choice>
          <mc:Fallback>
            <p:pic>
              <p:nvPicPr>
                <p:cNvPr id="246" name="Ink 245">
                  <a:extLst>
                    <a:ext uri="{FF2B5EF4-FFF2-40B4-BE49-F238E27FC236}">
                      <a16:creationId xmlns:a16="http://schemas.microsoft.com/office/drawing/2014/main" id="{765FB02A-B7EB-AA43-97A3-3DA2A65D9505}"/>
                    </a:ext>
                  </a:extLst>
                </p:cNvPr>
                <p:cNvPicPr/>
                <p:nvPr/>
              </p:nvPicPr>
              <p:blipFill>
                <a:blip r:embed="rId187"/>
                <a:stretch>
                  <a:fillRect/>
                </a:stretch>
              </p:blipFill>
              <p:spPr>
                <a:xfrm>
                  <a:off x="2169430" y="5865583"/>
                  <a:ext cx="3391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47" name="Ink 246">
                  <a:extLst>
                    <a:ext uri="{FF2B5EF4-FFF2-40B4-BE49-F238E27FC236}">
                      <a16:creationId xmlns:a16="http://schemas.microsoft.com/office/drawing/2014/main" id="{BFAAA8BE-ADCD-C543-A972-7359F4C8D5D1}"/>
                    </a:ext>
                  </a:extLst>
                </p14:cNvPr>
                <p14:cNvContentPartPr/>
                <p14:nvPr/>
              </p14:nvContentPartPr>
              <p14:xfrm>
                <a:off x="2279950" y="6022903"/>
                <a:ext cx="270720" cy="72360"/>
              </p14:xfrm>
            </p:contentPart>
          </mc:Choice>
          <mc:Fallback>
            <p:pic>
              <p:nvPicPr>
                <p:cNvPr id="247" name="Ink 246">
                  <a:extLst>
                    <a:ext uri="{FF2B5EF4-FFF2-40B4-BE49-F238E27FC236}">
                      <a16:creationId xmlns:a16="http://schemas.microsoft.com/office/drawing/2014/main" id="{BFAAA8BE-ADCD-C543-A972-7359F4C8D5D1}"/>
                    </a:ext>
                  </a:extLst>
                </p:cNvPr>
                <p:cNvPicPr/>
                <p:nvPr/>
              </p:nvPicPr>
              <p:blipFill>
                <a:blip r:embed="rId189"/>
                <a:stretch>
                  <a:fillRect/>
                </a:stretch>
              </p:blipFill>
              <p:spPr>
                <a:xfrm>
                  <a:off x="2249350" y="5992303"/>
                  <a:ext cx="3319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49" name="Ink 248">
                  <a:extLst>
                    <a:ext uri="{FF2B5EF4-FFF2-40B4-BE49-F238E27FC236}">
                      <a16:creationId xmlns:a16="http://schemas.microsoft.com/office/drawing/2014/main" id="{35761A28-FAB8-EF47-9264-A3D4BCCC8066}"/>
                    </a:ext>
                  </a:extLst>
                </p14:cNvPr>
                <p14:cNvContentPartPr/>
                <p14:nvPr/>
              </p14:nvContentPartPr>
              <p14:xfrm>
                <a:off x="2080150" y="5713303"/>
                <a:ext cx="778680" cy="598320"/>
              </p14:xfrm>
            </p:contentPart>
          </mc:Choice>
          <mc:Fallback>
            <p:pic>
              <p:nvPicPr>
                <p:cNvPr id="249" name="Ink 248">
                  <a:extLst>
                    <a:ext uri="{FF2B5EF4-FFF2-40B4-BE49-F238E27FC236}">
                      <a16:creationId xmlns:a16="http://schemas.microsoft.com/office/drawing/2014/main" id="{35761A28-FAB8-EF47-9264-A3D4BCCC8066}"/>
                    </a:ext>
                  </a:extLst>
                </p:cNvPr>
                <p:cNvPicPr/>
                <p:nvPr/>
              </p:nvPicPr>
              <p:blipFill>
                <a:blip r:embed="rId191"/>
                <a:stretch>
                  <a:fillRect/>
                </a:stretch>
              </p:blipFill>
              <p:spPr>
                <a:xfrm>
                  <a:off x="2049550" y="5682343"/>
                  <a:ext cx="839880" cy="6595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50" name="Ink 249">
                  <a:extLst>
                    <a:ext uri="{FF2B5EF4-FFF2-40B4-BE49-F238E27FC236}">
                      <a16:creationId xmlns:a16="http://schemas.microsoft.com/office/drawing/2014/main" id="{ED5FB50A-DD57-6840-AF66-0A3F0E36E61C}"/>
                    </a:ext>
                  </a:extLst>
                </p14:cNvPr>
                <p14:cNvContentPartPr/>
                <p14:nvPr/>
              </p14:nvContentPartPr>
              <p14:xfrm>
                <a:off x="2148190" y="5163583"/>
                <a:ext cx="594360" cy="545040"/>
              </p14:xfrm>
            </p:contentPart>
          </mc:Choice>
          <mc:Fallback>
            <p:pic>
              <p:nvPicPr>
                <p:cNvPr id="250" name="Ink 249">
                  <a:extLst>
                    <a:ext uri="{FF2B5EF4-FFF2-40B4-BE49-F238E27FC236}">
                      <a16:creationId xmlns:a16="http://schemas.microsoft.com/office/drawing/2014/main" id="{ED5FB50A-DD57-6840-AF66-0A3F0E36E61C}"/>
                    </a:ext>
                  </a:extLst>
                </p:cNvPr>
                <p:cNvPicPr/>
                <p:nvPr/>
              </p:nvPicPr>
              <p:blipFill>
                <a:blip r:embed="rId193"/>
                <a:stretch>
                  <a:fillRect/>
                </a:stretch>
              </p:blipFill>
              <p:spPr>
                <a:xfrm>
                  <a:off x="2117590" y="5132623"/>
                  <a:ext cx="655920" cy="6062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52" name="Ink 251">
                  <a:extLst>
                    <a:ext uri="{FF2B5EF4-FFF2-40B4-BE49-F238E27FC236}">
                      <a16:creationId xmlns:a16="http://schemas.microsoft.com/office/drawing/2014/main" id="{54E61C2A-2E42-D04B-9C6F-9862DD98AC2A}"/>
                    </a:ext>
                  </a:extLst>
                </p14:cNvPr>
                <p14:cNvContentPartPr/>
                <p14:nvPr/>
              </p14:nvContentPartPr>
              <p14:xfrm>
                <a:off x="2962510" y="5067103"/>
                <a:ext cx="122760" cy="1501200"/>
              </p14:xfrm>
            </p:contentPart>
          </mc:Choice>
          <mc:Fallback>
            <p:pic>
              <p:nvPicPr>
                <p:cNvPr id="252" name="Ink 251">
                  <a:extLst>
                    <a:ext uri="{FF2B5EF4-FFF2-40B4-BE49-F238E27FC236}">
                      <a16:creationId xmlns:a16="http://schemas.microsoft.com/office/drawing/2014/main" id="{54E61C2A-2E42-D04B-9C6F-9862DD98AC2A}"/>
                    </a:ext>
                  </a:extLst>
                </p:cNvPr>
                <p:cNvPicPr/>
                <p:nvPr/>
              </p:nvPicPr>
              <p:blipFill>
                <a:blip r:embed="rId195"/>
                <a:stretch>
                  <a:fillRect/>
                </a:stretch>
              </p:blipFill>
              <p:spPr>
                <a:xfrm>
                  <a:off x="2931550" y="5036503"/>
                  <a:ext cx="183960" cy="1562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54" name="Ink 253">
                  <a:extLst>
                    <a:ext uri="{FF2B5EF4-FFF2-40B4-BE49-F238E27FC236}">
                      <a16:creationId xmlns:a16="http://schemas.microsoft.com/office/drawing/2014/main" id="{BE4AA6A6-81A9-5E44-ABF2-C4BEC26824CC}"/>
                    </a:ext>
                  </a:extLst>
                </p14:cNvPr>
                <p14:cNvContentPartPr/>
                <p14:nvPr/>
              </p14:nvContentPartPr>
              <p14:xfrm>
                <a:off x="3210190" y="5205703"/>
                <a:ext cx="187200" cy="347400"/>
              </p14:xfrm>
            </p:contentPart>
          </mc:Choice>
          <mc:Fallback>
            <p:pic>
              <p:nvPicPr>
                <p:cNvPr id="254" name="Ink 253">
                  <a:extLst>
                    <a:ext uri="{FF2B5EF4-FFF2-40B4-BE49-F238E27FC236}">
                      <a16:creationId xmlns:a16="http://schemas.microsoft.com/office/drawing/2014/main" id="{BE4AA6A6-81A9-5E44-ABF2-C4BEC26824CC}"/>
                    </a:ext>
                  </a:extLst>
                </p:cNvPr>
                <p:cNvPicPr/>
                <p:nvPr/>
              </p:nvPicPr>
              <p:blipFill>
                <a:blip r:embed="rId197"/>
                <a:stretch>
                  <a:fillRect/>
                </a:stretch>
              </p:blipFill>
              <p:spPr>
                <a:xfrm>
                  <a:off x="3179590" y="5175103"/>
                  <a:ext cx="24876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55" name="Ink 254">
                  <a:extLst>
                    <a:ext uri="{FF2B5EF4-FFF2-40B4-BE49-F238E27FC236}">
                      <a16:creationId xmlns:a16="http://schemas.microsoft.com/office/drawing/2014/main" id="{DACE7516-12F1-0948-BEA9-1C3D50AB4133}"/>
                    </a:ext>
                  </a:extLst>
                </p14:cNvPr>
                <p14:cNvContentPartPr/>
                <p14:nvPr/>
              </p14:nvContentPartPr>
              <p14:xfrm>
                <a:off x="3237550" y="5819863"/>
                <a:ext cx="245160" cy="44280"/>
              </p14:xfrm>
            </p:contentPart>
          </mc:Choice>
          <mc:Fallback>
            <p:pic>
              <p:nvPicPr>
                <p:cNvPr id="255" name="Ink 254">
                  <a:extLst>
                    <a:ext uri="{FF2B5EF4-FFF2-40B4-BE49-F238E27FC236}">
                      <a16:creationId xmlns:a16="http://schemas.microsoft.com/office/drawing/2014/main" id="{DACE7516-12F1-0948-BEA9-1C3D50AB4133}"/>
                    </a:ext>
                  </a:extLst>
                </p:cNvPr>
                <p:cNvPicPr/>
                <p:nvPr/>
              </p:nvPicPr>
              <p:blipFill>
                <a:blip r:embed="rId199"/>
                <a:stretch>
                  <a:fillRect/>
                </a:stretch>
              </p:blipFill>
              <p:spPr>
                <a:xfrm>
                  <a:off x="3206950" y="5789263"/>
                  <a:ext cx="3067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56" name="Ink 255">
                  <a:extLst>
                    <a:ext uri="{FF2B5EF4-FFF2-40B4-BE49-F238E27FC236}">
                      <a16:creationId xmlns:a16="http://schemas.microsoft.com/office/drawing/2014/main" id="{262CEEE6-2825-874F-B95F-FC0A948501C3}"/>
                    </a:ext>
                  </a:extLst>
                </p14:cNvPr>
                <p14:cNvContentPartPr/>
                <p14:nvPr/>
              </p14:nvContentPartPr>
              <p14:xfrm>
                <a:off x="3217750" y="6038023"/>
                <a:ext cx="213840" cy="32760"/>
              </p14:xfrm>
            </p:contentPart>
          </mc:Choice>
          <mc:Fallback>
            <p:pic>
              <p:nvPicPr>
                <p:cNvPr id="256" name="Ink 255">
                  <a:extLst>
                    <a:ext uri="{FF2B5EF4-FFF2-40B4-BE49-F238E27FC236}">
                      <a16:creationId xmlns:a16="http://schemas.microsoft.com/office/drawing/2014/main" id="{262CEEE6-2825-874F-B95F-FC0A948501C3}"/>
                    </a:ext>
                  </a:extLst>
                </p:cNvPr>
                <p:cNvPicPr/>
                <p:nvPr/>
              </p:nvPicPr>
              <p:blipFill>
                <a:blip r:embed="rId201"/>
                <a:stretch>
                  <a:fillRect/>
                </a:stretch>
              </p:blipFill>
              <p:spPr>
                <a:xfrm>
                  <a:off x="3187150" y="6007423"/>
                  <a:ext cx="2750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57" name="Ink 256">
                  <a:extLst>
                    <a:ext uri="{FF2B5EF4-FFF2-40B4-BE49-F238E27FC236}">
                      <a16:creationId xmlns:a16="http://schemas.microsoft.com/office/drawing/2014/main" id="{FFDD4F5D-DBDA-8B41-95CE-0F74EB85C14A}"/>
                    </a:ext>
                  </a:extLst>
                </p14:cNvPr>
                <p14:cNvContentPartPr/>
                <p14:nvPr/>
              </p14:nvContentPartPr>
              <p14:xfrm>
                <a:off x="3098590" y="5658583"/>
                <a:ext cx="639360" cy="628920"/>
              </p14:xfrm>
            </p:contentPart>
          </mc:Choice>
          <mc:Fallback>
            <p:pic>
              <p:nvPicPr>
                <p:cNvPr id="257" name="Ink 256">
                  <a:extLst>
                    <a:ext uri="{FF2B5EF4-FFF2-40B4-BE49-F238E27FC236}">
                      <a16:creationId xmlns:a16="http://schemas.microsoft.com/office/drawing/2014/main" id="{FFDD4F5D-DBDA-8B41-95CE-0F74EB85C14A}"/>
                    </a:ext>
                  </a:extLst>
                </p:cNvPr>
                <p:cNvPicPr/>
                <p:nvPr/>
              </p:nvPicPr>
              <p:blipFill>
                <a:blip r:embed="rId203"/>
                <a:stretch>
                  <a:fillRect/>
                </a:stretch>
              </p:blipFill>
              <p:spPr>
                <a:xfrm>
                  <a:off x="3067990" y="5627983"/>
                  <a:ext cx="700560" cy="6901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58" name="Ink 257">
                  <a:extLst>
                    <a:ext uri="{FF2B5EF4-FFF2-40B4-BE49-F238E27FC236}">
                      <a16:creationId xmlns:a16="http://schemas.microsoft.com/office/drawing/2014/main" id="{67E0C159-DB3A-894B-8253-ECB2E413CD87}"/>
                    </a:ext>
                  </a:extLst>
                </p14:cNvPr>
                <p14:cNvContentPartPr/>
                <p14:nvPr/>
              </p14:nvContentPartPr>
              <p14:xfrm>
                <a:off x="3685390" y="4925983"/>
                <a:ext cx="311400" cy="2064960"/>
              </p14:xfrm>
            </p:contentPart>
          </mc:Choice>
          <mc:Fallback>
            <p:pic>
              <p:nvPicPr>
                <p:cNvPr id="258" name="Ink 257">
                  <a:extLst>
                    <a:ext uri="{FF2B5EF4-FFF2-40B4-BE49-F238E27FC236}">
                      <a16:creationId xmlns:a16="http://schemas.microsoft.com/office/drawing/2014/main" id="{67E0C159-DB3A-894B-8253-ECB2E413CD87}"/>
                    </a:ext>
                  </a:extLst>
                </p:cNvPr>
                <p:cNvPicPr/>
                <p:nvPr/>
              </p:nvPicPr>
              <p:blipFill>
                <a:blip r:embed="rId205"/>
                <a:stretch>
                  <a:fillRect/>
                </a:stretch>
              </p:blipFill>
              <p:spPr>
                <a:xfrm>
                  <a:off x="3654790" y="4895383"/>
                  <a:ext cx="372960" cy="2126520"/>
                </a:xfrm>
                <a:prstGeom prst="rect">
                  <a:avLst/>
                </a:prstGeom>
              </p:spPr>
            </p:pic>
          </mc:Fallback>
        </mc:AlternateContent>
      </p:grpSp>
    </p:spTree>
    <p:extLst>
      <p:ext uri="{BB962C8B-B14F-4D97-AF65-F5344CB8AC3E}">
        <p14:creationId xmlns:p14="http://schemas.microsoft.com/office/powerpoint/2010/main" val="2084038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p:grpSp>
        <p:nvGrpSpPr>
          <p:cNvPr id="5" name="Group 4">
            <a:extLst>
              <a:ext uri="{FF2B5EF4-FFF2-40B4-BE49-F238E27FC236}">
                <a16:creationId xmlns:a16="http://schemas.microsoft.com/office/drawing/2014/main" id="{BD8AD672-25F6-3241-88DE-99DE68CFFDD6}"/>
              </a:ext>
            </a:extLst>
          </p:cNvPr>
          <p:cNvGrpSpPr/>
          <p:nvPr/>
        </p:nvGrpSpPr>
        <p:grpSpPr>
          <a:xfrm>
            <a:off x="6375310" y="2009983"/>
            <a:ext cx="5613120" cy="120960"/>
            <a:chOff x="6375310" y="2009983"/>
            <a:chExt cx="5613120" cy="12096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A53010E-0A22-7F47-86EC-7952A90DE968}"/>
                    </a:ext>
                  </a:extLst>
                </p14:cNvPr>
                <p14:cNvContentPartPr/>
                <p14:nvPr/>
              </p14:nvContentPartPr>
              <p14:xfrm>
                <a:off x="6375310" y="2009983"/>
                <a:ext cx="614160" cy="36360"/>
              </p14:xfrm>
            </p:contentPart>
          </mc:Choice>
          <mc:Fallback>
            <p:pic>
              <p:nvPicPr>
                <p:cNvPr id="3" name="Ink 2">
                  <a:extLst>
                    <a:ext uri="{FF2B5EF4-FFF2-40B4-BE49-F238E27FC236}">
                      <a16:creationId xmlns:a16="http://schemas.microsoft.com/office/drawing/2014/main" id="{EA53010E-0A22-7F47-86EC-7952A90DE968}"/>
                    </a:ext>
                  </a:extLst>
                </p:cNvPr>
                <p:cNvPicPr/>
                <p:nvPr/>
              </p:nvPicPr>
              <p:blipFill>
                <a:blip r:embed="rId3"/>
                <a:stretch>
                  <a:fillRect/>
                </a:stretch>
              </p:blipFill>
              <p:spPr>
                <a:xfrm>
                  <a:off x="6344710" y="1979383"/>
                  <a:ext cx="6757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BF2CD75-CAA1-8C4D-9882-2DEDAEE765C3}"/>
                    </a:ext>
                  </a:extLst>
                </p14:cNvPr>
                <p14:cNvContentPartPr/>
                <p14:nvPr/>
              </p14:nvContentPartPr>
              <p14:xfrm>
                <a:off x="8703070" y="2073343"/>
                <a:ext cx="3285360" cy="57600"/>
              </p14:xfrm>
            </p:contentPart>
          </mc:Choice>
          <mc:Fallback>
            <p:pic>
              <p:nvPicPr>
                <p:cNvPr id="4" name="Ink 3">
                  <a:extLst>
                    <a:ext uri="{FF2B5EF4-FFF2-40B4-BE49-F238E27FC236}">
                      <a16:creationId xmlns:a16="http://schemas.microsoft.com/office/drawing/2014/main" id="{CBF2CD75-CAA1-8C4D-9882-2DEDAEE765C3}"/>
                    </a:ext>
                  </a:extLst>
                </p:cNvPr>
                <p:cNvPicPr/>
                <p:nvPr/>
              </p:nvPicPr>
              <p:blipFill>
                <a:blip r:embed="rId5"/>
                <a:stretch>
                  <a:fillRect/>
                </a:stretch>
              </p:blipFill>
              <p:spPr>
                <a:xfrm>
                  <a:off x="8672110" y="2042383"/>
                  <a:ext cx="3346560" cy="118800"/>
                </a:xfrm>
                <a:prstGeom prst="rect">
                  <a:avLst/>
                </a:prstGeom>
              </p:spPr>
            </p:pic>
          </mc:Fallback>
        </mc:AlternateContent>
      </p:grpSp>
      <p:grpSp>
        <p:nvGrpSpPr>
          <p:cNvPr id="16" name="Group 15">
            <a:extLst>
              <a:ext uri="{FF2B5EF4-FFF2-40B4-BE49-F238E27FC236}">
                <a16:creationId xmlns:a16="http://schemas.microsoft.com/office/drawing/2014/main" id="{3116BF18-DE90-E746-847B-3DD033F5C474}"/>
              </a:ext>
            </a:extLst>
          </p:cNvPr>
          <p:cNvGrpSpPr/>
          <p:nvPr/>
        </p:nvGrpSpPr>
        <p:grpSpPr>
          <a:xfrm>
            <a:off x="1550230" y="2300143"/>
            <a:ext cx="3000960" cy="139320"/>
            <a:chOff x="1550230" y="2300143"/>
            <a:chExt cx="3000960" cy="13932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67BAC52F-C8C7-144B-9019-6A4204A5E5C1}"/>
                    </a:ext>
                  </a:extLst>
                </p14:cNvPr>
                <p14:cNvContentPartPr/>
                <p14:nvPr/>
              </p14:nvContentPartPr>
              <p14:xfrm>
                <a:off x="1550230" y="2355223"/>
                <a:ext cx="1590120" cy="66240"/>
              </p14:xfrm>
            </p:contentPart>
          </mc:Choice>
          <mc:Fallback>
            <p:pic>
              <p:nvPicPr>
                <p:cNvPr id="6" name="Ink 5">
                  <a:extLst>
                    <a:ext uri="{FF2B5EF4-FFF2-40B4-BE49-F238E27FC236}">
                      <a16:creationId xmlns:a16="http://schemas.microsoft.com/office/drawing/2014/main" id="{67BAC52F-C8C7-144B-9019-6A4204A5E5C1}"/>
                    </a:ext>
                  </a:extLst>
                </p:cNvPr>
                <p:cNvPicPr/>
                <p:nvPr/>
              </p:nvPicPr>
              <p:blipFill>
                <a:blip r:embed="rId7"/>
                <a:stretch>
                  <a:fillRect/>
                </a:stretch>
              </p:blipFill>
              <p:spPr>
                <a:xfrm>
                  <a:off x="1519630" y="2324623"/>
                  <a:ext cx="1651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682234DF-F10B-9C4E-B64A-FC5C743508CA}"/>
                    </a:ext>
                  </a:extLst>
                </p14:cNvPr>
                <p14:cNvContentPartPr/>
                <p14:nvPr/>
              </p14:nvContentPartPr>
              <p14:xfrm>
                <a:off x="1972150" y="2300143"/>
                <a:ext cx="2514960" cy="95760"/>
              </p14:xfrm>
            </p:contentPart>
          </mc:Choice>
          <mc:Fallback>
            <p:pic>
              <p:nvPicPr>
                <p:cNvPr id="7" name="Ink 6">
                  <a:extLst>
                    <a:ext uri="{FF2B5EF4-FFF2-40B4-BE49-F238E27FC236}">
                      <a16:creationId xmlns:a16="http://schemas.microsoft.com/office/drawing/2014/main" id="{682234DF-F10B-9C4E-B64A-FC5C743508CA}"/>
                    </a:ext>
                  </a:extLst>
                </p:cNvPr>
                <p:cNvPicPr/>
                <p:nvPr/>
              </p:nvPicPr>
              <p:blipFill>
                <a:blip r:embed="rId9"/>
                <a:stretch>
                  <a:fillRect/>
                </a:stretch>
              </p:blipFill>
              <p:spPr>
                <a:xfrm>
                  <a:off x="1941550" y="2269183"/>
                  <a:ext cx="25765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4750AF32-8AAA-FD47-957E-F57EC022CB1E}"/>
                    </a:ext>
                  </a:extLst>
                </p14:cNvPr>
                <p14:cNvContentPartPr/>
                <p14:nvPr/>
              </p14:nvContentPartPr>
              <p14:xfrm>
                <a:off x="2426110" y="2348023"/>
                <a:ext cx="2125080" cy="91440"/>
              </p14:xfrm>
            </p:contentPart>
          </mc:Choice>
          <mc:Fallback>
            <p:pic>
              <p:nvPicPr>
                <p:cNvPr id="8" name="Ink 7">
                  <a:extLst>
                    <a:ext uri="{FF2B5EF4-FFF2-40B4-BE49-F238E27FC236}">
                      <a16:creationId xmlns:a16="http://schemas.microsoft.com/office/drawing/2014/main" id="{4750AF32-8AAA-FD47-957E-F57EC022CB1E}"/>
                    </a:ext>
                  </a:extLst>
                </p:cNvPr>
                <p:cNvPicPr/>
                <p:nvPr/>
              </p:nvPicPr>
              <p:blipFill>
                <a:blip r:embed="rId11"/>
                <a:stretch>
                  <a:fillRect/>
                </a:stretch>
              </p:blipFill>
              <p:spPr>
                <a:xfrm>
                  <a:off x="2395510" y="2317423"/>
                  <a:ext cx="21862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906B138B-5631-3F40-89CE-87EB98CB3B69}"/>
                    </a:ext>
                  </a:extLst>
                </p14:cNvPr>
                <p14:cNvContentPartPr/>
                <p14:nvPr/>
              </p14:nvContentPartPr>
              <p14:xfrm>
                <a:off x="3178150" y="2362783"/>
                <a:ext cx="1217880" cy="33120"/>
              </p14:xfrm>
            </p:contentPart>
          </mc:Choice>
          <mc:Fallback>
            <p:pic>
              <p:nvPicPr>
                <p:cNvPr id="9" name="Ink 8">
                  <a:extLst>
                    <a:ext uri="{FF2B5EF4-FFF2-40B4-BE49-F238E27FC236}">
                      <a16:creationId xmlns:a16="http://schemas.microsoft.com/office/drawing/2014/main" id="{906B138B-5631-3F40-89CE-87EB98CB3B69}"/>
                    </a:ext>
                  </a:extLst>
                </p:cNvPr>
                <p:cNvPicPr/>
                <p:nvPr/>
              </p:nvPicPr>
              <p:blipFill>
                <a:blip r:embed="rId13"/>
                <a:stretch>
                  <a:fillRect/>
                </a:stretch>
              </p:blipFill>
              <p:spPr>
                <a:xfrm>
                  <a:off x="3147550" y="2332183"/>
                  <a:ext cx="12794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4A421C47-FC8C-C344-A7D6-D532BE948E2E}"/>
                    </a:ext>
                  </a:extLst>
                </p14:cNvPr>
                <p14:cNvContentPartPr/>
                <p14:nvPr/>
              </p14:nvContentPartPr>
              <p14:xfrm>
                <a:off x="3298390" y="2330743"/>
                <a:ext cx="1140120" cy="36720"/>
              </p14:xfrm>
            </p:contentPart>
          </mc:Choice>
          <mc:Fallback>
            <p:pic>
              <p:nvPicPr>
                <p:cNvPr id="10" name="Ink 9">
                  <a:extLst>
                    <a:ext uri="{FF2B5EF4-FFF2-40B4-BE49-F238E27FC236}">
                      <a16:creationId xmlns:a16="http://schemas.microsoft.com/office/drawing/2014/main" id="{4A421C47-FC8C-C344-A7D6-D532BE948E2E}"/>
                    </a:ext>
                  </a:extLst>
                </p:cNvPr>
                <p:cNvPicPr/>
                <p:nvPr/>
              </p:nvPicPr>
              <p:blipFill>
                <a:blip r:embed="rId15"/>
                <a:stretch>
                  <a:fillRect/>
                </a:stretch>
              </p:blipFill>
              <p:spPr>
                <a:xfrm>
                  <a:off x="3267430" y="2300143"/>
                  <a:ext cx="1201320" cy="98280"/>
                </a:xfrm>
                <a:prstGeom prst="rect">
                  <a:avLst/>
                </a:prstGeom>
              </p:spPr>
            </p:pic>
          </mc:Fallback>
        </mc:AlternateContent>
      </p:grpSp>
      <p:grpSp>
        <p:nvGrpSpPr>
          <p:cNvPr id="15" name="Group 14">
            <a:extLst>
              <a:ext uri="{FF2B5EF4-FFF2-40B4-BE49-F238E27FC236}">
                <a16:creationId xmlns:a16="http://schemas.microsoft.com/office/drawing/2014/main" id="{D5EAEEA9-A355-2F43-9130-D43D2E78B4A9}"/>
              </a:ext>
            </a:extLst>
          </p:cNvPr>
          <p:cNvGrpSpPr/>
          <p:nvPr/>
        </p:nvGrpSpPr>
        <p:grpSpPr>
          <a:xfrm>
            <a:off x="5806510" y="2382943"/>
            <a:ext cx="731160" cy="64800"/>
            <a:chOff x="5806510" y="2382943"/>
            <a:chExt cx="731160" cy="64800"/>
          </a:xfrm>
        </p:grpSpPr>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F4A0554-48C0-194E-A5FC-9D30A198DED1}"/>
                    </a:ext>
                  </a:extLst>
                </p14:cNvPr>
                <p14:cNvContentPartPr/>
                <p14:nvPr/>
              </p14:nvContentPartPr>
              <p14:xfrm>
                <a:off x="5806510" y="2398423"/>
                <a:ext cx="725400" cy="47160"/>
              </p14:xfrm>
            </p:contentPart>
          </mc:Choice>
          <mc:Fallback>
            <p:pic>
              <p:nvPicPr>
                <p:cNvPr id="11" name="Ink 10">
                  <a:extLst>
                    <a:ext uri="{FF2B5EF4-FFF2-40B4-BE49-F238E27FC236}">
                      <a16:creationId xmlns:a16="http://schemas.microsoft.com/office/drawing/2014/main" id="{6F4A0554-48C0-194E-A5FC-9D30A198DED1}"/>
                    </a:ext>
                  </a:extLst>
                </p:cNvPr>
                <p:cNvPicPr/>
                <p:nvPr/>
              </p:nvPicPr>
              <p:blipFill>
                <a:blip r:embed="rId17"/>
                <a:stretch>
                  <a:fillRect/>
                </a:stretch>
              </p:blipFill>
              <p:spPr>
                <a:xfrm>
                  <a:off x="5775910" y="2367823"/>
                  <a:ext cx="7866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08F16A70-DE38-804C-B888-B18934F69124}"/>
                    </a:ext>
                  </a:extLst>
                </p14:cNvPr>
                <p14:cNvContentPartPr/>
                <p14:nvPr/>
              </p14:nvContentPartPr>
              <p14:xfrm>
                <a:off x="5840350" y="2395543"/>
                <a:ext cx="697320" cy="43920"/>
              </p14:xfrm>
            </p:contentPart>
          </mc:Choice>
          <mc:Fallback>
            <p:pic>
              <p:nvPicPr>
                <p:cNvPr id="12" name="Ink 11">
                  <a:extLst>
                    <a:ext uri="{FF2B5EF4-FFF2-40B4-BE49-F238E27FC236}">
                      <a16:creationId xmlns:a16="http://schemas.microsoft.com/office/drawing/2014/main" id="{08F16A70-DE38-804C-B888-B18934F69124}"/>
                    </a:ext>
                  </a:extLst>
                </p:cNvPr>
                <p:cNvPicPr/>
                <p:nvPr/>
              </p:nvPicPr>
              <p:blipFill>
                <a:blip r:embed="rId19"/>
                <a:stretch>
                  <a:fillRect/>
                </a:stretch>
              </p:blipFill>
              <p:spPr>
                <a:xfrm>
                  <a:off x="5809750" y="2364943"/>
                  <a:ext cx="7585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1498CF2B-C61B-0940-A7F1-32A1CA4AEAA9}"/>
                    </a:ext>
                  </a:extLst>
                </p14:cNvPr>
                <p14:cNvContentPartPr/>
                <p14:nvPr/>
              </p14:nvContentPartPr>
              <p14:xfrm>
                <a:off x="5922790" y="2382943"/>
                <a:ext cx="493920" cy="36000"/>
              </p14:xfrm>
            </p:contentPart>
          </mc:Choice>
          <mc:Fallback>
            <p:pic>
              <p:nvPicPr>
                <p:cNvPr id="13" name="Ink 12">
                  <a:extLst>
                    <a:ext uri="{FF2B5EF4-FFF2-40B4-BE49-F238E27FC236}">
                      <a16:creationId xmlns:a16="http://schemas.microsoft.com/office/drawing/2014/main" id="{1498CF2B-C61B-0940-A7F1-32A1CA4AEAA9}"/>
                    </a:ext>
                  </a:extLst>
                </p:cNvPr>
                <p:cNvPicPr/>
                <p:nvPr/>
              </p:nvPicPr>
              <p:blipFill>
                <a:blip r:embed="rId21"/>
                <a:stretch>
                  <a:fillRect/>
                </a:stretch>
              </p:blipFill>
              <p:spPr>
                <a:xfrm>
                  <a:off x="5892190" y="2352343"/>
                  <a:ext cx="5554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5BB7F963-9DFB-3448-9AA3-6BFF4A84F42D}"/>
                    </a:ext>
                  </a:extLst>
                </p14:cNvPr>
                <p14:cNvContentPartPr/>
                <p14:nvPr/>
              </p14:nvContentPartPr>
              <p14:xfrm>
                <a:off x="5877430" y="2413903"/>
                <a:ext cx="407520" cy="33840"/>
              </p14:xfrm>
            </p:contentPart>
          </mc:Choice>
          <mc:Fallback>
            <p:pic>
              <p:nvPicPr>
                <p:cNvPr id="14" name="Ink 13">
                  <a:extLst>
                    <a:ext uri="{FF2B5EF4-FFF2-40B4-BE49-F238E27FC236}">
                      <a16:creationId xmlns:a16="http://schemas.microsoft.com/office/drawing/2014/main" id="{5BB7F963-9DFB-3448-9AA3-6BFF4A84F42D}"/>
                    </a:ext>
                  </a:extLst>
                </p:cNvPr>
                <p:cNvPicPr/>
                <p:nvPr/>
              </p:nvPicPr>
              <p:blipFill>
                <a:blip r:embed="rId23"/>
                <a:stretch>
                  <a:fillRect/>
                </a:stretch>
              </p:blipFill>
              <p:spPr>
                <a:xfrm>
                  <a:off x="5846830" y="2383303"/>
                  <a:ext cx="468720" cy="95400"/>
                </a:xfrm>
                <a:prstGeom prst="rect">
                  <a:avLst/>
                </a:prstGeom>
              </p:spPr>
            </p:pic>
          </mc:Fallback>
        </mc:AlternateContent>
      </p:grpSp>
      <p:grpSp>
        <p:nvGrpSpPr>
          <p:cNvPr id="86" name="Group 85">
            <a:extLst>
              <a:ext uri="{FF2B5EF4-FFF2-40B4-BE49-F238E27FC236}">
                <a16:creationId xmlns:a16="http://schemas.microsoft.com/office/drawing/2014/main" id="{1255C3BC-3C3A-BE4B-BD3B-085F3A257B23}"/>
              </a:ext>
            </a:extLst>
          </p:cNvPr>
          <p:cNvGrpSpPr/>
          <p:nvPr/>
        </p:nvGrpSpPr>
        <p:grpSpPr>
          <a:xfrm>
            <a:off x="9222190" y="3546823"/>
            <a:ext cx="2613960" cy="1309320"/>
            <a:chOff x="9222190" y="3546823"/>
            <a:chExt cx="2613960" cy="1309320"/>
          </a:xfrm>
        </p:grpSpPr>
        <mc:AlternateContent xmlns:mc="http://schemas.openxmlformats.org/markup-compatibility/2006">
          <mc:Choice xmlns:p14="http://schemas.microsoft.com/office/powerpoint/2010/main" Requires="p14">
            <p:contentPart p14:bwMode="auto" r:id="rId24">
              <p14:nvContentPartPr>
                <p14:cNvPr id="45" name="Ink 44">
                  <a:extLst>
                    <a:ext uri="{FF2B5EF4-FFF2-40B4-BE49-F238E27FC236}">
                      <a16:creationId xmlns:a16="http://schemas.microsoft.com/office/drawing/2014/main" id="{53A7B4A3-89AF-2043-919E-8393F80C3DEA}"/>
                    </a:ext>
                  </a:extLst>
                </p14:cNvPr>
                <p14:cNvContentPartPr/>
                <p14:nvPr/>
              </p14:nvContentPartPr>
              <p14:xfrm>
                <a:off x="9222190" y="3602263"/>
                <a:ext cx="75240" cy="1253880"/>
              </p14:xfrm>
            </p:contentPart>
          </mc:Choice>
          <mc:Fallback>
            <p:pic>
              <p:nvPicPr>
                <p:cNvPr id="45" name="Ink 44">
                  <a:extLst>
                    <a:ext uri="{FF2B5EF4-FFF2-40B4-BE49-F238E27FC236}">
                      <a16:creationId xmlns:a16="http://schemas.microsoft.com/office/drawing/2014/main" id="{53A7B4A3-89AF-2043-919E-8393F80C3DEA}"/>
                    </a:ext>
                  </a:extLst>
                </p:cNvPr>
                <p:cNvPicPr/>
                <p:nvPr/>
              </p:nvPicPr>
              <p:blipFill>
                <a:blip r:embed="rId25"/>
                <a:stretch>
                  <a:fillRect/>
                </a:stretch>
              </p:blipFill>
              <p:spPr>
                <a:xfrm>
                  <a:off x="9191230" y="3571663"/>
                  <a:ext cx="136440" cy="1315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6" name="Ink 45">
                  <a:extLst>
                    <a:ext uri="{FF2B5EF4-FFF2-40B4-BE49-F238E27FC236}">
                      <a16:creationId xmlns:a16="http://schemas.microsoft.com/office/drawing/2014/main" id="{7BF4DBE5-6645-4C4C-BDF6-7F2A2069E1A8}"/>
                    </a:ext>
                  </a:extLst>
                </p14:cNvPr>
                <p14:cNvContentPartPr/>
                <p14:nvPr/>
              </p14:nvContentPartPr>
              <p14:xfrm>
                <a:off x="9875950" y="3546823"/>
                <a:ext cx="910440" cy="412560"/>
              </p14:xfrm>
            </p:contentPart>
          </mc:Choice>
          <mc:Fallback>
            <p:pic>
              <p:nvPicPr>
                <p:cNvPr id="46" name="Ink 45">
                  <a:extLst>
                    <a:ext uri="{FF2B5EF4-FFF2-40B4-BE49-F238E27FC236}">
                      <a16:creationId xmlns:a16="http://schemas.microsoft.com/office/drawing/2014/main" id="{7BF4DBE5-6645-4C4C-BDF6-7F2A2069E1A8}"/>
                    </a:ext>
                  </a:extLst>
                </p:cNvPr>
                <p:cNvPicPr/>
                <p:nvPr/>
              </p:nvPicPr>
              <p:blipFill>
                <a:blip r:embed="rId27"/>
                <a:stretch>
                  <a:fillRect/>
                </a:stretch>
              </p:blipFill>
              <p:spPr>
                <a:xfrm>
                  <a:off x="9845350" y="3515863"/>
                  <a:ext cx="97164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7" name="Ink 46">
                  <a:extLst>
                    <a:ext uri="{FF2B5EF4-FFF2-40B4-BE49-F238E27FC236}">
                      <a16:creationId xmlns:a16="http://schemas.microsoft.com/office/drawing/2014/main" id="{DB6D18A2-D810-D244-8551-1D13D23F52F1}"/>
                    </a:ext>
                  </a:extLst>
                </p14:cNvPr>
                <p14:cNvContentPartPr/>
                <p14:nvPr/>
              </p14:nvContentPartPr>
              <p14:xfrm>
                <a:off x="9331270" y="4132903"/>
                <a:ext cx="370080" cy="402120"/>
              </p14:xfrm>
            </p:contentPart>
          </mc:Choice>
          <mc:Fallback>
            <p:pic>
              <p:nvPicPr>
                <p:cNvPr id="47" name="Ink 46">
                  <a:extLst>
                    <a:ext uri="{FF2B5EF4-FFF2-40B4-BE49-F238E27FC236}">
                      <a16:creationId xmlns:a16="http://schemas.microsoft.com/office/drawing/2014/main" id="{DB6D18A2-D810-D244-8551-1D13D23F52F1}"/>
                    </a:ext>
                  </a:extLst>
                </p:cNvPr>
                <p:cNvPicPr/>
                <p:nvPr/>
              </p:nvPicPr>
              <p:blipFill>
                <a:blip r:embed="rId29"/>
                <a:stretch>
                  <a:fillRect/>
                </a:stretch>
              </p:blipFill>
              <p:spPr>
                <a:xfrm>
                  <a:off x="9300670" y="4102303"/>
                  <a:ext cx="43164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8" name="Ink 47">
                  <a:extLst>
                    <a:ext uri="{FF2B5EF4-FFF2-40B4-BE49-F238E27FC236}">
                      <a16:creationId xmlns:a16="http://schemas.microsoft.com/office/drawing/2014/main" id="{5749A12E-AA90-E349-8AAB-79EAC34A75D9}"/>
                    </a:ext>
                  </a:extLst>
                </p14:cNvPr>
                <p14:cNvContentPartPr/>
                <p14:nvPr/>
              </p14:nvContentPartPr>
              <p14:xfrm>
                <a:off x="9933910" y="4218943"/>
                <a:ext cx="294840" cy="293760"/>
              </p14:xfrm>
            </p:contentPart>
          </mc:Choice>
          <mc:Fallback>
            <p:pic>
              <p:nvPicPr>
                <p:cNvPr id="48" name="Ink 47">
                  <a:extLst>
                    <a:ext uri="{FF2B5EF4-FFF2-40B4-BE49-F238E27FC236}">
                      <a16:creationId xmlns:a16="http://schemas.microsoft.com/office/drawing/2014/main" id="{5749A12E-AA90-E349-8AAB-79EAC34A75D9}"/>
                    </a:ext>
                  </a:extLst>
                </p:cNvPr>
                <p:cNvPicPr/>
                <p:nvPr/>
              </p:nvPicPr>
              <p:blipFill>
                <a:blip r:embed="rId31"/>
                <a:stretch>
                  <a:fillRect/>
                </a:stretch>
              </p:blipFill>
              <p:spPr>
                <a:xfrm>
                  <a:off x="9903310" y="4187983"/>
                  <a:ext cx="35604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9" name="Ink 48">
                  <a:extLst>
                    <a:ext uri="{FF2B5EF4-FFF2-40B4-BE49-F238E27FC236}">
                      <a16:creationId xmlns:a16="http://schemas.microsoft.com/office/drawing/2014/main" id="{CD1750FD-4CA7-9547-9F95-24060C2C7D01}"/>
                    </a:ext>
                  </a:extLst>
                </p14:cNvPr>
                <p14:cNvContentPartPr/>
                <p14:nvPr/>
              </p14:nvContentPartPr>
              <p14:xfrm>
                <a:off x="10150630" y="4297423"/>
                <a:ext cx="197280" cy="18360"/>
              </p14:xfrm>
            </p:contentPart>
          </mc:Choice>
          <mc:Fallback>
            <p:pic>
              <p:nvPicPr>
                <p:cNvPr id="49" name="Ink 48">
                  <a:extLst>
                    <a:ext uri="{FF2B5EF4-FFF2-40B4-BE49-F238E27FC236}">
                      <a16:creationId xmlns:a16="http://schemas.microsoft.com/office/drawing/2014/main" id="{CD1750FD-4CA7-9547-9F95-24060C2C7D01}"/>
                    </a:ext>
                  </a:extLst>
                </p:cNvPr>
                <p:cNvPicPr/>
                <p:nvPr/>
              </p:nvPicPr>
              <p:blipFill>
                <a:blip r:embed="rId33"/>
                <a:stretch>
                  <a:fillRect/>
                </a:stretch>
              </p:blipFill>
              <p:spPr>
                <a:xfrm>
                  <a:off x="10120030" y="4266463"/>
                  <a:ext cx="2584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0" name="Ink 49">
                  <a:extLst>
                    <a:ext uri="{FF2B5EF4-FFF2-40B4-BE49-F238E27FC236}">
                      <a16:creationId xmlns:a16="http://schemas.microsoft.com/office/drawing/2014/main" id="{A78FB6D8-4349-1B43-A152-D9BD3812A3AC}"/>
                    </a:ext>
                  </a:extLst>
                </p14:cNvPr>
                <p14:cNvContentPartPr/>
                <p14:nvPr/>
              </p14:nvContentPartPr>
              <p14:xfrm>
                <a:off x="10414150" y="4140463"/>
                <a:ext cx="185400" cy="406800"/>
              </p14:xfrm>
            </p:contentPart>
          </mc:Choice>
          <mc:Fallback>
            <p:pic>
              <p:nvPicPr>
                <p:cNvPr id="50" name="Ink 49">
                  <a:extLst>
                    <a:ext uri="{FF2B5EF4-FFF2-40B4-BE49-F238E27FC236}">
                      <a16:creationId xmlns:a16="http://schemas.microsoft.com/office/drawing/2014/main" id="{A78FB6D8-4349-1B43-A152-D9BD3812A3AC}"/>
                    </a:ext>
                  </a:extLst>
                </p:cNvPr>
                <p:cNvPicPr/>
                <p:nvPr/>
              </p:nvPicPr>
              <p:blipFill>
                <a:blip r:embed="rId35"/>
                <a:stretch>
                  <a:fillRect/>
                </a:stretch>
              </p:blipFill>
              <p:spPr>
                <a:xfrm>
                  <a:off x="10383550" y="4109863"/>
                  <a:ext cx="2469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1" name="Ink 50">
                  <a:extLst>
                    <a:ext uri="{FF2B5EF4-FFF2-40B4-BE49-F238E27FC236}">
                      <a16:creationId xmlns:a16="http://schemas.microsoft.com/office/drawing/2014/main" id="{30F63679-7D90-204F-AED1-589A6A2B6CDD}"/>
                    </a:ext>
                  </a:extLst>
                </p14:cNvPr>
                <p14:cNvContentPartPr/>
                <p14:nvPr/>
              </p14:nvContentPartPr>
              <p14:xfrm>
                <a:off x="10767670" y="4370143"/>
                <a:ext cx="23040" cy="25920"/>
              </p14:xfrm>
            </p:contentPart>
          </mc:Choice>
          <mc:Fallback>
            <p:pic>
              <p:nvPicPr>
                <p:cNvPr id="51" name="Ink 50">
                  <a:extLst>
                    <a:ext uri="{FF2B5EF4-FFF2-40B4-BE49-F238E27FC236}">
                      <a16:creationId xmlns:a16="http://schemas.microsoft.com/office/drawing/2014/main" id="{30F63679-7D90-204F-AED1-589A6A2B6CDD}"/>
                    </a:ext>
                  </a:extLst>
                </p:cNvPr>
                <p:cNvPicPr/>
                <p:nvPr/>
              </p:nvPicPr>
              <p:blipFill>
                <a:blip r:embed="rId37"/>
                <a:stretch>
                  <a:fillRect/>
                </a:stretch>
              </p:blipFill>
              <p:spPr>
                <a:xfrm>
                  <a:off x="10737070" y="4339543"/>
                  <a:ext cx="84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6" name="Ink 75">
                  <a:extLst>
                    <a:ext uri="{FF2B5EF4-FFF2-40B4-BE49-F238E27FC236}">
                      <a16:creationId xmlns:a16="http://schemas.microsoft.com/office/drawing/2014/main" id="{434195E6-4B54-8740-858A-E612A2035D4E}"/>
                    </a:ext>
                  </a:extLst>
                </p14:cNvPr>
                <p14:cNvContentPartPr/>
                <p14:nvPr/>
              </p14:nvContentPartPr>
              <p14:xfrm>
                <a:off x="11009590" y="3735463"/>
                <a:ext cx="197640" cy="19440"/>
              </p14:xfrm>
            </p:contentPart>
          </mc:Choice>
          <mc:Fallback>
            <p:pic>
              <p:nvPicPr>
                <p:cNvPr id="76" name="Ink 75">
                  <a:extLst>
                    <a:ext uri="{FF2B5EF4-FFF2-40B4-BE49-F238E27FC236}">
                      <a16:creationId xmlns:a16="http://schemas.microsoft.com/office/drawing/2014/main" id="{434195E6-4B54-8740-858A-E612A2035D4E}"/>
                    </a:ext>
                  </a:extLst>
                </p:cNvPr>
                <p:cNvPicPr/>
                <p:nvPr/>
              </p:nvPicPr>
              <p:blipFill>
                <a:blip r:embed="rId39"/>
                <a:stretch>
                  <a:fillRect/>
                </a:stretch>
              </p:blipFill>
              <p:spPr>
                <a:xfrm>
                  <a:off x="10978990" y="3704863"/>
                  <a:ext cx="258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7" name="Ink 76">
                  <a:extLst>
                    <a:ext uri="{FF2B5EF4-FFF2-40B4-BE49-F238E27FC236}">
                      <a16:creationId xmlns:a16="http://schemas.microsoft.com/office/drawing/2014/main" id="{D6864BA0-4759-0A49-8F97-8502D6C68715}"/>
                    </a:ext>
                  </a:extLst>
                </p14:cNvPr>
                <p14:cNvContentPartPr/>
                <p14:nvPr/>
              </p14:nvContentPartPr>
              <p14:xfrm>
                <a:off x="11009230" y="3981703"/>
                <a:ext cx="130320" cy="11160"/>
              </p14:xfrm>
            </p:contentPart>
          </mc:Choice>
          <mc:Fallback>
            <p:pic>
              <p:nvPicPr>
                <p:cNvPr id="77" name="Ink 76">
                  <a:extLst>
                    <a:ext uri="{FF2B5EF4-FFF2-40B4-BE49-F238E27FC236}">
                      <a16:creationId xmlns:a16="http://schemas.microsoft.com/office/drawing/2014/main" id="{D6864BA0-4759-0A49-8F97-8502D6C68715}"/>
                    </a:ext>
                  </a:extLst>
                </p:cNvPr>
                <p:cNvPicPr/>
                <p:nvPr/>
              </p:nvPicPr>
              <p:blipFill>
                <a:blip r:embed="rId41"/>
                <a:stretch>
                  <a:fillRect/>
                </a:stretch>
              </p:blipFill>
              <p:spPr>
                <a:xfrm>
                  <a:off x="10978270" y="3950743"/>
                  <a:ext cx="191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9" name="Ink 78">
                  <a:extLst>
                    <a:ext uri="{FF2B5EF4-FFF2-40B4-BE49-F238E27FC236}">
                      <a16:creationId xmlns:a16="http://schemas.microsoft.com/office/drawing/2014/main" id="{F2336562-AFCF-504D-911F-D26D8A07E13F}"/>
                    </a:ext>
                  </a:extLst>
                </p14:cNvPr>
                <p14:cNvContentPartPr/>
                <p14:nvPr/>
              </p14:nvContentPartPr>
              <p14:xfrm>
                <a:off x="11522230" y="3715303"/>
                <a:ext cx="270720" cy="224280"/>
              </p14:xfrm>
            </p:contentPart>
          </mc:Choice>
          <mc:Fallback>
            <p:pic>
              <p:nvPicPr>
                <p:cNvPr id="79" name="Ink 78">
                  <a:extLst>
                    <a:ext uri="{FF2B5EF4-FFF2-40B4-BE49-F238E27FC236}">
                      <a16:creationId xmlns:a16="http://schemas.microsoft.com/office/drawing/2014/main" id="{F2336562-AFCF-504D-911F-D26D8A07E13F}"/>
                    </a:ext>
                  </a:extLst>
                </p:cNvPr>
                <p:cNvPicPr/>
                <p:nvPr/>
              </p:nvPicPr>
              <p:blipFill>
                <a:blip r:embed="rId43"/>
                <a:stretch>
                  <a:fillRect/>
                </a:stretch>
              </p:blipFill>
              <p:spPr>
                <a:xfrm>
                  <a:off x="11491270" y="3684703"/>
                  <a:ext cx="33192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80" name="Ink 79">
                  <a:extLst>
                    <a:ext uri="{FF2B5EF4-FFF2-40B4-BE49-F238E27FC236}">
                      <a16:creationId xmlns:a16="http://schemas.microsoft.com/office/drawing/2014/main" id="{A28699F9-7097-C441-8A99-084D3763FBC6}"/>
                    </a:ext>
                  </a:extLst>
                </p14:cNvPr>
                <p14:cNvContentPartPr/>
                <p14:nvPr/>
              </p14:nvContentPartPr>
              <p14:xfrm>
                <a:off x="11491630" y="3714943"/>
                <a:ext cx="295200" cy="289800"/>
              </p14:xfrm>
            </p:contentPart>
          </mc:Choice>
          <mc:Fallback>
            <p:pic>
              <p:nvPicPr>
                <p:cNvPr id="80" name="Ink 79">
                  <a:extLst>
                    <a:ext uri="{FF2B5EF4-FFF2-40B4-BE49-F238E27FC236}">
                      <a16:creationId xmlns:a16="http://schemas.microsoft.com/office/drawing/2014/main" id="{A28699F9-7097-C441-8A99-084D3763FBC6}"/>
                    </a:ext>
                  </a:extLst>
                </p:cNvPr>
                <p:cNvPicPr/>
                <p:nvPr/>
              </p:nvPicPr>
              <p:blipFill>
                <a:blip r:embed="rId45"/>
                <a:stretch>
                  <a:fillRect/>
                </a:stretch>
              </p:blipFill>
              <p:spPr>
                <a:xfrm>
                  <a:off x="11461030" y="3683983"/>
                  <a:ext cx="35640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1" name="Ink 80">
                  <a:extLst>
                    <a:ext uri="{FF2B5EF4-FFF2-40B4-BE49-F238E27FC236}">
                      <a16:creationId xmlns:a16="http://schemas.microsoft.com/office/drawing/2014/main" id="{FAE86867-08AB-6B4F-B57B-1379FE59265A}"/>
                    </a:ext>
                  </a:extLst>
                </p14:cNvPr>
                <p14:cNvContentPartPr/>
                <p14:nvPr/>
              </p14:nvContentPartPr>
              <p14:xfrm>
                <a:off x="11600350" y="3556903"/>
                <a:ext cx="235800" cy="38880"/>
              </p14:xfrm>
            </p:contentPart>
          </mc:Choice>
          <mc:Fallback>
            <p:pic>
              <p:nvPicPr>
                <p:cNvPr id="81" name="Ink 80">
                  <a:extLst>
                    <a:ext uri="{FF2B5EF4-FFF2-40B4-BE49-F238E27FC236}">
                      <a16:creationId xmlns:a16="http://schemas.microsoft.com/office/drawing/2014/main" id="{FAE86867-08AB-6B4F-B57B-1379FE59265A}"/>
                    </a:ext>
                  </a:extLst>
                </p:cNvPr>
                <p:cNvPicPr/>
                <p:nvPr/>
              </p:nvPicPr>
              <p:blipFill>
                <a:blip r:embed="rId47"/>
                <a:stretch>
                  <a:fillRect/>
                </a:stretch>
              </p:blipFill>
              <p:spPr>
                <a:xfrm>
                  <a:off x="11569750" y="3526303"/>
                  <a:ext cx="2970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3" name="Ink 82">
                  <a:extLst>
                    <a:ext uri="{FF2B5EF4-FFF2-40B4-BE49-F238E27FC236}">
                      <a16:creationId xmlns:a16="http://schemas.microsoft.com/office/drawing/2014/main" id="{D1FFD0E2-E5E0-7948-B34A-CDC8478D9ECF}"/>
                    </a:ext>
                  </a:extLst>
                </p14:cNvPr>
                <p14:cNvContentPartPr/>
                <p14:nvPr/>
              </p14:nvContentPartPr>
              <p14:xfrm>
                <a:off x="11041990" y="4308583"/>
                <a:ext cx="121320" cy="34200"/>
              </p14:xfrm>
            </p:contentPart>
          </mc:Choice>
          <mc:Fallback>
            <p:pic>
              <p:nvPicPr>
                <p:cNvPr id="83" name="Ink 82">
                  <a:extLst>
                    <a:ext uri="{FF2B5EF4-FFF2-40B4-BE49-F238E27FC236}">
                      <a16:creationId xmlns:a16="http://schemas.microsoft.com/office/drawing/2014/main" id="{D1FFD0E2-E5E0-7948-B34A-CDC8478D9ECF}"/>
                    </a:ext>
                  </a:extLst>
                </p:cNvPr>
                <p:cNvPicPr/>
                <p:nvPr/>
              </p:nvPicPr>
              <p:blipFill>
                <a:blip r:embed="rId49"/>
                <a:stretch>
                  <a:fillRect/>
                </a:stretch>
              </p:blipFill>
              <p:spPr>
                <a:xfrm>
                  <a:off x="11011390" y="4277983"/>
                  <a:ext cx="1828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84" name="Ink 83">
                  <a:extLst>
                    <a:ext uri="{FF2B5EF4-FFF2-40B4-BE49-F238E27FC236}">
                      <a16:creationId xmlns:a16="http://schemas.microsoft.com/office/drawing/2014/main" id="{DEC252DE-F87F-D642-815D-B52113A60294}"/>
                    </a:ext>
                  </a:extLst>
                </p14:cNvPr>
                <p14:cNvContentPartPr/>
                <p14:nvPr/>
              </p14:nvContentPartPr>
              <p14:xfrm>
                <a:off x="11011030" y="4507663"/>
                <a:ext cx="171000" cy="8640"/>
              </p14:xfrm>
            </p:contentPart>
          </mc:Choice>
          <mc:Fallback>
            <p:pic>
              <p:nvPicPr>
                <p:cNvPr id="84" name="Ink 83">
                  <a:extLst>
                    <a:ext uri="{FF2B5EF4-FFF2-40B4-BE49-F238E27FC236}">
                      <a16:creationId xmlns:a16="http://schemas.microsoft.com/office/drawing/2014/main" id="{DEC252DE-F87F-D642-815D-B52113A60294}"/>
                    </a:ext>
                  </a:extLst>
                </p:cNvPr>
                <p:cNvPicPr/>
                <p:nvPr/>
              </p:nvPicPr>
              <p:blipFill>
                <a:blip r:embed="rId51"/>
                <a:stretch>
                  <a:fillRect/>
                </a:stretch>
              </p:blipFill>
              <p:spPr>
                <a:xfrm>
                  <a:off x="10980430" y="4477063"/>
                  <a:ext cx="2322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5" name="Ink 84">
                  <a:extLst>
                    <a:ext uri="{FF2B5EF4-FFF2-40B4-BE49-F238E27FC236}">
                      <a16:creationId xmlns:a16="http://schemas.microsoft.com/office/drawing/2014/main" id="{9F447CDE-402B-1F43-8E8D-943295A18709}"/>
                    </a:ext>
                  </a:extLst>
                </p14:cNvPr>
                <p14:cNvContentPartPr/>
                <p14:nvPr/>
              </p14:nvContentPartPr>
              <p14:xfrm>
                <a:off x="11429710" y="4334503"/>
                <a:ext cx="271800" cy="319680"/>
              </p14:xfrm>
            </p:contentPart>
          </mc:Choice>
          <mc:Fallback>
            <p:pic>
              <p:nvPicPr>
                <p:cNvPr id="85" name="Ink 84">
                  <a:extLst>
                    <a:ext uri="{FF2B5EF4-FFF2-40B4-BE49-F238E27FC236}">
                      <a16:creationId xmlns:a16="http://schemas.microsoft.com/office/drawing/2014/main" id="{9F447CDE-402B-1F43-8E8D-943295A18709}"/>
                    </a:ext>
                  </a:extLst>
                </p:cNvPr>
                <p:cNvPicPr/>
                <p:nvPr/>
              </p:nvPicPr>
              <p:blipFill>
                <a:blip r:embed="rId53"/>
                <a:stretch>
                  <a:fillRect/>
                </a:stretch>
              </p:blipFill>
              <p:spPr>
                <a:xfrm>
                  <a:off x="11399110" y="4303543"/>
                  <a:ext cx="333360" cy="380880"/>
                </a:xfrm>
                <a:prstGeom prst="rect">
                  <a:avLst/>
                </a:prstGeom>
              </p:spPr>
            </p:pic>
          </mc:Fallback>
        </mc:AlternateContent>
      </p:grpSp>
      <p:grpSp>
        <p:nvGrpSpPr>
          <p:cNvPr id="101" name="Group 100">
            <a:extLst>
              <a:ext uri="{FF2B5EF4-FFF2-40B4-BE49-F238E27FC236}">
                <a16:creationId xmlns:a16="http://schemas.microsoft.com/office/drawing/2014/main" id="{274ECF62-10BC-3C4C-A226-3AF4598174AE}"/>
              </a:ext>
            </a:extLst>
          </p:cNvPr>
          <p:cNvGrpSpPr/>
          <p:nvPr/>
        </p:nvGrpSpPr>
        <p:grpSpPr>
          <a:xfrm>
            <a:off x="9679750" y="2887303"/>
            <a:ext cx="1253160" cy="346680"/>
            <a:chOff x="9679750" y="2887303"/>
            <a:chExt cx="1253160" cy="346680"/>
          </a:xfrm>
        </p:grpSpPr>
        <mc:AlternateContent xmlns:mc="http://schemas.openxmlformats.org/markup-compatibility/2006">
          <mc:Choice xmlns:p14="http://schemas.microsoft.com/office/powerpoint/2010/main" Requires="p14">
            <p:contentPart p14:bwMode="auto" r:id="rId54">
              <p14:nvContentPartPr>
                <p14:cNvPr id="97" name="Ink 96">
                  <a:extLst>
                    <a:ext uri="{FF2B5EF4-FFF2-40B4-BE49-F238E27FC236}">
                      <a16:creationId xmlns:a16="http://schemas.microsoft.com/office/drawing/2014/main" id="{1A2618F5-A138-5445-B19E-E1504EADB993}"/>
                    </a:ext>
                  </a:extLst>
                </p14:cNvPr>
                <p14:cNvContentPartPr/>
                <p14:nvPr/>
              </p14:nvContentPartPr>
              <p14:xfrm>
                <a:off x="9679750" y="2936623"/>
                <a:ext cx="337320" cy="271080"/>
              </p14:xfrm>
            </p:contentPart>
          </mc:Choice>
          <mc:Fallback>
            <p:pic>
              <p:nvPicPr>
                <p:cNvPr id="97" name="Ink 96">
                  <a:extLst>
                    <a:ext uri="{FF2B5EF4-FFF2-40B4-BE49-F238E27FC236}">
                      <a16:creationId xmlns:a16="http://schemas.microsoft.com/office/drawing/2014/main" id="{1A2618F5-A138-5445-B19E-E1504EADB993}"/>
                    </a:ext>
                  </a:extLst>
                </p:cNvPr>
                <p:cNvPicPr/>
                <p:nvPr/>
              </p:nvPicPr>
              <p:blipFill>
                <a:blip r:embed="rId55"/>
                <a:stretch>
                  <a:fillRect/>
                </a:stretch>
              </p:blipFill>
              <p:spPr>
                <a:xfrm>
                  <a:off x="9649150" y="2906023"/>
                  <a:ext cx="39888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8" name="Ink 97">
                  <a:extLst>
                    <a:ext uri="{FF2B5EF4-FFF2-40B4-BE49-F238E27FC236}">
                      <a16:creationId xmlns:a16="http://schemas.microsoft.com/office/drawing/2014/main" id="{617AC8D1-BDD7-3C48-84B5-50B239788168}"/>
                    </a:ext>
                  </a:extLst>
                </p14:cNvPr>
                <p14:cNvContentPartPr/>
                <p14:nvPr/>
              </p14:nvContentPartPr>
              <p14:xfrm>
                <a:off x="10084390" y="3000343"/>
                <a:ext cx="276480" cy="163440"/>
              </p14:xfrm>
            </p:contentPart>
          </mc:Choice>
          <mc:Fallback>
            <p:pic>
              <p:nvPicPr>
                <p:cNvPr id="98" name="Ink 97">
                  <a:extLst>
                    <a:ext uri="{FF2B5EF4-FFF2-40B4-BE49-F238E27FC236}">
                      <a16:creationId xmlns:a16="http://schemas.microsoft.com/office/drawing/2014/main" id="{617AC8D1-BDD7-3C48-84B5-50B239788168}"/>
                    </a:ext>
                  </a:extLst>
                </p:cNvPr>
                <p:cNvPicPr/>
                <p:nvPr/>
              </p:nvPicPr>
              <p:blipFill>
                <a:blip r:embed="rId57"/>
                <a:stretch>
                  <a:fillRect/>
                </a:stretch>
              </p:blipFill>
              <p:spPr>
                <a:xfrm>
                  <a:off x="10053790" y="2969743"/>
                  <a:ext cx="33768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9" name="Ink 98">
                  <a:extLst>
                    <a:ext uri="{FF2B5EF4-FFF2-40B4-BE49-F238E27FC236}">
                      <a16:creationId xmlns:a16="http://schemas.microsoft.com/office/drawing/2014/main" id="{91678D85-CDCE-F444-8ED3-B18FDADED65D}"/>
                    </a:ext>
                  </a:extLst>
                </p14:cNvPr>
                <p14:cNvContentPartPr/>
                <p14:nvPr/>
              </p14:nvContentPartPr>
              <p14:xfrm>
                <a:off x="10462390" y="2887303"/>
                <a:ext cx="411120" cy="346680"/>
              </p14:xfrm>
            </p:contentPart>
          </mc:Choice>
          <mc:Fallback>
            <p:pic>
              <p:nvPicPr>
                <p:cNvPr id="99" name="Ink 98">
                  <a:extLst>
                    <a:ext uri="{FF2B5EF4-FFF2-40B4-BE49-F238E27FC236}">
                      <a16:creationId xmlns:a16="http://schemas.microsoft.com/office/drawing/2014/main" id="{91678D85-CDCE-F444-8ED3-B18FDADED65D}"/>
                    </a:ext>
                  </a:extLst>
                </p:cNvPr>
                <p:cNvPicPr/>
                <p:nvPr/>
              </p:nvPicPr>
              <p:blipFill>
                <a:blip r:embed="rId59"/>
                <a:stretch>
                  <a:fillRect/>
                </a:stretch>
              </p:blipFill>
              <p:spPr>
                <a:xfrm>
                  <a:off x="10431790" y="2856703"/>
                  <a:ext cx="47268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0" name="Ink 99">
                  <a:extLst>
                    <a:ext uri="{FF2B5EF4-FFF2-40B4-BE49-F238E27FC236}">
                      <a16:creationId xmlns:a16="http://schemas.microsoft.com/office/drawing/2014/main" id="{8E3F4FB0-7997-A64B-A138-C13BBF9AD0F7}"/>
                    </a:ext>
                  </a:extLst>
                </p14:cNvPr>
                <p14:cNvContentPartPr/>
                <p14:nvPr/>
              </p14:nvContentPartPr>
              <p14:xfrm>
                <a:off x="10791070" y="2906383"/>
                <a:ext cx="141840" cy="66240"/>
              </p14:xfrm>
            </p:contentPart>
          </mc:Choice>
          <mc:Fallback>
            <p:pic>
              <p:nvPicPr>
                <p:cNvPr id="100" name="Ink 99">
                  <a:extLst>
                    <a:ext uri="{FF2B5EF4-FFF2-40B4-BE49-F238E27FC236}">
                      <a16:creationId xmlns:a16="http://schemas.microsoft.com/office/drawing/2014/main" id="{8E3F4FB0-7997-A64B-A138-C13BBF9AD0F7}"/>
                    </a:ext>
                  </a:extLst>
                </p:cNvPr>
                <p:cNvPicPr/>
                <p:nvPr/>
              </p:nvPicPr>
              <p:blipFill>
                <a:blip r:embed="rId61"/>
                <a:stretch>
                  <a:fillRect/>
                </a:stretch>
              </p:blipFill>
              <p:spPr>
                <a:xfrm>
                  <a:off x="10760110" y="2875783"/>
                  <a:ext cx="203040" cy="12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102" name="Ink 101">
                <a:extLst>
                  <a:ext uri="{FF2B5EF4-FFF2-40B4-BE49-F238E27FC236}">
                    <a16:creationId xmlns:a16="http://schemas.microsoft.com/office/drawing/2014/main" id="{06A5E4B0-E0CA-F84E-B8FC-B237859A0A52}"/>
                  </a:ext>
                </a:extLst>
              </p14:cNvPr>
              <p14:cNvContentPartPr/>
              <p14:nvPr/>
            </p14:nvContentPartPr>
            <p14:xfrm>
              <a:off x="2020030" y="6020383"/>
              <a:ext cx="11520" cy="6120"/>
            </p14:xfrm>
          </p:contentPart>
        </mc:Choice>
        <mc:Fallback>
          <p:pic>
            <p:nvPicPr>
              <p:cNvPr id="102" name="Ink 101">
                <a:extLst>
                  <a:ext uri="{FF2B5EF4-FFF2-40B4-BE49-F238E27FC236}">
                    <a16:creationId xmlns:a16="http://schemas.microsoft.com/office/drawing/2014/main" id="{06A5E4B0-E0CA-F84E-B8FC-B237859A0A52}"/>
                  </a:ext>
                </a:extLst>
              </p:cNvPr>
              <p:cNvPicPr/>
              <p:nvPr/>
            </p:nvPicPr>
            <p:blipFill>
              <a:blip r:embed="rId63"/>
              <a:stretch>
                <a:fillRect/>
              </a:stretch>
            </p:blipFill>
            <p:spPr>
              <a:xfrm>
                <a:off x="1989070" y="5989783"/>
                <a:ext cx="73080" cy="67320"/>
              </a:xfrm>
              <a:prstGeom prst="rect">
                <a:avLst/>
              </a:prstGeom>
            </p:spPr>
          </p:pic>
        </mc:Fallback>
      </mc:AlternateContent>
      <p:grpSp>
        <p:nvGrpSpPr>
          <p:cNvPr id="105" name="Group 104">
            <a:extLst>
              <a:ext uri="{FF2B5EF4-FFF2-40B4-BE49-F238E27FC236}">
                <a16:creationId xmlns:a16="http://schemas.microsoft.com/office/drawing/2014/main" id="{5ED22E06-E491-044D-A95C-D2D6D8415651}"/>
              </a:ext>
            </a:extLst>
          </p:cNvPr>
          <p:cNvGrpSpPr/>
          <p:nvPr/>
        </p:nvGrpSpPr>
        <p:grpSpPr>
          <a:xfrm>
            <a:off x="1462390" y="3326143"/>
            <a:ext cx="6933240" cy="1662840"/>
            <a:chOff x="1462390" y="3326143"/>
            <a:chExt cx="6933240" cy="1662840"/>
          </a:xfrm>
        </p:grpSpPr>
        <mc:AlternateContent xmlns:mc="http://schemas.openxmlformats.org/markup-compatibility/2006">
          <mc:Choice xmlns:p14="http://schemas.microsoft.com/office/powerpoint/2010/main" Requires="p14">
            <p:contentPart p14:bwMode="auto" r:id="rId64">
              <p14:nvContentPartPr>
                <p14:cNvPr id="17" name="Ink 16">
                  <a:extLst>
                    <a:ext uri="{FF2B5EF4-FFF2-40B4-BE49-F238E27FC236}">
                      <a16:creationId xmlns:a16="http://schemas.microsoft.com/office/drawing/2014/main" id="{3727B104-7F1F-AB47-A58A-8102848E88F5}"/>
                    </a:ext>
                  </a:extLst>
                </p14:cNvPr>
                <p14:cNvContentPartPr/>
                <p14:nvPr/>
              </p14:nvContentPartPr>
              <p14:xfrm>
                <a:off x="1515670" y="3941743"/>
                <a:ext cx="248760" cy="198000"/>
              </p14:xfrm>
            </p:contentPart>
          </mc:Choice>
          <mc:Fallback>
            <p:pic>
              <p:nvPicPr>
                <p:cNvPr id="17" name="Ink 16">
                  <a:extLst>
                    <a:ext uri="{FF2B5EF4-FFF2-40B4-BE49-F238E27FC236}">
                      <a16:creationId xmlns:a16="http://schemas.microsoft.com/office/drawing/2014/main" id="{3727B104-7F1F-AB47-A58A-8102848E88F5}"/>
                    </a:ext>
                  </a:extLst>
                </p:cNvPr>
                <p:cNvPicPr/>
                <p:nvPr/>
              </p:nvPicPr>
              <p:blipFill>
                <a:blip r:embed="rId65"/>
                <a:stretch>
                  <a:fillRect/>
                </a:stretch>
              </p:blipFill>
              <p:spPr>
                <a:xfrm>
                  <a:off x="1484710" y="3911143"/>
                  <a:ext cx="3099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8" name="Ink 17">
                  <a:extLst>
                    <a:ext uri="{FF2B5EF4-FFF2-40B4-BE49-F238E27FC236}">
                      <a16:creationId xmlns:a16="http://schemas.microsoft.com/office/drawing/2014/main" id="{3DCB2E6C-59F0-1740-B1A3-96F6F58C284D}"/>
                    </a:ext>
                  </a:extLst>
                </p14:cNvPr>
                <p14:cNvContentPartPr/>
                <p14:nvPr/>
              </p14:nvContentPartPr>
              <p14:xfrm>
                <a:off x="1845430" y="3808183"/>
                <a:ext cx="610200" cy="315360"/>
              </p14:xfrm>
            </p:contentPart>
          </mc:Choice>
          <mc:Fallback>
            <p:pic>
              <p:nvPicPr>
                <p:cNvPr id="18" name="Ink 17">
                  <a:extLst>
                    <a:ext uri="{FF2B5EF4-FFF2-40B4-BE49-F238E27FC236}">
                      <a16:creationId xmlns:a16="http://schemas.microsoft.com/office/drawing/2014/main" id="{3DCB2E6C-59F0-1740-B1A3-96F6F58C284D}"/>
                    </a:ext>
                  </a:extLst>
                </p:cNvPr>
                <p:cNvPicPr/>
                <p:nvPr/>
              </p:nvPicPr>
              <p:blipFill>
                <a:blip r:embed="rId67"/>
                <a:stretch>
                  <a:fillRect/>
                </a:stretch>
              </p:blipFill>
              <p:spPr>
                <a:xfrm>
                  <a:off x="1814830" y="3777583"/>
                  <a:ext cx="6717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9" name="Ink 18">
                  <a:extLst>
                    <a:ext uri="{FF2B5EF4-FFF2-40B4-BE49-F238E27FC236}">
                      <a16:creationId xmlns:a16="http://schemas.microsoft.com/office/drawing/2014/main" id="{AACC7446-B902-EA49-8A10-2F415FA72AD6}"/>
                    </a:ext>
                  </a:extLst>
                </p14:cNvPr>
                <p14:cNvContentPartPr/>
                <p14:nvPr/>
              </p14:nvContentPartPr>
              <p14:xfrm>
                <a:off x="1938310" y="3788023"/>
                <a:ext cx="188640" cy="30600"/>
              </p14:xfrm>
            </p:contentPart>
          </mc:Choice>
          <mc:Fallback>
            <p:pic>
              <p:nvPicPr>
                <p:cNvPr id="19" name="Ink 18">
                  <a:extLst>
                    <a:ext uri="{FF2B5EF4-FFF2-40B4-BE49-F238E27FC236}">
                      <a16:creationId xmlns:a16="http://schemas.microsoft.com/office/drawing/2014/main" id="{AACC7446-B902-EA49-8A10-2F415FA72AD6}"/>
                    </a:ext>
                  </a:extLst>
                </p:cNvPr>
                <p:cNvPicPr/>
                <p:nvPr/>
              </p:nvPicPr>
              <p:blipFill>
                <a:blip r:embed="rId69"/>
                <a:stretch>
                  <a:fillRect/>
                </a:stretch>
              </p:blipFill>
              <p:spPr>
                <a:xfrm>
                  <a:off x="1907710" y="3757063"/>
                  <a:ext cx="2502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 name="Ink 19">
                  <a:extLst>
                    <a:ext uri="{FF2B5EF4-FFF2-40B4-BE49-F238E27FC236}">
                      <a16:creationId xmlns:a16="http://schemas.microsoft.com/office/drawing/2014/main" id="{2BAD2800-4F99-DA4D-8984-EE27344FAC4D}"/>
                    </a:ext>
                  </a:extLst>
                </p14:cNvPr>
                <p14:cNvContentPartPr/>
                <p14:nvPr/>
              </p14:nvContentPartPr>
              <p14:xfrm>
                <a:off x="2929390" y="3939223"/>
                <a:ext cx="138600" cy="15480"/>
              </p14:xfrm>
            </p:contentPart>
          </mc:Choice>
          <mc:Fallback>
            <p:pic>
              <p:nvPicPr>
                <p:cNvPr id="20" name="Ink 19">
                  <a:extLst>
                    <a:ext uri="{FF2B5EF4-FFF2-40B4-BE49-F238E27FC236}">
                      <a16:creationId xmlns:a16="http://schemas.microsoft.com/office/drawing/2014/main" id="{2BAD2800-4F99-DA4D-8984-EE27344FAC4D}"/>
                    </a:ext>
                  </a:extLst>
                </p:cNvPr>
                <p:cNvPicPr/>
                <p:nvPr/>
              </p:nvPicPr>
              <p:blipFill>
                <a:blip r:embed="rId71"/>
                <a:stretch>
                  <a:fillRect/>
                </a:stretch>
              </p:blipFill>
              <p:spPr>
                <a:xfrm>
                  <a:off x="2898430" y="3908623"/>
                  <a:ext cx="2001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 name="Ink 20">
                  <a:extLst>
                    <a:ext uri="{FF2B5EF4-FFF2-40B4-BE49-F238E27FC236}">
                      <a16:creationId xmlns:a16="http://schemas.microsoft.com/office/drawing/2014/main" id="{DCF5EAB8-E911-4A40-ACFF-192970A7918E}"/>
                    </a:ext>
                  </a:extLst>
                </p14:cNvPr>
                <p14:cNvContentPartPr/>
                <p14:nvPr/>
              </p14:nvContentPartPr>
              <p14:xfrm>
                <a:off x="2891230" y="4086823"/>
                <a:ext cx="238320" cy="43200"/>
              </p14:xfrm>
            </p:contentPart>
          </mc:Choice>
          <mc:Fallback>
            <p:pic>
              <p:nvPicPr>
                <p:cNvPr id="21" name="Ink 20">
                  <a:extLst>
                    <a:ext uri="{FF2B5EF4-FFF2-40B4-BE49-F238E27FC236}">
                      <a16:creationId xmlns:a16="http://schemas.microsoft.com/office/drawing/2014/main" id="{DCF5EAB8-E911-4A40-ACFF-192970A7918E}"/>
                    </a:ext>
                  </a:extLst>
                </p:cNvPr>
                <p:cNvPicPr/>
                <p:nvPr/>
              </p:nvPicPr>
              <p:blipFill>
                <a:blip r:embed="rId73"/>
                <a:stretch>
                  <a:fillRect/>
                </a:stretch>
              </p:blipFill>
              <p:spPr>
                <a:xfrm>
                  <a:off x="2860630" y="4056223"/>
                  <a:ext cx="299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3" name="Ink 22">
                  <a:extLst>
                    <a:ext uri="{FF2B5EF4-FFF2-40B4-BE49-F238E27FC236}">
                      <a16:creationId xmlns:a16="http://schemas.microsoft.com/office/drawing/2014/main" id="{0C326701-435F-BB4B-BDC1-2E8253F591DC}"/>
                    </a:ext>
                  </a:extLst>
                </p14:cNvPr>
                <p14:cNvContentPartPr/>
                <p14:nvPr/>
              </p14:nvContentPartPr>
              <p14:xfrm>
                <a:off x="3730750" y="3909343"/>
                <a:ext cx="230400" cy="202320"/>
              </p14:xfrm>
            </p:contentPart>
          </mc:Choice>
          <mc:Fallback>
            <p:pic>
              <p:nvPicPr>
                <p:cNvPr id="23" name="Ink 22">
                  <a:extLst>
                    <a:ext uri="{FF2B5EF4-FFF2-40B4-BE49-F238E27FC236}">
                      <a16:creationId xmlns:a16="http://schemas.microsoft.com/office/drawing/2014/main" id="{0C326701-435F-BB4B-BDC1-2E8253F591DC}"/>
                    </a:ext>
                  </a:extLst>
                </p:cNvPr>
                <p:cNvPicPr/>
                <p:nvPr/>
              </p:nvPicPr>
              <p:blipFill>
                <a:blip r:embed="rId75"/>
                <a:stretch>
                  <a:fillRect/>
                </a:stretch>
              </p:blipFill>
              <p:spPr>
                <a:xfrm>
                  <a:off x="3700150" y="3878743"/>
                  <a:ext cx="2919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4" name="Ink 23">
                  <a:extLst>
                    <a:ext uri="{FF2B5EF4-FFF2-40B4-BE49-F238E27FC236}">
                      <a16:creationId xmlns:a16="http://schemas.microsoft.com/office/drawing/2014/main" id="{024C7E60-B591-B842-87DF-60654CD29D16}"/>
                    </a:ext>
                  </a:extLst>
                </p14:cNvPr>
                <p14:cNvContentPartPr/>
                <p14:nvPr/>
              </p14:nvContentPartPr>
              <p14:xfrm>
                <a:off x="4004350" y="3934903"/>
                <a:ext cx="216360" cy="144000"/>
              </p14:xfrm>
            </p:contentPart>
          </mc:Choice>
          <mc:Fallback>
            <p:pic>
              <p:nvPicPr>
                <p:cNvPr id="24" name="Ink 23">
                  <a:extLst>
                    <a:ext uri="{FF2B5EF4-FFF2-40B4-BE49-F238E27FC236}">
                      <a16:creationId xmlns:a16="http://schemas.microsoft.com/office/drawing/2014/main" id="{024C7E60-B591-B842-87DF-60654CD29D16}"/>
                    </a:ext>
                  </a:extLst>
                </p:cNvPr>
                <p:cNvPicPr/>
                <p:nvPr/>
              </p:nvPicPr>
              <p:blipFill>
                <a:blip r:embed="rId77"/>
                <a:stretch>
                  <a:fillRect/>
                </a:stretch>
              </p:blipFill>
              <p:spPr>
                <a:xfrm>
                  <a:off x="3973750" y="3904303"/>
                  <a:ext cx="2779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5" name="Ink 24">
                  <a:extLst>
                    <a:ext uri="{FF2B5EF4-FFF2-40B4-BE49-F238E27FC236}">
                      <a16:creationId xmlns:a16="http://schemas.microsoft.com/office/drawing/2014/main" id="{5B8347D6-8AFE-BE4F-87BD-8DAF983F0C95}"/>
                    </a:ext>
                  </a:extLst>
                </p14:cNvPr>
                <p14:cNvContentPartPr/>
                <p14:nvPr/>
              </p14:nvContentPartPr>
              <p14:xfrm>
                <a:off x="4302430" y="3763903"/>
                <a:ext cx="558720" cy="486720"/>
              </p14:xfrm>
            </p:contentPart>
          </mc:Choice>
          <mc:Fallback>
            <p:pic>
              <p:nvPicPr>
                <p:cNvPr id="25" name="Ink 24">
                  <a:extLst>
                    <a:ext uri="{FF2B5EF4-FFF2-40B4-BE49-F238E27FC236}">
                      <a16:creationId xmlns:a16="http://schemas.microsoft.com/office/drawing/2014/main" id="{5B8347D6-8AFE-BE4F-87BD-8DAF983F0C95}"/>
                    </a:ext>
                  </a:extLst>
                </p:cNvPr>
                <p:cNvPicPr/>
                <p:nvPr/>
              </p:nvPicPr>
              <p:blipFill>
                <a:blip r:embed="rId79"/>
                <a:stretch>
                  <a:fillRect/>
                </a:stretch>
              </p:blipFill>
              <p:spPr>
                <a:xfrm>
                  <a:off x="4271830" y="3733303"/>
                  <a:ext cx="62028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6" name="Ink 25">
                  <a:extLst>
                    <a:ext uri="{FF2B5EF4-FFF2-40B4-BE49-F238E27FC236}">
                      <a16:creationId xmlns:a16="http://schemas.microsoft.com/office/drawing/2014/main" id="{B96A6F68-FB63-D74C-8053-3E6E1A15B77E}"/>
                    </a:ext>
                  </a:extLst>
                </p14:cNvPr>
                <p14:cNvContentPartPr/>
                <p14:nvPr/>
              </p14:nvContentPartPr>
              <p14:xfrm>
                <a:off x="4648390" y="3822583"/>
                <a:ext cx="132120" cy="26280"/>
              </p14:xfrm>
            </p:contentPart>
          </mc:Choice>
          <mc:Fallback>
            <p:pic>
              <p:nvPicPr>
                <p:cNvPr id="26" name="Ink 25">
                  <a:extLst>
                    <a:ext uri="{FF2B5EF4-FFF2-40B4-BE49-F238E27FC236}">
                      <a16:creationId xmlns:a16="http://schemas.microsoft.com/office/drawing/2014/main" id="{B96A6F68-FB63-D74C-8053-3E6E1A15B77E}"/>
                    </a:ext>
                  </a:extLst>
                </p:cNvPr>
                <p:cNvPicPr/>
                <p:nvPr/>
              </p:nvPicPr>
              <p:blipFill>
                <a:blip r:embed="rId81"/>
                <a:stretch>
                  <a:fillRect/>
                </a:stretch>
              </p:blipFill>
              <p:spPr>
                <a:xfrm>
                  <a:off x="4617790" y="3791983"/>
                  <a:ext cx="1933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7" name="Ink 26">
                  <a:extLst>
                    <a:ext uri="{FF2B5EF4-FFF2-40B4-BE49-F238E27FC236}">
                      <a16:creationId xmlns:a16="http://schemas.microsoft.com/office/drawing/2014/main" id="{518965AD-4003-3A44-91F0-F1D9AE2C560F}"/>
                    </a:ext>
                  </a:extLst>
                </p14:cNvPr>
                <p14:cNvContentPartPr/>
                <p14:nvPr/>
              </p14:nvContentPartPr>
              <p14:xfrm>
                <a:off x="5163550" y="3829783"/>
                <a:ext cx="233640" cy="276480"/>
              </p14:xfrm>
            </p:contentPart>
          </mc:Choice>
          <mc:Fallback>
            <p:pic>
              <p:nvPicPr>
                <p:cNvPr id="27" name="Ink 26">
                  <a:extLst>
                    <a:ext uri="{FF2B5EF4-FFF2-40B4-BE49-F238E27FC236}">
                      <a16:creationId xmlns:a16="http://schemas.microsoft.com/office/drawing/2014/main" id="{518965AD-4003-3A44-91F0-F1D9AE2C560F}"/>
                    </a:ext>
                  </a:extLst>
                </p:cNvPr>
                <p:cNvPicPr/>
                <p:nvPr/>
              </p:nvPicPr>
              <p:blipFill>
                <a:blip r:embed="rId83"/>
                <a:stretch>
                  <a:fillRect/>
                </a:stretch>
              </p:blipFill>
              <p:spPr>
                <a:xfrm>
                  <a:off x="5132950" y="3799183"/>
                  <a:ext cx="2948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8" name="Ink 27">
                  <a:extLst>
                    <a:ext uri="{FF2B5EF4-FFF2-40B4-BE49-F238E27FC236}">
                      <a16:creationId xmlns:a16="http://schemas.microsoft.com/office/drawing/2014/main" id="{264A0FF0-6DDE-F24A-AC3A-837FA47A156A}"/>
                    </a:ext>
                  </a:extLst>
                </p14:cNvPr>
                <p14:cNvContentPartPr/>
                <p14:nvPr/>
              </p14:nvContentPartPr>
              <p14:xfrm>
                <a:off x="5181910" y="3889903"/>
                <a:ext cx="226800" cy="228240"/>
              </p14:xfrm>
            </p:contentPart>
          </mc:Choice>
          <mc:Fallback>
            <p:pic>
              <p:nvPicPr>
                <p:cNvPr id="28" name="Ink 27">
                  <a:extLst>
                    <a:ext uri="{FF2B5EF4-FFF2-40B4-BE49-F238E27FC236}">
                      <a16:creationId xmlns:a16="http://schemas.microsoft.com/office/drawing/2014/main" id="{264A0FF0-6DDE-F24A-AC3A-837FA47A156A}"/>
                    </a:ext>
                  </a:extLst>
                </p:cNvPr>
                <p:cNvPicPr/>
                <p:nvPr/>
              </p:nvPicPr>
              <p:blipFill>
                <a:blip r:embed="rId85"/>
                <a:stretch>
                  <a:fillRect/>
                </a:stretch>
              </p:blipFill>
              <p:spPr>
                <a:xfrm>
                  <a:off x="5151310" y="3859303"/>
                  <a:ext cx="2883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9" name="Ink 28">
                  <a:extLst>
                    <a:ext uri="{FF2B5EF4-FFF2-40B4-BE49-F238E27FC236}">
                      <a16:creationId xmlns:a16="http://schemas.microsoft.com/office/drawing/2014/main" id="{C129734C-E6B4-594C-8710-16D20236FB74}"/>
                    </a:ext>
                  </a:extLst>
                </p14:cNvPr>
                <p14:cNvContentPartPr/>
                <p14:nvPr/>
              </p14:nvContentPartPr>
              <p14:xfrm>
                <a:off x="5661070" y="3834823"/>
                <a:ext cx="200520" cy="258840"/>
              </p14:xfrm>
            </p:contentPart>
          </mc:Choice>
          <mc:Fallback>
            <p:pic>
              <p:nvPicPr>
                <p:cNvPr id="29" name="Ink 28">
                  <a:extLst>
                    <a:ext uri="{FF2B5EF4-FFF2-40B4-BE49-F238E27FC236}">
                      <a16:creationId xmlns:a16="http://schemas.microsoft.com/office/drawing/2014/main" id="{C129734C-E6B4-594C-8710-16D20236FB74}"/>
                    </a:ext>
                  </a:extLst>
                </p:cNvPr>
                <p:cNvPicPr/>
                <p:nvPr/>
              </p:nvPicPr>
              <p:blipFill>
                <a:blip r:embed="rId87"/>
                <a:stretch>
                  <a:fillRect/>
                </a:stretch>
              </p:blipFill>
              <p:spPr>
                <a:xfrm>
                  <a:off x="5630470" y="3804223"/>
                  <a:ext cx="26208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0" name="Ink 29">
                  <a:extLst>
                    <a:ext uri="{FF2B5EF4-FFF2-40B4-BE49-F238E27FC236}">
                      <a16:creationId xmlns:a16="http://schemas.microsoft.com/office/drawing/2014/main" id="{66B2D0EB-7362-ED47-8AE4-194199DAA780}"/>
                    </a:ext>
                  </a:extLst>
                </p14:cNvPr>
                <p14:cNvContentPartPr/>
                <p14:nvPr/>
              </p14:nvContentPartPr>
              <p14:xfrm>
                <a:off x="5928910" y="3951823"/>
                <a:ext cx="12600" cy="8640"/>
              </p14:xfrm>
            </p:contentPart>
          </mc:Choice>
          <mc:Fallback>
            <p:pic>
              <p:nvPicPr>
                <p:cNvPr id="30" name="Ink 29">
                  <a:extLst>
                    <a:ext uri="{FF2B5EF4-FFF2-40B4-BE49-F238E27FC236}">
                      <a16:creationId xmlns:a16="http://schemas.microsoft.com/office/drawing/2014/main" id="{66B2D0EB-7362-ED47-8AE4-194199DAA780}"/>
                    </a:ext>
                  </a:extLst>
                </p:cNvPr>
                <p:cNvPicPr/>
                <p:nvPr/>
              </p:nvPicPr>
              <p:blipFill>
                <a:blip r:embed="rId63"/>
                <a:stretch>
                  <a:fillRect/>
                </a:stretch>
              </p:blipFill>
              <p:spPr>
                <a:xfrm>
                  <a:off x="5898310" y="3921223"/>
                  <a:ext cx="741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1" name="Ink 30">
                  <a:extLst>
                    <a:ext uri="{FF2B5EF4-FFF2-40B4-BE49-F238E27FC236}">
                      <a16:creationId xmlns:a16="http://schemas.microsoft.com/office/drawing/2014/main" id="{8A1820B5-B79F-FC40-B0E1-EE21588668BD}"/>
                    </a:ext>
                  </a:extLst>
                </p14:cNvPr>
                <p14:cNvContentPartPr/>
                <p14:nvPr/>
              </p14:nvContentPartPr>
              <p14:xfrm>
                <a:off x="6058150" y="3820423"/>
                <a:ext cx="191880" cy="220320"/>
              </p14:xfrm>
            </p:contentPart>
          </mc:Choice>
          <mc:Fallback>
            <p:pic>
              <p:nvPicPr>
                <p:cNvPr id="31" name="Ink 30">
                  <a:extLst>
                    <a:ext uri="{FF2B5EF4-FFF2-40B4-BE49-F238E27FC236}">
                      <a16:creationId xmlns:a16="http://schemas.microsoft.com/office/drawing/2014/main" id="{8A1820B5-B79F-FC40-B0E1-EE21588668BD}"/>
                    </a:ext>
                  </a:extLst>
                </p:cNvPr>
                <p:cNvPicPr/>
                <p:nvPr/>
              </p:nvPicPr>
              <p:blipFill>
                <a:blip r:embed="rId90"/>
                <a:stretch>
                  <a:fillRect/>
                </a:stretch>
              </p:blipFill>
              <p:spPr>
                <a:xfrm>
                  <a:off x="6027550" y="3789463"/>
                  <a:ext cx="2530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32" name="Ink 31">
                  <a:extLst>
                    <a:ext uri="{FF2B5EF4-FFF2-40B4-BE49-F238E27FC236}">
                      <a16:creationId xmlns:a16="http://schemas.microsoft.com/office/drawing/2014/main" id="{5CBA0D0B-50AD-AD47-B72C-304E0C937404}"/>
                    </a:ext>
                  </a:extLst>
                </p14:cNvPr>
                <p14:cNvContentPartPr/>
                <p14:nvPr/>
              </p14:nvContentPartPr>
              <p14:xfrm>
                <a:off x="6075790" y="3802783"/>
                <a:ext cx="153720" cy="23040"/>
              </p14:xfrm>
            </p:contentPart>
          </mc:Choice>
          <mc:Fallback>
            <p:pic>
              <p:nvPicPr>
                <p:cNvPr id="32" name="Ink 31">
                  <a:extLst>
                    <a:ext uri="{FF2B5EF4-FFF2-40B4-BE49-F238E27FC236}">
                      <a16:creationId xmlns:a16="http://schemas.microsoft.com/office/drawing/2014/main" id="{5CBA0D0B-50AD-AD47-B72C-304E0C937404}"/>
                    </a:ext>
                  </a:extLst>
                </p:cNvPr>
                <p:cNvPicPr/>
                <p:nvPr/>
              </p:nvPicPr>
              <p:blipFill>
                <a:blip r:embed="rId92"/>
                <a:stretch>
                  <a:fillRect/>
                </a:stretch>
              </p:blipFill>
              <p:spPr>
                <a:xfrm>
                  <a:off x="6045190" y="3772183"/>
                  <a:ext cx="2152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4" name="Ink 33">
                  <a:extLst>
                    <a:ext uri="{FF2B5EF4-FFF2-40B4-BE49-F238E27FC236}">
                      <a16:creationId xmlns:a16="http://schemas.microsoft.com/office/drawing/2014/main" id="{0C3E6E5C-0698-7340-9D34-A01878F59E79}"/>
                    </a:ext>
                  </a:extLst>
                </p14:cNvPr>
                <p14:cNvContentPartPr/>
                <p14:nvPr/>
              </p14:nvContentPartPr>
              <p14:xfrm>
                <a:off x="6637030" y="3993583"/>
                <a:ext cx="287640" cy="51480"/>
              </p14:xfrm>
            </p:contentPart>
          </mc:Choice>
          <mc:Fallback>
            <p:pic>
              <p:nvPicPr>
                <p:cNvPr id="34" name="Ink 33">
                  <a:extLst>
                    <a:ext uri="{FF2B5EF4-FFF2-40B4-BE49-F238E27FC236}">
                      <a16:creationId xmlns:a16="http://schemas.microsoft.com/office/drawing/2014/main" id="{0C3E6E5C-0698-7340-9D34-A01878F59E79}"/>
                    </a:ext>
                  </a:extLst>
                </p:cNvPr>
                <p:cNvPicPr/>
                <p:nvPr/>
              </p:nvPicPr>
              <p:blipFill>
                <a:blip r:embed="rId94"/>
                <a:stretch>
                  <a:fillRect/>
                </a:stretch>
              </p:blipFill>
              <p:spPr>
                <a:xfrm>
                  <a:off x="6606430" y="3962983"/>
                  <a:ext cx="3492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5" name="Ink 34">
                  <a:extLst>
                    <a:ext uri="{FF2B5EF4-FFF2-40B4-BE49-F238E27FC236}">
                      <a16:creationId xmlns:a16="http://schemas.microsoft.com/office/drawing/2014/main" id="{FD310609-69A6-5A4C-B5E2-D62EACC3CC13}"/>
                    </a:ext>
                  </a:extLst>
                </p14:cNvPr>
                <p14:cNvContentPartPr/>
                <p14:nvPr/>
              </p14:nvContentPartPr>
              <p14:xfrm>
                <a:off x="6787870" y="3912943"/>
                <a:ext cx="19800" cy="266400"/>
              </p14:xfrm>
            </p:contentPart>
          </mc:Choice>
          <mc:Fallback>
            <p:pic>
              <p:nvPicPr>
                <p:cNvPr id="35" name="Ink 34">
                  <a:extLst>
                    <a:ext uri="{FF2B5EF4-FFF2-40B4-BE49-F238E27FC236}">
                      <a16:creationId xmlns:a16="http://schemas.microsoft.com/office/drawing/2014/main" id="{FD310609-69A6-5A4C-B5E2-D62EACC3CC13}"/>
                    </a:ext>
                  </a:extLst>
                </p:cNvPr>
                <p:cNvPicPr/>
                <p:nvPr/>
              </p:nvPicPr>
              <p:blipFill>
                <a:blip r:embed="rId96"/>
                <a:stretch>
                  <a:fillRect/>
                </a:stretch>
              </p:blipFill>
              <p:spPr>
                <a:xfrm>
                  <a:off x="6756910" y="3881983"/>
                  <a:ext cx="8100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6" name="Ink 35">
                  <a:extLst>
                    <a:ext uri="{FF2B5EF4-FFF2-40B4-BE49-F238E27FC236}">
                      <a16:creationId xmlns:a16="http://schemas.microsoft.com/office/drawing/2014/main" id="{59F7C9E1-E143-CB44-A745-DE41C540B720}"/>
                    </a:ext>
                  </a:extLst>
                </p14:cNvPr>
                <p14:cNvContentPartPr/>
                <p14:nvPr/>
              </p14:nvContentPartPr>
              <p14:xfrm>
                <a:off x="7008910" y="3897823"/>
                <a:ext cx="201240" cy="250920"/>
              </p14:xfrm>
            </p:contentPart>
          </mc:Choice>
          <mc:Fallback>
            <p:pic>
              <p:nvPicPr>
                <p:cNvPr id="36" name="Ink 35">
                  <a:extLst>
                    <a:ext uri="{FF2B5EF4-FFF2-40B4-BE49-F238E27FC236}">
                      <a16:creationId xmlns:a16="http://schemas.microsoft.com/office/drawing/2014/main" id="{59F7C9E1-E143-CB44-A745-DE41C540B720}"/>
                    </a:ext>
                  </a:extLst>
                </p:cNvPr>
                <p:cNvPicPr/>
                <p:nvPr/>
              </p:nvPicPr>
              <p:blipFill>
                <a:blip r:embed="rId98"/>
                <a:stretch>
                  <a:fillRect/>
                </a:stretch>
              </p:blipFill>
              <p:spPr>
                <a:xfrm>
                  <a:off x="6978310" y="3867223"/>
                  <a:ext cx="262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7" name="Ink 36">
                  <a:extLst>
                    <a:ext uri="{FF2B5EF4-FFF2-40B4-BE49-F238E27FC236}">
                      <a16:creationId xmlns:a16="http://schemas.microsoft.com/office/drawing/2014/main" id="{5C1C1989-E6E2-414F-89D3-F8F32F5F72CF}"/>
                    </a:ext>
                  </a:extLst>
                </p14:cNvPr>
                <p14:cNvContentPartPr/>
                <p14:nvPr/>
              </p14:nvContentPartPr>
              <p14:xfrm>
                <a:off x="7382590" y="3903943"/>
                <a:ext cx="136080" cy="199800"/>
              </p14:xfrm>
            </p:contentPart>
          </mc:Choice>
          <mc:Fallback>
            <p:pic>
              <p:nvPicPr>
                <p:cNvPr id="37" name="Ink 36">
                  <a:extLst>
                    <a:ext uri="{FF2B5EF4-FFF2-40B4-BE49-F238E27FC236}">
                      <a16:creationId xmlns:a16="http://schemas.microsoft.com/office/drawing/2014/main" id="{5C1C1989-E6E2-414F-89D3-F8F32F5F72CF}"/>
                    </a:ext>
                  </a:extLst>
                </p:cNvPr>
                <p:cNvPicPr/>
                <p:nvPr/>
              </p:nvPicPr>
              <p:blipFill>
                <a:blip r:embed="rId100"/>
                <a:stretch>
                  <a:fillRect/>
                </a:stretch>
              </p:blipFill>
              <p:spPr>
                <a:xfrm>
                  <a:off x="7351990" y="3873343"/>
                  <a:ext cx="1972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38" name="Ink 37">
                  <a:extLst>
                    <a:ext uri="{FF2B5EF4-FFF2-40B4-BE49-F238E27FC236}">
                      <a16:creationId xmlns:a16="http://schemas.microsoft.com/office/drawing/2014/main" id="{0CEB6113-1D27-8F4D-AADF-9430259B10CC}"/>
                    </a:ext>
                  </a:extLst>
                </p14:cNvPr>
                <p14:cNvContentPartPr/>
                <p14:nvPr/>
              </p14:nvContentPartPr>
              <p14:xfrm>
                <a:off x="7396630" y="3832303"/>
                <a:ext cx="207000" cy="54720"/>
              </p14:xfrm>
            </p:contentPart>
          </mc:Choice>
          <mc:Fallback>
            <p:pic>
              <p:nvPicPr>
                <p:cNvPr id="38" name="Ink 37">
                  <a:extLst>
                    <a:ext uri="{FF2B5EF4-FFF2-40B4-BE49-F238E27FC236}">
                      <a16:creationId xmlns:a16="http://schemas.microsoft.com/office/drawing/2014/main" id="{0CEB6113-1D27-8F4D-AADF-9430259B10CC}"/>
                    </a:ext>
                  </a:extLst>
                </p:cNvPr>
                <p:cNvPicPr/>
                <p:nvPr/>
              </p:nvPicPr>
              <p:blipFill>
                <a:blip r:embed="rId102"/>
                <a:stretch>
                  <a:fillRect/>
                </a:stretch>
              </p:blipFill>
              <p:spPr>
                <a:xfrm>
                  <a:off x="7366030" y="3801703"/>
                  <a:ext cx="2682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9" name="Ink 38">
                  <a:extLst>
                    <a:ext uri="{FF2B5EF4-FFF2-40B4-BE49-F238E27FC236}">
                      <a16:creationId xmlns:a16="http://schemas.microsoft.com/office/drawing/2014/main" id="{C001E8E7-A273-DD47-96B4-0BA4D17A4508}"/>
                    </a:ext>
                  </a:extLst>
                </p14:cNvPr>
                <p14:cNvContentPartPr/>
                <p14:nvPr/>
              </p14:nvContentPartPr>
              <p14:xfrm>
                <a:off x="7685350" y="3819703"/>
                <a:ext cx="171360" cy="216000"/>
              </p14:xfrm>
            </p:contentPart>
          </mc:Choice>
          <mc:Fallback>
            <p:pic>
              <p:nvPicPr>
                <p:cNvPr id="39" name="Ink 38">
                  <a:extLst>
                    <a:ext uri="{FF2B5EF4-FFF2-40B4-BE49-F238E27FC236}">
                      <a16:creationId xmlns:a16="http://schemas.microsoft.com/office/drawing/2014/main" id="{C001E8E7-A273-DD47-96B4-0BA4D17A4508}"/>
                    </a:ext>
                  </a:extLst>
                </p:cNvPr>
                <p:cNvPicPr/>
                <p:nvPr/>
              </p:nvPicPr>
              <p:blipFill>
                <a:blip r:embed="rId104"/>
                <a:stretch>
                  <a:fillRect/>
                </a:stretch>
              </p:blipFill>
              <p:spPr>
                <a:xfrm>
                  <a:off x="7654750" y="3789103"/>
                  <a:ext cx="2325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1" name="Ink 40">
                  <a:extLst>
                    <a:ext uri="{FF2B5EF4-FFF2-40B4-BE49-F238E27FC236}">
                      <a16:creationId xmlns:a16="http://schemas.microsoft.com/office/drawing/2014/main" id="{94C7AA45-B062-2F44-82A7-B77E02F97F2C}"/>
                    </a:ext>
                  </a:extLst>
                </p14:cNvPr>
                <p14:cNvContentPartPr/>
                <p14:nvPr/>
              </p14:nvContentPartPr>
              <p14:xfrm>
                <a:off x="3884470" y="4317223"/>
                <a:ext cx="4511160" cy="96120"/>
              </p14:xfrm>
            </p:contentPart>
          </mc:Choice>
          <mc:Fallback>
            <p:pic>
              <p:nvPicPr>
                <p:cNvPr id="41" name="Ink 40">
                  <a:extLst>
                    <a:ext uri="{FF2B5EF4-FFF2-40B4-BE49-F238E27FC236}">
                      <a16:creationId xmlns:a16="http://schemas.microsoft.com/office/drawing/2014/main" id="{94C7AA45-B062-2F44-82A7-B77E02F97F2C}"/>
                    </a:ext>
                  </a:extLst>
                </p:cNvPr>
                <p:cNvPicPr/>
                <p:nvPr/>
              </p:nvPicPr>
              <p:blipFill>
                <a:blip r:embed="rId106"/>
                <a:stretch>
                  <a:fillRect/>
                </a:stretch>
              </p:blipFill>
              <p:spPr>
                <a:xfrm>
                  <a:off x="3853510" y="4286623"/>
                  <a:ext cx="45723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2" name="Ink 41">
                  <a:extLst>
                    <a:ext uri="{FF2B5EF4-FFF2-40B4-BE49-F238E27FC236}">
                      <a16:creationId xmlns:a16="http://schemas.microsoft.com/office/drawing/2014/main" id="{48615342-FB3E-8D47-9AA7-22981FE30036}"/>
                    </a:ext>
                  </a:extLst>
                </p14:cNvPr>
                <p14:cNvContentPartPr/>
                <p14:nvPr/>
              </p14:nvContentPartPr>
              <p14:xfrm>
                <a:off x="3949990" y="4262503"/>
                <a:ext cx="3938400" cy="214920"/>
              </p14:xfrm>
            </p:contentPart>
          </mc:Choice>
          <mc:Fallback>
            <p:pic>
              <p:nvPicPr>
                <p:cNvPr id="42" name="Ink 41">
                  <a:extLst>
                    <a:ext uri="{FF2B5EF4-FFF2-40B4-BE49-F238E27FC236}">
                      <a16:creationId xmlns:a16="http://schemas.microsoft.com/office/drawing/2014/main" id="{48615342-FB3E-8D47-9AA7-22981FE30036}"/>
                    </a:ext>
                  </a:extLst>
                </p:cNvPr>
                <p:cNvPicPr/>
                <p:nvPr/>
              </p:nvPicPr>
              <p:blipFill>
                <a:blip r:embed="rId108"/>
                <a:stretch>
                  <a:fillRect/>
                </a:stretch>
              </p:blipFill>
              <p:spPr>
                <a:xfrm>
                  <a:off x="3919390" y="4231903"/>
                  <a:ext cx="399996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3" name="Ink 42">
                  <a:extLst>
                    <a:ext uri="{FF2B5EF4-FFF2-40B4-BE49-F238E27FC236}">
                      <a16:creationId xmlns:a16="http://schemas.microsoft.com/office/drawing/2014/main" id="{C54E8676-ABA0-8348-ADA7-AC36117CBA2A}"/>
                    </a:ext>
                  </a:extLst>
                </p14:cNvPr>
                <p14:cNvContentPartPr/>
                <p14:nvPr/>
              </p14:nvContentPartPr>
              <p14:xfrm>
                <a:off x="4307110" y="4285543"/>
                <a:ext cx="3553560" cy="168120"/>
              </p14:xfrm>
            </p:contentPart>
          </mc:Choice>
          <mc:Fallback>
            <p:pic>
              <p:nvPicPr>
                <p:cNvPr id="43" name="Ink 42">
                  <a:extLst>
                    <a:ext uri="{FF2B5EF4-FFF2-40B4-BE49-F238E27FC236}">
                      <a16:creationId xmlns:a16="http://schemas.microsoft.com/office/drawing/2014/main" id="{C54E8676-ABA0-8348-ADA7-AC36117CBA2A}"/>
                    </a:ext>
                  </a:extLst>
                </p:cNvPr>
                <p:cNvPicPr/>
                <p:nvPr/>
              </p:nvPicPr>
              <p:blipFill>
                <a:blip r:embed="rId110"/>
                <a:stretch>
                  <a:fillRect/>
                </a:stretch>
              </p:blipFill>
              <p:spPr>
                <a:xfrm>
                  <a:off x="4276510" y="4254943"/>
                  <a:ext cx="3615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3" name="Ink 52">
                  <a:extLst>
                    <a:ext uri="{FF2B5EF4-FFF2-40B4-BE49-F238E27FC236}">
                      <a16:creationId xmlns:a16="http://schemas.microsoft.com/office/drawing/2014/main" id="{91357100-21AE-DB48-9143-A08C025832FE}"/>
                    </a:ext>
                  </a:extLst>
                </p14:cNvPr>
                <p14:cNvContentPartPr/>
                <p14:nvPr/>
              </p14:nvContentPartPr>
              <p14:xfrm>
                <a:off x="3340870" y="3326143"/>
                <a:ext cx="1820160" cy="1549080"/>
              </p14:xfrm>
            </p:contentPart>
          </mc:Choice>
          <mc:Fallback>
            <p:pic>
              <p:nvPicPr>
                <p:cNvPr id="53" name="Ink 52">
                  <a:extLst>
                    <a:ext uri="{FF2B5EF4-FFF2-40B4-BE49-F238E27FC236}">
                      <a16:creationId xmlns:a16="http://schemas.microsoft.com/office/drawing/2014/main" id="{91357100-21AE-DB48-9143-A08C025832FE}"/>
                    </a:ext>
                  </a:extLst>
                </p:cNvPr>
                <p:cNvPicPr/>
                <p:nvPr/>
              </p:nvPicPr>
              <p:blipFill>
                <a:blip r:embed="rId112"/>
                <a:stretch>
                  <a:fillRect/>
                </a:stretch>
              </p:blipFill>
              <p:spPr>
                <a:xfrm>
                  <a:off x="3310270" y="3295543"/>
                  <a:ext cx="1881720" cy="1610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5" name="Ink 54">
                  <a:extLst>
                    <a:ext uri="{FF2B5EF4-FFF2-40B4-BE49-F238E27FC236}">
                      <a16:creationId xmlns:a16="http://schemas.microsoft.com/office/drawing/2014/main" id="{E632819A-52E9-8C4E-8587-60475A6213EB}"/>
                    </a:ext>
                  </a:extLst>
                </p14:cNvPr>
                <p14:cNvContentPartPr/>
                <p14:nvPr/>
              </p14:nvContentPartPr>
              <p14:xfrm>
                <a:off x="3473710" y="4337383"/>
                <a:ext cx="1614960" cy="559800"/>
              </p14:xfrm>
            </p:contentPart>
          </mc:Choice>
          <mc:Fallback>
            <p:pic>
              <p:nvPicPr>
                <p:cNvPr id="55" name="Ink 54">
                  <a:extLst>
                    <a:ext uri="{FF2B5EF4-FFF2-40B4-BE49-F238E27FC236}">
                      <a16:creationId xmlns:a16="http://schemas.microsoft.com/office/drawing/2014/main" id="{E632819A-52E9-8C4E-8587-60475A6213EB}"/>
                    </a:ext>
                  </a:extLst>
                </p:cNvPr>
                <p:cNvPicPr/>
                <p:nvPr/>
              </p:nvPicPr>
              <p:blipFill>
                <a:blip r:embed="rId114"/>
                <a:stretch>
                  <a:fillRect/>
                </a:stretch>
              </p:blipFill>
              <p:spPr>
                <a:xfrm>
                  <a:off x="3442750" y="4306783"/>
                  <a:ext cx="167652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6" name="Ink 55">
                  <a:extLst>
                    <a:ext uri="{FF2B5EF4-FFF2-40B4-BE49-F238E27FC236}">
                      <a16:creationId xmlns:a16="http://schemas.microsoft.com/office/drawing/2014/main" id="{611D2F2C-C483-9D4D-AD8A-D97FD7D14AB5}"/>
                    </a:ext>
                  </a:extLst>
                </p14:cNvPr>
                <p14:cNvContentPartPr/>
                <p14:nvPr/>
              </p14:nvContentPartPr>
              <p14:xfrm>
                <a:off x="3605470" y="4360783"/>
                <a:ext cx="1537200" cy="517320"/>
              </p14:xfrm>
            </p:contentPart>
          </mc:Choice>
          <mc:Fallback>
            <p:pic>
              <p:nvPicPr>
                <p:cNvPr id="56" name="Ink 55">
                  <a:extLst>
                    <a:ext uri="{FF2B5EF4-FFF2-40B4-BE49-F238E27FC236}">
                      <a16:creationId xmlns:a16="http://schemas.microsoft.com/office/drawing/2014/main" id="{611D2F2C-C483-9D4D-AD8A-D97FD7D14AB5}"/>
                    </a:ext>
                  </a:extLst>
                </p:cNvPr>
                <p:cNvPicPr/>
                <p:nvPr/>
              </p:nvPicPr>
              <p:blipFill>
                <a:blip r:embed="rId116"/>
                <a:stretch>
                  <a:fillRect/>
                </a:stretch>
              </p:blipFill>
              <p:spPr>
                <a:xfrm>
                  <a:off x="3574870" y="4330183"/>
                  <a:ext cx="159840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7" name="Ink 56">
                  <a:extLst>
                    <a:ext uri="{FF2B5EF4-FFF2-40B4-BE49-F238E27FC236}">
                      <a16:creationId xmlns:a16="http://schemas.microsoft.com/office/drawing/2014/main" id="{B0626A73-8DF5-3F44-8C95-0136340EFA5E}"/>
                    </a:ext>
                  </a:extLst>
                </p14:cNvPr>
                <p14:cNvContentPartPr/>
                <p14:nvPr/>
              </p14:nvContentPartPr>
              <p14:xfrm>
                <a:off x="3442390" y="4485343"/>
                <a:ext cx="1451520" cy="503640"/>
              </p14:xfrm>
            </p:contentPart>
          </mc:Choice>
          <mc:Fallback>
            <p:pic>
              <p:nvPicPr>
                <p:cNvPr id="57" name="Ink 56">
                  <a:extLst>
                    <a:ext uri="{FF2B5EF4-FFF2-40B4-BE49-F238E27FC236}">
                      <a16:creationId xmlns:a16="http://schemas.microsoft.com/office/drawing/2014/main" id="{B0626A73-8DF5-3F44-8C95-0136340EFA5E}"/>
                    </a:ext>
                  </a:extLst>
                </p:cNvPr>
                <p:cNvPicPr/>
                <p:nvPr/>
              </p:nvPicPr>
              <p:blipFill>
                <a:blip r:embed="rId118"/>
                <a:stretch>
                  <a:fillRect/>
                </a:stretch>
              </p:blipFill>
              <p:spPr>
                <a:xfrm>
                  <a:off x="3411790" y="4454383"/>
                  <a:ext cx="151272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9" name="Ink 58">
                  <a:extLst>
                    <a:ext uri="{FF2B5EF4-FFF2-40B4-BE49-F238E27FC236}">
                      <a16:creationId xmlns:a16="http://schemas.microsoft.com/office/drawing/2014/main" id="{A12E23C4-FA0A-D840-9D72-89DCFD08FB17}"/>
                    </a:ext>
                  </a:extLst>
                </p14:cNvPr>
                <p14:cNvContentPartPr/>
                <p14:nvPr/>
              </p14:nvContentPartPr>
              <p14:xfrm>
                <a:off x="5668270" y="4121383"/>
                <a:ext cx="807120" cy="776880"/>
              </p14:xfrm>
            </p:contentPart>
          </mc:Choice>
          <mc:Fallback>
            <p:pic>
              <p:nvPicPr>
                <p:cNvPr id="59" name="Ink 58">
                  <a:extLst>
                    <a:ext uri="{FF2B5EF4-FFF2-40B4-BE49-F238E27FC236}">
                      <a16:creationId xmlns:a16="http://schemas.microsoft.com/office/drawing/2014/main" id="{A12E23C4-FA0A-D840-9D72-89DCFD08FB17}"/>
                    </a:ext>
                  </a:extLst>
                </p:cNvPr>
                <p:cNvPicPr/>
                <p:nvPr/>
              </p:nvPicPr>
              <p:blipFill>
                <a:blip r:embed="rId120"/>
                <a:stretch>
                  <a:fillRect/>
                </a:stretch>
              </p:blipFill>
              <p:spPr>
                <a:xfrm>
                  <a:off x="5637670" y="4090783"/>
                  <a:ext cx="868680" cy="838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1" name="Ink 60">
                  <a:extLst>
                    <a:ext uri="{FF2B5EF4-FFF2-40B4-BE49-F238E27FC236}">
                      <a16:creationId xmlns:a16="http://schemas.microsoft.com/office/drawing/2014/main" id="{1F744BA2-0392-CB4A-92D9-16DAE1718C5E}"/>
                    </a:ext>
                  </a:extLst>
                </p14:cNvPr>
                <p14:cNvContentPartPr/>
                <p14:nvPr/>
              </p14:nvContentPartPr>
              <p14:xfrm>
                <a:off x="7028710" y="4051543"/>
                <a:ext cx="1214280" cy="702720"/>
              </p14:xfrm>
            </p:contentPart>
          </mc:Choice>
          <mc:Fallback>
            <p:pic>
              <p:nvPicPr>
                <p:cNvPr id="61" name="Ink 60">
                  <a:extLst>
                    <a:ext uri="{FF2B5EF4-FFF2-40B4-BE49-F238E27FC236}">
                      <a16:creationId xmlns:a16="http://schemas.microsoft.com/office/drawing/2014/main" id="{1F744BA2-0392-CB4A-92D9-16DAE1718C5E}"/>
                    </a:ext>
                  </a:extLst>
                </p:cNvPr>
                <p:cNvPicPr/>
                <p:nvPr/>
              </p:nvPicPr>
              <p:blipFill>
                <a:blip r:embed="rId122"/>
                <a:stretch>
                  <a:fillRect/>
                </a:stretch>
              </p:blipFill>
              <p:spPr>
                <a:xfrm>
                  <a:off x="6998110" y="4020583"/>
                  <a:ext cx="127548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2" name="Ink 61">
                  <a:extLst>
                    <a:ext uri="{FF2B5EF4-FFF2-40B4-BE49-F238E27FC236}">
                      <a16:creationId xmlns:a16="http://schemas.microsoft.com/office/drawing/2014/main" id="{13F5145E-C76F-5A4F-8CD4-2CD46AE34B57}"/>
                    </a:ext>
                  </a:extLst>
                </p14:cNvPr>
                <p14:cNvContentPartPr/>
                <p14:nvPr/>
              </p14:nvContentPartPr>
              <p14:xfrm>
                <a:off x="7072990" y="4008703"/>
                <a:ext cx="1306080" cy="778320"/>
              </p14:xfrm>
            </p:contentPart>
          </mc:Choice>
          <mc:Fallback>
            <p:pic>
              <p:nvPicPr>
                <p:cNvPr id="62" name="Ink 61">
                  <a:extLst>
                    <a:ext uri="{FF2B5EF4-FFF2-40B4-BE49-F238E27FC236}">
                      <a16:creationId xmlns:a16="http://schemas.microsoft.com/office/drawing/2014/main" id="{13F5145E-C76F-5A4F-8CD4-2CD46AE34B57}"/>
                    </a:ext>
                  </a:extLst>
                </p:cNvPr>
                <p:cNvPicPr/>
                <p:nvPr/>
              </p:nvPicPr>
              <p:blipFill>
                <a:blip r:embed="rId124"/>
                <a:stretch>
                  <a:fillRect/>
                </a:stretch>
              </p:blipFill>
              <p:spPr>
                <a:xfrm>
                  <a:off x="7042390" y="3978103"/>
                  <a:ext cx="1367640" cy="839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7" name="Ink 86">
                  <a:extLst>
                    <a:ext uri="{FF2B5EF4-FFF2-40B4-BE49-F238E27FC236}">
                      <a16:creationId xmlns:a16="http://schemas.microsoft.com/office/drawing/2014/main" id="{FCEBAC7B-E1B5-384A-A963-EC478BC6FC9B}"/>
                    </a:ext>
                  </a:extLst>
                </p14:cNvPr>
                <p14:cNvContentPartPr/>
                <p14:nvPr/>
              </p14:nvContentPartPr>
              <p14:xfrm>
                <a:off x="2543110" y="3695143"/>
                <a:ext cx="109800" cy="206640"/>
              </p14:xfrm>
            </p:contentPart>
          </mc:Choice>
          <mc:Fallback>
            <p:pic>
              <p:nvPicPr>
                <p:cNvPr id="87" name="Ink 86">
                  <a:extLst>
                    <a:ext uri="{FF2B5EF4-FFF2-40B4-BE49-F238E27FC236}">
                      <a16:creationId xmlns:a16="http://schemas.microsoft.com/office/drawing/2014/main" id="{FCEBAC7B-E1B5-384A-A963-EC478BC6FC9B}"/>
                    </a:ext>
                  </a:extLst>
                </p:cNvPr>
                <p:cNvPicPr/>
                <p:nvPr/>
              </p:nvPicPr>
              <p:blipFill>
                <a:blip r:embed="rId126"/>
                <a:stretch>
                  <a:fillRect/>
                </a:stretch>
              </p:blipFill>
              <p:spPr>
                <a:xfrm>
                  <a:off x="2512510" y="3664543"/>
                  <a:ext cx="17136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9" name="Ink 88">
                  <a:extLst>
                    <a:ext uri="{FF2B5EF4-FFF2-40B4-BE49-F238E27FC236}">
                      <a16:creationId xmlns:a16="http://schemas.microsoft.com/office/drawing/2014/main" id="{334262ED-EBAB-B045-8C46-3ECFD019B8FF}"/>
                    </a:ext>
                  </a:extLst>
                </p14:cNvPr>
                <p14:cNvContentPartPr/>
                <p14:nvPr/>
              </p14:nvContentPartPr>
              <p14:xfrm>
                <a:off x="1530070" y="4282663"/>
                <a:ext cx="862920" cy="137880"/>
              </p14:xfrm>
            </p:contentPart>
          </mc:Choice>
          <mc:Fallback>
            <p:pic>
              <p:nvPicPr>
                <p:cNvPr id="89" name="Ink 88">
                  <a:extLst>
                    <a:ext uri="{FF2B5EF4-FFF2-40B4-BE49-F238E27FC236}">
                      <a16:creationId xmlns:a16="http://schemas.microsoft.com/office/drawing/2014/main" id="{334262ED-EBAB-B045-8C46-3ECFD019B8FF}"/>
                    </a:ext>
                  </a:extLst>
                </p:cNvPr>
                <p:cNvPicPr/>
                <p:nvPr/>
              </p:nvPicPr>
              <p:blipFill>
                <a:blip r:embed="rId128"/>
                <a:stretch>
                  <a:fillRect/>
                </a:stretch>
              </p:blipFill>
              <p:spPr>
                <a:xfrm>
                  <a:off x="1499470" y="4252063"/>
                  <a:ext cx="9241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0" name="Ink 89">
                  <a:extLst>
                    <a:ext uri="{FF2B5EF4-FFF2-40B4-BE49-F238E27FC236}">
                      <a16:creationId xmlns:a16="http://schemas.microsoft.com/office/drawing/2014/main" id="{375BE715-8136-A443-84BB-F314166B958B}"/>
                    </a:ext>
                  </a:extLst>
                </p14:cNvPr>
                <p14:cNvContentPartPr/>
                <p14:nvPr/>
              </p14:nvContentPartPr>
              <p14:xfrm>
                <a:off x="1462390" y="4260703"/>
                <a:ext cx="1204560" cy="316080"/>
              </p14:xfrm>
            </p:contentPart>
          </mc:Choice>
          <mc:Fallback>
            <p:pic>
              <p:nvPicPr>
                <p:cNvPr id="90" name="Ink 89">
                  <a:extLst>
                    <a:ext uri="{FF2B5EF4-FFF2-40B4-BE49-F238E27FC236}">
                      <a16:creationId xmlns:a16="http://schemas.microsoft.com/office/drawing/2014/main" id="{375BE715-8136-A443-84BB-F314166B958B}"/>
                    </a:ext>
                  </a:extLst>
                </p:cNvPr>
                <p:cNvPicPr/>
                <p:nvPr/>
              </p:nvPicPr>
              <p:blipFill>
                <a:blip r:embed="rId130"/>
                <a:stretch>
                  <a:fillRect/>
                </a:stretch>
              </p:blipFill>
              <p:spPr>
                <a:xfrm>
                  <a:off x="1431790" y="4229743"/>
                  <a:ext cx="12657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1" name="Ink 90">
                  <a:extLst>
                    <a:ext uri="{FF2B5EF4-FFF2-40B4-BE49-F238E27FC236}">
                      <a16:creationId xmlns:a16="http://schemas.microsoft.com/office/drawing/2014/main" id="{5D30565E-763D-934E-A07B-EA1F7C13C597}"/>
                    </a:ext>
                  </a:extLst>
                </p14:cNvPr>
                <p14:cNvContentPartPr/>
                <p14:nvPr/>
              </p14:nvContentPartPr>
              <p14:xfrm>
                <a:off x="1558510" y="4327663"/>
                <a:ext cx="893160" cy="266760"/>
              </p14:xfrm>
            </p:contentPart>
          </mc:Choice>
          <mc:Fallback>
            <p:pic>
              <p:nvPicPr>
                <p:cNvPr id="91" name="Ink 90">
                  <a:extLst>
                    <a:ext uri="{FF2B5EF4-FFF2-40B4-BE49-F238E27FC236}">
                      <a16:creationId xmlns:a16="http://schemas.microsoft.com/office/drawing/2014/main" id="{5D30565E-763D-934E-A07B-EA1F7C13C597}"/>
                    </a:ext>
                  </a:extLst>
                </p:cNvPr>
                <p:cNvPicPr/>
                <p:nvPr/>
              </p:nvPicPr>
              <p:blipFill>
                <a:blip r:embed="rId132"/>
                <a:stretch>
                  <a:fillRect/>
                </a:stretch>
              </p:blipFill>
              <p:spPr>
                <a:xfrm>
                  <a:off x="1527550" y="4297063"/>
                  <a:ext cx="9543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2" name="Ink 91">
                  <a:extLst>
                    <a:ext uri="{FF2B5EF4-FFF2-40B4-BE49-F238E27FC236}">
                      <a16:creationId xmlns:a16="http://schemas.microsoft.com/office/drawing/2014/main" id="{DFF5D35B-B15F-7F41-A4F6-7313F8FFFBC5}"/>
                    </a:ext>
                  </a:extLst>
                </p14:cNvPr>
                <p14:cNvContentPartPr/>
                <p14:nvPr/>
              </p14:nvContentPartPr>
              <p14:xfrm>
                <a:off x="1473910" y="4240903"/>
                <a:ext cx="1084320" cy="327960"/>
              </p14:xfrm>
            </p:contentPart>
          </mc:Choice>
          <mc:Fallback>
            <p:pic>
              <p:nvPicPr>
                <p:cNvPr id="92" name="Ink 91">
                  <a:extLst>
                    <a:ext uri="{FF2B5EF4-FFF2-40B4-BE49-F238E27FC236}">
                      <a16:creationId xmlns:a16="http://schemas.microsoft.com/office/drawing/2014/main" id="{DFF5D35B-B15F-7F41-A4F6-7313F8FFFBC5}"/>
                    </a:ext>
                  </a:extLst>
                </p:cNvPr>
                <p:cNvPicPr/>
                <p:nvPr/>
              </p:nvPicPr>
              <p:blipFill>
                <a:blip r:embed="rId134"/>
                <a:stretch>
                  <a:fillRect/>
                </a:stretch>
              </p:blipFill>
              <p:spPr>
                <a:xfrm>
                  <a:off x="1443310" y="4210303"/>
                  <a:ext cx="11458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3" name="Ink 92">
                  <a:extLst>
                    <a:ext uri="{FF2B5EF4-FFF2-40B4-BE49-F238E27FC236}">
                      <a16:creationId xmlns:a16="http://schemas.microsoft.com/office/drawing/2014/main" id="{222DCA34-B85D-7643-8B96-567C880614E8}"/>
                    </a:ext>
                  </a:extLst>
                </p14:cNvPr>
                <p14:cNvContentPartPr/>
                <p14:nvPr/>
              </p14:nvContentPartPr>
              <p14:xfrm>
                <a:off x="1571830" y="4297063"/>
                <a:ext cx="815760" cy="266400"/>
              </p14:xfrm>
            </p:contentPart>
          </mc:Choice>
          <mc:Fallback>
            <p:pic>
              <p:nvPicPr>
                <p:cNvPr id="93" name="Ink 92">
                  <a:extLst>
                    <a:ext uri="{FF2B5EF4-FFF2-40B4-BE49-F238E27FC236}">
                      <a16:creationId xmlns:a16="http://schemas.microsoft.com/office/drawing/2014/main" id="{222DCA34-B85D-7643-8B96-567C880614E8}"/>
                    </a:ext>
                  </a:extLst>
                </p:cNvPr>
                <p:cNvPicPr/>
                <p:nvPr/>
              </p:nvPicPr>
              <p:blipFill>
                <a:blip r:embed="rId136"/>
                <a:stretch>
                  <a:fillRect/>
                </a:stretch>
              </p:blipFill>
              <p:spPr>
                <a:xfrm>
                  <a:off x="1541230" y="4266463"/>
                  <a:ext cx="87732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5" name="Ink 94">
                  <a:extLst>
                    <a:ext uri="{FF2B5EF4-FFF2-40B4-BE49-F238E27FC236}">
                      <a16:creationId xmlns:a16="http://schemas.microsoft.com/office/drawing/2014/main" id="{3CE0D68A-BD6F-E24A-8573-4A5B0DE60739}"/>
                    </a:ext>
                  </a:extLst>
                </p14:cNvPr>
                <p14:cNvContentPartPr/>
                <p14:nvPr/>
              </p14:nvContentPartPr>
              <p14:xfrm>
                <a:off x="2598910" y="3691903"/>
                <a:ext cx="72360" cy="119160"/>
              </p14:xfrm>
            </p:contentPart>
          </mc:Choice>
          <mc:Fallback>
            <p:pic>
              <p:nvPicPr>
                <p:cNvPr id="95" name="Ink 94">
                  <a:extLst>
                    <a:ext uri="{FF2B5EF4-FFF2-40B4-BE49-F238E27FC236}">
                      <a16:creationId xmlns:a16="http://schemas.microsoft.com/office/drawing/2014/main" id="{3CE0D68A-BD6F-E24A-8573-4A5B0DE60739}"/>
                    </a:ext>
                  </a:extLst>
                </p:cNvPr>
                <p:cNvPicPr/>
                <p:nvPr/>
              </p:nvPicPr>
              <p:blipFill>
                <a:blip r:embed="rId138"/>
                <a:stretch>
                  <a:fillRect/>
                </a:stretch>
              </p:blipFill>
              <p:spPr>
                <a:xfrm>
                  <a:off x="2568310" y="3661303"/>
                  <a:ext cx="133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 name="Ink 103">
                  <a:extLst>
                    <a:ext uri="{FF2B5EF4-FFF2-40B4-BE49-F238E27FC236}">
                      <a16:creationId xmlns:a16="http://schemas.microsoft.com/office/drawing/2014/main" id="{C9A66789-3728-BA41-BCD9-F36C3A813B41}"/>
                    </a:ext>
                  </a:extLst>
                </p14:cNvPr>
                <p14:cNvContentPartPr/>
                <p14:nvPr/>
              </p14:nvContentPartPr>
              <p14:xfrm>
                <a:off x="5493310" y="3449983"/>
                <a:ext cx="975240" cy="959400"/>
              </p14:xfrm>
            </p:contentPart>
          </mc:Choice>
          <mc:Fallback>
            <p:pic>
              <p:nvPicPr>
                <p:cNvPr id="104" name="Ink 103">
                  <a:extLst>
                    <a:ext uri="{FF2B5EF4-FFF2-40B4-BE49-F238E27FC236}">
                      <a16:creationId xmlns:a16="http://schemas.microsoft.com/office/drawing/2014/main" id="{C9A66789-3728-BA41-BCD9-F36C3A813B41}"/>
                    </a:ext>
                  </a:extLst>
                </p:cNvPr>
                <p:cNvPicPr/>
                <p:nvPr/>
              </p:nvPicPr>
              <p:blipFill>
                <a:blip r:embed="rId140"/>
                <a:stretch>
                  <a:fillRect/>
                </a:stretch>
              </p:blipFill>
              <p:spPr>
                <a:xfrm>
                  <a:off x="5462710" y="3419383"/>
                  <a:ext cx="1036800" cy="1020600"/>
                </a:xfrm>
                <a:prstGeom prst="rect">
                  <a:avLst/>
                </a:prstGeom>
              </p:spPr>
            </p:pic>
          </mc:Fallback>
        </mc:AlternateContent>
      </p:grpSp>
      <p:grpSp>
        <p:nvGrpSpPr>
          <p:cNvPr id="115" name="Group 114">
            <a:extLst>
              <a:ext uri="{FF2B5EF4-FFF2-40B4-BE49-F238E27FC236}">
                <a16:creationId xmlns:a16="http://schemas.microsoft.com/office/drawing/2014/main" id="{E506A6E4-6911-B149-AD5E-378B6C1213E0}"/>
              </a:ext>
            </a:extLst>
          </p:cNvPr>
          <p:cNvGrpSpPr/>
          <p:nvPr/>
        </p:nvGrpSpPr>
        <p:grpSpPr>
          <a:xfrm>
            <a:off x="1358710" y="5114263"/>
            <a:ext cx="3997440" cy="943920"/>
            <a:chOff x="1358710" y="5114263"/>
            <a:chExt cx="3997440" cy="943920"/>
          </a:xfrm>
        </p:grpSpPr>
        <mc:AlternateContent xmlns:mc="http://schemas.openxmlformats.org/markup-compatibility/2006">
          <mc:Choice xmlns:p14="http://schemas.microsoft.com/office/powerpoint/2010/main" Requires="p14">
            <p:contentPart p14:bwMode="auto" r:id="rId141">
              <p14:nvContentPartPr>
                <p14:cNvPr id="64" name="Ink 63">
                  <a:extLst>
                    <a:ext uri="{FF2B5EF4-FFF2-40B4-BE49-F238E27FC236}">
                      <a16:creationId xmlns:a16="http://schemas.microsoft.com/office/drawing/2014/main" id="{6C055697-C47D-0542-92D5-4748BD4F3669}"/>
                    </a:ext>
                  </a:extLst>
                </p14:cNvPr>
                <p14:cNvContentPartPr/>
                <p14:nvPr/>
              </p14:nvContentPartPr>
              <p14:xfrm>
                <a:off x="1358710" y="5259703"/>
                <a:ext cx="960480" cy="297360"/>
              </p14:xfrm>
            </p:contentPart>
          </mc:Choice>
          <mc:Fallback>
            <p:pic>
              <p:nvPicPr>
                <p:cNvPr id="64" name="Ink 63">
                  <a:extLst>
                    <a:ext uri="{FF2B5EF4-FFF2-40B4-BE49-F238E27FC236}">
                      <a16:creationId xmlns:a16="http://schemas.microsoft.com/office/drawing/2014/main" id="{6C055697-C47D-0542-92D5-4748BD4F3669}"/>
                    </a:ext>
                  </a:extLst>
                </p:cNvPr>
                <p:cNvPicPr/>
                <p:nvPr/>
              </p:nvPicPr>
              <p:blipFill>
                <a:blip r:embed="rId142"/>
                <a:stretch>
                  <a:fillRect/>
                </a:stretch>
              </p:blipFill>
              <p:spPr>
                <a:xfrm>
                  <a:off x="1328110" y="5229103"/>
                  <a:ext cx="10216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0" name="Ink 69">
                  <a:extLst>
                    <a:ext uri="{FF2B5EF4-FFF2-40B4-BE49-F238E27FC236}">
                      <a16:creationId xmlns:a16="http://schemas.microsoft.com/office/drawing/2014/main" id="{DC14CF2E-C79D-CA48-A167-153DA89F301F}"/>
                    </a:ext>
                  </a:extLst>
                </p14:cNvPr>
                <p14:cNvContentPartPr/>
                <p14:nvPr/>
              </p14:nvContentPartPr>
              <p14:xfrm>
                <a:off x="2525830" y="5244583"/>
                <a:ext cx="207720" cy="49320"/>
              </p14:xfrm>
            </p:contentPart>
          </mc:Choice>
          <mc:Fallback>
            <p:pic>
              <p:nvPicPr>
                <p:cNvPr id="70" name="Ink 69">
                  <a:extLst>
                    <a:ext uri="{FF2B5EF4-FFF2-40B4-BE49-F238E27FC236}">
                      <a16:creationId xmlns:a16="http://schemas.microsoft.com/office/drawing/2014/main" id="{DC14CF2E-C79D-CA48-A167-153DA89F301F}"/>
                    </a:ext>
                  </a:extLst>
                </p:cNvPr>
                <p:cNvPicPr/>
                <p:nvPr/>
              </p:nvPicPr>
              <p:blipFill>
                <a:blip r:embed="rId144"/>
                <a:stretch>
                  <a:fillRect/>
                </a:stretch>
              </p:blipFill>
              <p:spPr>
                <a:xfrm>
                  <a:off x="2495230" y="5213983"/>
                  <a:ext cx="2689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71" name="Ink 70">
                  <a:extLst>
                    <a:ext uri="{FF2B5EF4-FFF2-40B4-BE49-F238E27FC236}">
                      <a16:creationId xmlns:a16="http://schemas.microsoft.com/office/drawing/2014/main" id="{4A5030F5-4E0B-5846-B3C4-3AE3F190A41D}"/>
                    </a:ext>
                  </a:extLst>
                </p14:cNvPr>
                <p14:cNvContentPartPr/>
                <p14:nvPr/>
              </p14:nvContentPartPr>
              <p14:xfrm>
                <a:off x="2601430" y="5370223"/>
                <a:ext cx="143280" cy="23040"/>
              </p14:xfrm>
            </p:contentPart>
          </mc:Choice>
          <mc:Fallback>
            <p:pic>
              <p:nvPicPr>
                <p:cNvPr id="71" name="Ink 70">
                  <a:extLst>
                    <a:ext uri="{FF2B5EF4-FFF2-40B4-BE49-F238E27FC236}">
                      <a16:creationId xmlns:a16="http://schemas.microsoft.com/office/drawing/2014/main" id="{4A5030F5-4E0B-5846-B3C4-3AE3F190A41D}"/>
                    </a:ext>
                  </a:extLst>
                </p:cNvPr>
                <p:cNvPicPr/>
                <p:nvPr/>
              </p:nvPicPr>
              <p:blipFill>
                <a:blip r:embed="rId146"/>
                <a:stretch>
                  <a:fillRect/>
                </a:stretch>
              </p:blipFill>
              <p:spPr>
                <a:xfrm>
                  <a:off x="2570830" y="5339263"/>
                  <a:ext cx="2048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65" name="Ink 64">
                  <a:extLst>
                    <a:ext uri="{FF2B5EF4-FFF2-40B4-BE49-F238E27FC236}">
                      <a16:creationId xmlns:a16="http://schemas.microsoft.com/office/drawing/2014/main" id="{87FF739D-25EE-754A-A3C0-444E27D63136}"/>
                    </a:ext>
                  </a:extLst>
                </p14:cNvPr>
                <p14:cNvContentPartPr/>
                <p14:nvPr/>
              </p14:nvContentPartPr>
              <p14:xfrm>
                <a:off x="1476070" y="5834263"/>
                <a:ext cx="149040" cy="223920"/>
              </p14:xfrm>
            </p:contentPart>
          </mc:Choice>
          <mc:Fallback>
            <p:pic>
              <p:nvPicPr>
                <p:cNvPr id="65" name="Ink 64">
                  <a:extLst>
                    <a:ext uri="{FF2B5EF4-FFF2-40B4-BE49-F238E27FC236}">
                      <a16:creationId xmlns:a16="http://schemas.microsoft.com/office/drawing/2014/main" id="{87FF739D-25EE-754A-A3C0-444E27D63136}"/>
                    </a:ext>
                  </a:extLst>
                </p:cNvPr>
                <p:cNvPicPr/>
                <p:nvPr/>
              </p:nvPicPr>
              <p:blipFill>
                <a:blip r:embed="rId148"/>
                <a:stretch>
                  <a:fillRect/>
                </a:stretch>
              </p:blipFill>
              <p:spPr>
                <a:xfrm>
                  <a:off x="1445470" y="5803663"/>
                  <a:ext cx="2102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6" name="Ink 65">
                  <a:extLst>
                    <a:ext uri="{FF2B5EF4-FFF2-40B4-BE49-F238E27FC236}">
                      <a16:creationId xmlns:a16="http://schemas.microsoft.com/office/drawing/2014/main" id="{B57319A9-38AD-1C49-9373-78CDCA6FA622}"/>
                    </a:ext>
                  </a:extLst>
                </p14:cNvPr>
                <p14:cNvContentPartPr/>
                <p14:nvPr/>
              </p14:nvContentPartPr>
              <p14:xfrm>
                <a:off x="1751830" y="5932903"/>
                <a:ext cx="32760" cy="18720"/>
              </p14:xfrm>
            </p:contentPart>
          </mc:Choice>
          <mc:Fallback>
            <p:pic>
              <p:nvPicPr>
                <p:cNvPr id="66" name="Ink 65">
                  <a:extLst>
                    <a:ext uri="{FF2B5EF4-FFF2-40B4-BE49-F238E27FC236}">
                      <a16:creationId xmlns:a16="http://schemas.microsoft.com/office/drawing/2014/main" id="{B57319A9-38AD-1C49-9373-78CDCA6FA622}"/>
                    </a:ext>
                  </a:extLst>
                </p:cNvPr>
                <p:cNvPicPr/>
                <p:nvPr/>
              </p:nvPicPr>
              <p:blipFill>
                <a:blip r:embed="rId150"/>
                <a:stretch>
                  <a:fillRect/>
                </a:stretch>
              </p:blipFill>
              <p:spPr>
                <a:xfrm>
                  <a:off x="1721230" y="5902303"/>
                  <a:ext cx="939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67" name="Ink 66">
                  <a:extLst>
                    <a:ext uri="{FF2B5EF4-FFF2-40B4-BE49-F238E27FC236}">
                      <a16:creationId xmlns:a16="http://schemas.microsoft.com/office/drawing/2014/main" id="{C19E50C9-2E85-7840-AE11-348AA9642056}"/>
                    </a:ext>
                  </a:extLst>
                </p14:cNvPr>
                <p14:cNvContentPartPr/>
                <p14:nvPr/>
              </p14:nvContentPartPr>
              <p14:xfrm>
                <a:off x="1915990" y="5775223"/>
                <a:ext cx="46080" cy="177840"/>
              </p14:xfrm>
            </p:contentPart>
          </mc:Choice>
          <mc:Fallback>
            <p:pic>
              <p:nvPicPr>
                <p:cNvPr id="67" name="Ink 66">
                  <a:extLst>
                    <a:ext uri="{FF2B5EF4-FFF2-40B4-BE49-F238E27FC236}">
                      <a16:creationId xmlns:a16="http://schemas.microsoft.com/office/drawing/2014/main" id="{C19E50C9-2E85-7840-AE11-348AA9642056}"/>
                    </a:ext>
                  </a:extLst>
                </p:cNvPr>
                <p:cNvPicPr/>
                <p:nvPr/>
              </p:nvPicPr>
              <p:blipFill>
                <a:blip r:embed="rId152"/>
                <a:stretch>
                  <a:fillRect/>
                </a:stretch>
              </p:blipFill>
              <p:spPr>
                <a:xfrm>
                  <a:off x="1885390" y="5744623"/>
                  <a:ext cx="1072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68" name="Ink 67">
                  <a:extLst>
                    <a:ext uri="{FF2B5EF4-FFF2-40B4-BE49-F238E27FC236}">
                      <a16:creationId xmlns:a16="http://schemas.microsoft.com/office/drawing/2014/main" id="{3AAC68EC-152D-B843-8D66-3F2E67A31179}"/>
                    </a:ext>
                  </a:extLst>
                </p14:cNvPr>
                <p14:cNvContentPartPr/>
                <p14:nvPr/>
              </p14:nvContentPartPr>
              <p14:xfrm>
                <a:off x="1854790" y="5777743"/>
                <a:ext cx="224280" cy="232560"/>
              </p14:xfrm>
            </p:contentPart>
          </mc:Choice>
          <mc:Fallback>
            <p:pic>
              <p:nvPicPr>
                <p:cNvPr id="68" name="Ink 67">
                  <a:extLst>
                    <a:ext uri="{FF2B5EF4-FFF2-40B4-BE49-F238E27FC236}">
                      <a16:creationId xmlns:a16="http://schemas.microsoft.com/office/drawing/2014/main" id="{3AAC68EC-152D-B843-8D66-3F2E67A31179}"/>
                    </a:ext>
                  </a:extLst>
                </p:cNvPr>
                <p:cNvPicPr/>
                <p:nvPr/>
              </p:nvPicPr>
              <p:blipFill>
                <a:blip r:embed="rId154"/>
                <a:stretch>
                  <a:fillRect/>
                </a:stretch>
              </p:blipFill>
              <p:spPr>
                <a:xfrm>
                  <a:off x="1824190" y="5747143"/>
                  <a:ext cx="2858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69" name="Ink 68">
                  <a:extLst>
                    <a:ext uri="{FF2B5EF4-FFF2-40B4-BE49-F238E27FC236}">
                      <a16:creationId xmlns:a16="http://schemas.microsoft.com/office/drawing/2014/main" id="{40C4D682-8360-F142-B7D8-F62C8381CA77}"/>
                    </a:ext>
                  </a:extLst>
                </p14:cNvPr>
                <p14:cNvContentPartPr/>
                <p14:nvPr/>
              </p14:nvContentPartPr>
              <p14:xfrm>
                <a:off x="2214790" y="5823823"/>
                <a:ext cx="6120" cy="37800"/>
              </p14:xfrm>
            </p:contentPart>
          </mc:Choice>
          <mc:Fallback>
            <p:pic>
              <p:nvPicPr>
                <p:cNvPr id="69" name="Ink 68">
                  <a:extLst>
                    <a:ext uri="{FF2B5EF4-FFF2-40B4-BE49-F238E27FC236}">
                      <a16:creationId xmlns:a16="http://schemas.microsoft.com/office/drawing/2014/main" id="{40C4D682-8360-F142-B7D8-F62C8381CA77}"/>
                    </a:ext>
                  </a:extLst>
                </p:cNvPr>
                <p:cNvPicPr/>
                <p:nvPr/>
              </p:nvPicPr>
              <p:blipFill>
                <a:blip r:embed="rId156"/>
                <a:stretch>
                  <a:fillRect/>
                </a:stretch>
              </p:blipFill>
              <p:spPr>
                <a:xfrm>
                  <a:off x="2184190" y="5793223"/>
                  <a:ext cx="673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72" name="Ink 71">
                  <a:extLst>
                    <a:ext uri="{FF2B5EF4-FFF2-40B4-BE49-F238E27FC236}">
                      <a16:creationId xmlns:a16="http://schemas.microsoft.com/office/drawing/2014/main" id="{78647955-B98B-0D41-B82D-B15EA429829A}"/>
                    </a:ext>
                  </a:extLst>
                </p14:cNvPr>
                <p14:cNvContentPartPr/>
                <p14:nvPr/>
              </p14:nvContentPartPr>
              <p14:xfrm>
                <a:off x="2604670" y="5692783"/>
                <a:ext cx="202320" cy="9000"/>
              </p14:xfrm>
            </p:contentPart>
          </mc:Choice>
          <mc:Fallback>
            <p:pic>
              <p:nvPicPr>
                <p:cNvPr id="72" name="Ink 71">
                  <a:extLst>
                    <a:ext uri="{FF2B5EF4-FFF2-40B4-BE49-F238E27FC236}">
                      <a16:creationId xmlns:a16="http://schemas.microsoft.com/office/drawing/2014/main" id="{78647955-B98B-0D41-B82D-B15EA429829A}"/>
                    </a:ext>
                  </a:extLst>
                </p:cNvPr>
                <p:cNvPicPr/>
                <p:nvPr/>
              </p:nvPicPr>
              <p:blipFill>
                <a:blip r:embed="rId158"/>
                <a:stretch>
                  <a:fillRect/>
                </a:stretch>
              </p:blipFill>
              <p:spPr>
                <a:xfrm>
                  <a:off x="2574070" y="5661823"/>
                  <a:ext cx="2635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73" name="Ink 72">
                  <a:extLst>
                    <a:ext uri="{FF2B5EF4-FFF2-40B4-BE49-F238E27FC236}">
                      <a16:creationId xmlns:a16="http://schemas.microsoft.com/office/drawing/2014/main" id="{C0B1B1F9-44AF-2B42-BF06-C8493F722362}"/>
                    </a:ext>
                  </a:extLst>
                </p14:cNvPr>
                <p14:cNvContentPartPr/>
                <p14:nvPr/>
              </p14:nvContentPartPr>
              <p14:xfrm>
                <a:off x="2578750" y="5891143"/>
                <a:ext cx="204840" cy="25200"/>
              </p14:xfrm>
            </p:contentPart>
          </mc:Choice>
          <mc:Fallback>
            <p:pic>
              <p:nvPicPr>
                <p:cNvPr id="73" name="Ink 72">
                  <a:extLst>
                    <a:ext uri="{FF2B5EF4-FFF2-40B4-BE49-F238E27FC236}">
                      <a16:creationId xmlns:a16="http://schemas.microsoft.com/office/drawing/2014/main" id="{C0B1B1F9-44AF-2B42-BF06-C8493F722362}"/>
                    </a:ext>
                  </a:extLst>
                </p:cNvPr>
                <p:cNvPicPr/>
                <p:nvPr/>
              </p:nvPicPr>
              <p:blipFill>
                <a:blip r:embed="rId160"/>
                <a:stretch>
                  <a:fillRect/>
                </a:stretch>
              </p:blipFill>
              <p:spPr>
                <a:xfrm>
                  <a:off x="2548150" y="5860543"/>
                  <a:ext cx="2660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6" name="Ink 105">
                  <a:extLst>
                    <a:ext uri="{FF2B5EF4-FFF2-40B4-BE49-F238E27FC236}">
                      <a16:creationId xmlns:a16="http://schemas.microsoft.com/office/drawing/2014/main" id="{D38340AB-6D4D-CB4F-9E4D-F642799A5163}"/>
                    </a:ext>
                  </a:extLst>
                </p14:cNvPr>
                <p14:cNvContentPartPr/>
                <p14:nvPr/>
              </p14:nvContentPartPr>
              <p14:xfrm>
                <a:off x="3479830" y="5114263"/>
                <a:ext cx="1036080" cy="341280"/>
              </p14:xfrm>
            </p:contentPart>
          </mc:Choice>
          <mc:Fallback>
            <p:pic>
              <p:nvPicPr>
                <p:cNvPr id="106" name="Ink 105">
                  <a:extLst>
                    <a:ext uri="{FF2B5EF4-FFF2-40B4-BE49-F238E27FC236}">
                      <a16:creationId xmlns:a16="http://schemas.microsoft.com/office/drawing/2014/main" id="{D38340AB-6D4D-CB4F-9E4D-F642799A5163}"/>
                    </a:ext>
                  </a:extLst>
                </p:cNvPr>
                <p:cNvPicPr/>
                <p:nvPr/>
              </p:nvPicPr>
              <p:blipFill>
                <a:blip r:embed="rId162"/>
                <a:stretch>
                  <a:fillRect/>
                </a:stretch>
              </p:blipFill>
              <p:spPr>
                <a:xfrm>
                  <a:off x="3449230" y="5083663"/>
                  <a:ext cx="10976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7" name="Ink 106">
                  <a:extLst>
                    <a:ext uri="{FF2B5EF4-FFF2-40B4-BE49-F238E27FC236}">
                      <a16:creationId xmlns:a16="http://schemas.microsoft.com/office/drawing/2014/main" id="{2CDB8406-8F0F-AA4A-9896-D64A546C355F}"/>
                    </a:ext>
                  </a:extLst>
                </p14:cNvPr>
                <p14:cNvContentPartPr/>
                <p14:nvPr/>
              </p14:nvContentPartPr>
              <p14:xfrm>
                <a:off x="4734790" y="5332063"/>
                <a:ext cx="621360" cy="55080"/>
              </p14:xfrm>
            </p:contentPart>
          </mc:Choice>
          <mc:Fallback>
            <p:pic>
              <p:nvPicPr>
                <p:cNvPr id="107" name="Ink 106">
                  <a:extLst>
                    <a:ext uri="{FF2B5EF4-FFF2-40B4-BE49-F238E27FC236}">
                      <a16:creationId xmlns:a16="http://schemas.microsoft.com/office/drawing/2014/main" id="{2CDB8406-8F0F-AA4A-9896-D64A546C355F}"/>
                    </a:ext>
                  </a:extLst>
                </p:cNvPr>
                <p:cNvPicPr/>
                <p:nvPr/>
              </p:nvPicPr>
              <p:blipFill>
                <a:blip r:embed="rId164"/>
                <a:stretch>
                  <a:fillRect/>
                </a:stretch>
              </p:blipFill>
              <p:spPr>
                <a:xfrm>
                  <a:off x="4704190" y="5301463"/>
                  <a:ext cx="6829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9" name="Ink 108">
                  <a:extLst>
                    <a:ext uri="{FF2B5EF4-FFF2-40B4-BE49-F238E27FC236}">
                      <a16:creationId xmlns:a16="http://schemas.microsoft.com/office/drawing/2014/main" id="{604CB247-6AD6-ED44-BDA9-E36B8860C40E}"/>
                    </a:ext>
                  </a:extLst>
                </p14:cNvPr>
                <p14:cNvContentPartPr/>
                <p14:nvPr/>
              </p14:nvContentPartPr>
              <p14:xfrm>
                <a:off x="3523030" y="5636623"/>
                <a:ext cx="175680" cy="252000"/>
              </p14:xfrm>
            </p:contentPart>
          </mc:Choice>
          <mc:Fallback>
            <p:pic>
              <p:nvPicPr>
                <p:cNvPr id="109" name="Ink 108">
                  <a:extLst>
                    <a:ext uri="{FF2B5EF4-FFF2-40B4-BE49-F238E27FC236}">
                      <a16:creationId xmlns:a16="http://schemas.microsoft.com/office/drawing/2014/main" id="{604CB247-6AD6-ED44-BDA9-E36B8860C40E}"/>
                    </a:ext>
                  </a:extLst>
                </p:cNvPr>
                <p:cNvPicPr/>
                <p:nvPr/>
              </p:nvPicPr>
              <p:blipFill>
                <a:blip r:embed="rId166"/>
                <a:stretch>
                  <a:fillRect/>
                </a:stretch>
              </p:blipFill>
              <p:spPr>
                <a:xfrm>
                  <a:off x="3492430" y="5606023"/>
                  <a:ext cx="2368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0" name="Ink 109">
                  <a:extLst>
                    <a:ext uri="{FF2B5EF4-FFF2-40B4-BE49-F238E27FC236}">
                      <a16:creationId xmlns:a16="http://schemas.microsoft.com/office/drawing/2014/main" id="{E7CC4734-7A45-0A46-8190-80B499277413}"/>
                    </a:ext>
                  </a:extLst>
                </p14:cNvPr>
                <p14:cNvContentPartPr/>
                <p14:nvPr/>
              </p14:nvContentPartPr>
              <p14:xfrm>
                <a:off x="3903550" y="5787463"/>
                <a:ext cx="32760" cy="9720"/>
              </p14:xfrm>
            </p:contentPart>
          </mc:Choice>
          <mc:Fallback>
            <p:pic>
              <p:nvPicPr>
                <p:cNvPr id="110" name="Ink 109">
                  <a:extLst>
                    <a:ext uri="{FF2B5EF4-FFF2-40B4-BE49-F238E27FC236}">
                      <a16:creationId xmlns:a16="http://schemas.microsoft.com/office/drawing/2014/main" id="{E7CC4734-7A45-0A46-8190-80B499277413}"/>
                    </a:ext>
                  </a:extLst>
                </p:cNvPr>
                <p:cNvPicPr/>
                <p:nvPr/>
              </p:nvPicPr>
              <p:blipFill>
                <a:blip r:embed="rId168"/>
                <a:stretch>
                  <a:fillRect/>
                </a:stretch>
              </p:blipFill>
              <p:spPr>
                <a:xfrm>
                  <a:off x="3872950" y="5756863"/>
                  <a:ext cx="939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1" name="Ink 110">
                  <a:extLst>
                    <a:ext uri="{FF2B5EF4-FFF2-40B4-BE49-F238E27FC236}">
                      <a16:creationId xmlns:a16="http://schemas.microsoft.com/office/drawing/2014/main" id="{71EAF6A6-B1BF-154C-AC70-9F82B75FD90B}"/>
                    </a:ext>
                  </a:extLst>
                </p14:cNvPr>
                <p14:cNvContentPartPr/>
                <p14:nvPr/>
              </p14:nvContentPartPr>
              <p14:xfrm>
                <a:off x="4154470" y="5671903"/>
                <a:ext cx="69840" cy="217800"/>
              </p14:xfrm>
            </p:contentPart>
          </mc:Choice>
          <mc:Fallback>
            <p:pic>
              <p:nvPicPr>
                <p:cNvPr id="111" name="Ink 110">
                  <a:extLst>
                    <a:ext uri="{FF2B5EF4-FFF2-40B4-BE49-F238E27FC236}">
                      <a16:creationId xmlns:a16="http://schemas.microsoft.com/office/drawing/2014/main" id="{71EAF6A6-B1BF-154C-AC70-9F82B75FD90B}"/>
                    </a:ext>
                  </a:extLst>
                </p:cNvPr>
                <p:cNvPicPr/>
                <p:nvPr/>
              </p:nvPicPr>
              <p:blipFill>
                <a:blip r:embed="rId170"/>
                <a:stretch>
                  <a:fillRect/>
                </a:stretch>
              </p:blipFill>
              <p:spPr>
                <a:xfrm>
                  <a:off x="4123870" y="5640943"/>
                  <a:ext cx="1310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2" name="Ink 111">
                  <a:extLst>
                    <a:ext uri="{FF2B5EF4-FFF2-40B4-BE49-F238E27FC236}">
                      <a16:creationId xmlns:a16="http://schemas.microsoft.com/office/drawing/2014/main" id="{4C138A8B-5061-0B4A-B7B5-EC72747BC675}"/>
                    </a:ext>
                  </a:extLst>
                </p14:cNvPr>
                <p14:cNvContentPartPr/>
                <p14:nvPr/>
              </p14:nvContentPartPr>
              <p14:xfrm>
                <a:off x="4110910" y="5670103"/>
                <a:ext cx="241200" cy="279360"/>
              </p14:xfrm>
            </p:contentPart>
          </mc:Choice>
          <mc:Fallback>
            <p:pic>
              <p:nvPicPr>
                <p:cNvPr id="112" name="Ink 111">
                  <a:extLst>
                    <a:ext uri="{FF2B5EF4-FFF2-40B4-BE49-F238E27FC236}">
                      <a16:creationId xmlns:a16="http://schemas.microsoft.com/office/drawing/2014/main" id="{4C138A8B-5061-0B4A-B7B5-EC72747BC675}"/>
                    </a:ext>
                  </a:extLst>
                </p:cNvPr>
                <p:cNvPicPr/>
                <p:nvPr/>
              </p:nvPicPr>
              <p:blipFill>
                <a:blip r:embed="rId172"/>
                <a:stretch>
                  <a:fillRect/>
                </a:stretch>
              </p:blipFill>
              <p:spPr>
                <a:xfrm>
                  <a:off x="4079950" y="5639503"/>
                  <a:ext cx="30276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3" name="Ink 112">
                  <a:extLst>
                    <a:ext uri="{FF2B5EF4-FFF2-40B4-BE49-F238E27FC236}">
                      <a16:creationId xmlns:a16="http://schemas.microsoft.com/office/drawing/2014/main" id="{05C6F685-AB48-514D-819F-E869AAC7CF18}"/>
                    </a:ext>
                  </a:extLst>
                </p14:cNvPr>
                <p14:cNvContentPartPr/>
                <p14:nvPr/>
              </p14:nvContentPartPr>
              <p14:xfrm>
                <a:off x="4468750" y="5822743"/>
                <a:ext cx="9000" cy="25200"/>
              </p14:xfrm>
            </p:contentPart>
          </mc:Choice>
          <mc:Fallback>
            <p:pic>
              <p:nvPicPr>
                <p:cNvPr id="113" name="Ink 112">
                  <a:extLst>
                    <a:ext uri="{FF2B5EF4-FFF2-40B4-BE49-F238E27FC236}">
                      <a16:creationId xmlns:a16="http://schemas.microsoft.com/office/drawing/2014/main" id="{05C6F685-AB48-514D-819F-E869AAC7CF18}"/>
                    </a:ext>
                  </a:extLst>
                </p:cNvPr>
                <p:cNvPicPr/>
                <p:nvPr/>
              </p:nvPicPr>
              <p:blipFill>
                <a:blip r:embed="rId174"/>
                <a:stretch>
                  <a:fillRect/>
                </a:stretch>
              </p:blipFill>
              <p:spPr>
                <a:xfrm>
                  <a:off x="4438150" y="5791783"/>
                  <a:ext cx="70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4" name="Ink 113">
                  <a:extLst>
                    <a:ext uri="{FF2B5EF4-FFF2-40B4-BE49-F238E27FC236}">
                      <a16:creationId xmlns:a16="http://schemas.microsoft.com/office/drawing/2014/main" id="{53F41467-41E0-BC4E-96F2-859B25FFC437}"/>
                    </a:ext>
                  </a:extLst>
                </p14:cNvPr>
                <p14:cNvContentPartPr/>
                <p14:nvPr/>
              </p14:nvContentPartPr>
              <p14:xfrm>
                <a:off x="4783750" y="5888983"/>
                <a:ext cx="460800" cy="41400"/>
              </p14:xfrm>
            </p:contentPart>
          </mc:Choice>
          <mc:Fallback>
            <p:pic>
              <p:nvPicPr>
                <p:cNvPr id="114" name="Ink 113">
                  <a:extLst>
                    <a:ext uri="{FF2B5EF4-FFF2-40B4-BE49-F238E27FC236}">
                      <a16:creationId xmlns:a16="http://schemas.microsoft.com/office/drawing/2014/main" id="{53F41467-41E0-BC4E-96F2-859B25FFC437}"/>
                    </a:ext>
                  </a:extLst>
                </p:cNvPr>
                <p:cNvPicPr/>
                <p:nvPr/>
              </p:nvPicPr>
              <p:blipFill>
                <a:blip r:embed="rId176"/>
                <a:stretch>
                  <a:fillRect/>
                </a:stretch>
              </p:blipFill>
              <p:spPr>
                <a:xfrm>
                  <a:off x="4753150" y="5858383"/>
                  <a:ext cx="522000" cy="102600"/>
                </a:xfrm>
                <a:prstGeom prst="rect">
                  <a:avLst/>
                </a:prstGeom>
              </p:spPr>
            </p:pic>
          </mc:Fallback>
        </mc:AlternateContent>
      </p:grpSp>
    </p:spTree>
    <p:extLst>
      <p:ext uri="{BB962C8B-B14F-4D97-AF65-F5344CB8AC3E}">
        <p14:creationId xmlns:p14="http://schemas.microsoft.com/office/powerpoint/2010/main" val="726029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2347567-0DBE-E24E-AC6A-7A1948105EEB}"/>
                  </a:ext>
                </a:extLst>
              </p14:cNvPr>
              <p14:cNvContentPartPr/>
              <p14:nvPr/>
            </p14:nvContentPartPr>
            <p14:xfrm>
              <a:off x="2061070" y="2579863"/>
              <a:ext cx="1003680" cy="822960"/>
            </p14:xfrm>
          </p:contentPart>
        </mc:Choice>
        <mc:Fallback>
          <p:pic>
            <p:nvPicPr>
              <p:cNvPr id="3" name="Ink 2">
                <a:extLst>
                  <a:ext uri="{FF2B5EF4-FFF2-40B4-BE49-F238E27FC236}">
                    <a16:creationId xmlns:a16="http://schemas.microsoft.com/office/drawing/2014/main" id="{B2347567-0DBE-E24E-AC6A-7A1948105EEB}"/>
                  </a:ext>
                </a:extLst>
              </p:cNvPr>
              <p:cNvPicPr/>
              <p:nvPr/>
            </p:nvPicPr>
            <p:blipFill>
              <a:blip r:embed="rId4"/>
              <a:stretch>
                <a:fillRect/>
              </a:stretch>
            </p:blipFill>
            <p:spPr>
              <a:xfrm>
                <a:off x="2030470" y="2549263"/>
                <a:ext cx="1064880" cy="884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AB320CBF-BA80-1343-9C12-47F003D88582}"/>
                  </a:ext>
                </a:extLst>
              </p14:cNvPr>
              <p14:cNvContentPartPr/>
              <p14:nvPr/>
            </p14:nvContentPartPr>
            <p14:xfrm>
              <a:off x="2157190" y="5420623"/>
              <a:ext cx="614160" cy="347040"/>
            </p14:xfrm>
          </p:contentPart>
        </mc:Choice>
        <mc:Fallback>
          <p:pic>
            <p:nvPicPr>
              <p:cNvPr id="15" name="Ink 14">
                <a:extLst>
                  <a:ext uri="{FF2B5EF4-FFF2-40B4-BE49-F238E27FC236}">
                    <a16:creationId xmlns:a16="http://schemas.microsoft.com/office/drawing/2014/main" id="{AB320CBF-BA80-1343-9C12-47F003D88582}"/>
                  </a:ext>
                </a:extLst>
              </p:cNvPr>
              <p:cNvPicPr/>
              <p:nvPr/>
            </p:nvPicPr>
            <p:blipFill>
              <a:blip r:embed="rId6"/>
              <a:stretch>
                <a:fillRect/>
              </a:stretch>
            </p:blipFill>
            <p:spPr>
              <a:xfrm>
                <a:off x="2126590" y="5390023"/>
                <a:ext cx="67572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69DBF1F2-0064-7841-AA68-59B6305826B5}"/>
                  </a:ext>
                </a:extLst>
              </p14:cNvPr>
              <p14:cNvContentPartPr/>
              <p14:nvPr/>
            </p14:nvContentPartPr>
            <p14:xfrm>
              <a:off x="3496030" y="4313623"/>
              <a:ext cx="93600" cy="1900440"/>
            </p14:xfrm>
          </p:contentPart>
        </mc:Choice>
        <mc:Fallback>
          <p:pic>
            <p:nvPicPr>
              <p:cNvPr id="16" name="Ink 15">
                <a:extLst>
                  <a:ext uri="{FF2B5EF4-FFF2-40B4-BE49-F238E27FC236}">
                    <a16:creationId xmlns:a16="http://schemas.microsoft.com/office/drawing/2014/main" id="{69DBF1F2-0064-7841-AA68-59B6305826B5}"/>
                  </a:ext>
                </a:extLst>
              </p:cNvPr>
              <p:cNvPicPr/>
              <p:nvPr/>
            </p:nvPicPr>
            <p:blipFill>
              <a:blip r:embed="rId8"/>
              <a:stretch>
                <a:fillRect/>
              </a:stretch>
            </p:blipFill>
            <p:spPr>
              <a:xfrm>
                <a:off x="3465430" y="4283023"/>
                <a:ext cx="155160" cy="1961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689E2D9A-32E9-2547-881F-2351640B179E}"/>
                  </a:ext>
                </a:extLst>
              </p14:cNvPr>
              <p14:cNvContentPartPr/>
              <p14:nvPr/>
            </p14:nvContentPartPr>
            <p14:xfrm>
              <a:off x="3878710" y="5423143"/>
              <a:ext cx="622800" cy="378360"/>
            </p14:xfrm>
          </p:contentPart>
        </mc:Choice>
        <mc:Fallback>
          <p:pic>
            <p:nvPicPr>
              <p:cNvPr id="18" name="Ink 17">
                <a:extLst>
                  <a:ext uri="{FF2B5EF4-FFF2-40B4-BE49-F238E27FC236}">
                    <a16:creationId xmlns:a16="http://schemas.microsoft.com/office/drawing/2014/main" id="{689E2D9A-32E9-2547-881F-2351640B179E}"/>
                  </a:ext>
                </a:extLst>
              </p:cNvPr>
              <p:cNvPicPr/>
              <p:nvPr/>
            </p:nvPicPr>
            <p:blipFill>
              <a:blip r:embed="rId10"/>
              <a:stretch>
                <a:fillRect/>
              </a:stretch>
            </p:blipFill>
            <p:spPr>
              <a:xfrm>
                <a:off x="3847750" y="5392543"/>
                <a:ext cx="68436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5E797B7C-592B-4C47-B1AE-163C88FC8539}"/>
                  </a:ext>
                </a:extLst>
              </p14:cNvPr>
              <p14:cNvContentPartPr/>
              <p14:nvPr/>
            </p14:nvContentPartPr>
            <p14:xfrm>
              <a:off x="2121910" y="5681263"/>
              <a:ext cx="874440" cy="718560"/>
            </p14:xfrm>
          </p:contentPart>
        </mc:Choice>
        <mc:Fallback>
          <p:pic>
            <p:nvPicPr>
              <p:cNvPr id="21" name="Ink 20">
                <a:extLst>
                  <a:ext uri="{FF2B5EF4-FFF2-40B4-BE49-F238E27FC236}">
                    <a16:creationId xmlns:a16="http://schemas.microsoft.com/office/drawing/2014/main" id="{5E797B7C-592B-4C47-B1AE-163C88FC8539}"/>
                  </a:ext>
                </a:extLst>
              </p:cNvPr>
              <p:cNvPicPr/>
              <p:nvPr/>
            </p:nvPicPr>
            <p:blipFill>
              <a:blip r:embed="rId12"/>
              <a:stretch>
                <a:fillRect/>
              </a:stretch>
            </p:blipFill>
            <p:spPr>
              <a:xfrm>
                <a:off x="2091310" y="5650663"/>
                <a:ext cx="936000" cy="780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E6274E5F-9504-1145-98C7-5DDB6FA095B6}"/>
                  </a:ext>
                </a:extLst>
              </p14:cNvPr>
              <p14:cNvContentPartPr/>
              <p14:nvPr/>
            </p14:nvContentPartPr>
            <p14:xfrm>
              <a:off x="2151070" y="6074023"/>
              <a:ext cx="3095280" cy="118080"/>
            </p14:xfrm>
          </p:contentPart>
        </mc:Choice>
        <mc:Fallback>
          <p:pic>
            <p:nvPicPr>
              <p:cNvPr id="22" name="Ink 21">
                <a:extLst>
                  <a:ext uri="{FF2B5EF4-FFF2-40B4-BE49-F238E27FC236}">
                    <a16:creationId xmlns:a16="http://schemas.microsoft.com/office/drawing/2014/main" id="{E6274E5F-9504-1145-98C7-5DDB6FA095B6}"/>
                  </a:ext>
                </a:extLst>
              </p:cNvPr>
              <p:cNvPicPr/>
              <p:nvPr/>
            </p:nvPicPr>
            <p:blipFill>
              <a:blip r:embed="rId14"/>
              <a:stretch>
                <a:fillRect/>
              </a:stretch>
            </p:blipFill>
            <p:spPr>
              <a:xfrm>
                <a:off x="2120470" y="6043423"/>
                <a:ext cx="3156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E472325A-6D95-AE46-95D4-818700AC05B1}"/>
                  </a:ext>
                </a:extLst>
              </p14:cNvPr>
              <p14:cNvContentPartPr/>
              <p14:nvPr/>
            </p14:nvContentPartPr>
            <p14:xfrm>
              <a:off x="2812750" y="3741223"/>
              <a:ext cx="1734480" cy="640440"/>
            </p14:xfrm>
          </p:contentPart>
        </mc:Choice>
        <mc:Fallback>
          <p:pic>
            <p:nvPicPr>
              <p:cNvPr id="24" name="Ink 23">
                <a:extLst>
                  <a:ext uri="{FF2B5EF4-FFF2-40B4-BE49-F238E27FC236}">
                    <a16:creationId xmlns:a16="http://schemas.microsoft.com/office/drawing/2014/main" id="{E472325A-6D95-AE46-95D4-818700AC05B1}"/>
                  </a:ext>
                </a:extLst>
              </p:cNvPr>
              <p:cNvPicPr/>
              <p:nvPr/>
            </p:nvPicPr>
            <p:blipFill>
              <a:blip r:embed="rId16"/>
              <a:stretch>
                <a:fillRect/>
              </a:stretch>
            </p:blipFill>
            <p:spPr>
              <a:xfrm>
                <a:off x="2782150" y="3710623"/>
                <a:ext cx="1796040" cy="702000"/>
              </a:xfrm>
              <a:prstGeom prst="rect">
                <a:avLst/>
              </a:prstGeom>
            </p:spPr>
          </p:pic>
        </mc:Fallback>
      </mc:AlternateContent>
      <p:grpSp>
        <p:nvGrpSpPr>
          <p:cNvPr id="27" name="Group 26">
            <a:extLst>
              <a:ext uri="{FF2B5EF4-FFF2-40B4-BE49-F238E27FC236}">
                <a16:creationId xmlns:a16="http://schemas.microsoft.com/office/drawing/2014/main" id="{C2CD33D6-FD33-FE49-9EE1-7BC94983D755}"/>
              </a:ext>
            </a:extLst>
          </p:cNvPr>
          <p:cNvGrpSpPr/>
          <p:nvPr/>
        </p:nvGrpSpPr>
        <p:grpSpPr>
          <a:xfrm>
            <a:off x="8618110" y="3797023"/>
            <a:ext cx="1809000" cy="574200"/>
            <a:chOff x="8618110" y="3797023"/>
            <a:chExt cx="1809000" cy="574200"/>
          </a:xfrm>
        </p:grpSpPr>
        <mc:AlternateContent xmlns:mc="http://schemas.openxmlformats.org/markup-compatibility/2006">
          <mc:Choice xmlns:p14="http://schemas.microsoft.com/office/powerpoint/2010/main" Requires="p14">
            <p:contentPart p14:bwMode="auto" r:id="rId17">
              <p14:nvContentPartPr>
                <p14:cNvPr id="7" name="Ink 6">
                  <a:extLst>
                    <a:ext uri="{FF2B5EF4-FFF2-40B4-BE49-F238E27FC236}">
                      <a16:creationId xmlns:a16="http://schemas.microsoft.com/office/drawing/2014/main" id="{A916DA1D-EBB1-F740-9BE0-D4E9D74B79CD}"/>
                    </a:ext>
                  </a:extLst>
                </p14:cNvPr>
                <p14:cNvContentPartPr/>
                <p14:nvPr/>
              </p14:nvContentPartPr>
              <p14:xfrm>
                <a:off x="8897470" y="3910783"/>
                <a:ext cx="129960" cy="305640"/>
              </p14:xfrm>
            </p:contentPart>
          </mc:Choice>
          <mc:Fallback>
            <p:pic>
              <p:nvPicPr>
                <p:cNvPr id="7" name="Ink 6">
                  <a:extLst>
                    <a:ext uri="{FF2B5EF4-FFF2-40B4-BE49-F238E27FC236}">
                      <a16:creationId xmlns:a16="http://schemas.microsoft.com/office/drawing/2014/main" id="{A916DA1D-EBB1-F740-9BE0-D4E9D74B79CD}"/>
                    </a:ext>
                  </a:extLst>
                </p:cNvPr>
                <p:cNvPicPr/>
                <p:nvPr/>
              </p:nvPicPr>
              <p:blipFill>
                <a:blip r:embed="rId18"/>
                <a:stretch>
                  <a:fillRect/>
                </a:stretch>
              </p:blipFill>
              <p:spPr>
                <a:xfrm>
                  <a:off x="8866870" y="3880183"/>
                  <a:ext cx="19116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 name="Ink 7">
                  <a:extLst>
                    <a:ext uri="{FF2B5EF4-FFF2-40B4-BE49-F238E27FC236}">
                      <a16:creationId xmlns:a16="http://schemas.microsoft.com/office/drawing/2014/main" id="{12204660-4533-FD43-8148-6A291D689689}"/>
                    </a:ext>
                  </a:extLst>
                </p14:cNvPr>
                <p14:cNvContentPartPr/>
                <p14:nvPr/>
              </p14:nvContentPartPr>
              <p14:xfrm>
                <a:off x="9174670" y="3959023"/>
                <a:ext cx="116640" cy="200160"/>
              </p14:xfrm>
            </p:contentPart>
          </mc:Choice>
          <mc:Fallback>
            <p:pic>
              <p:nvPicPr>
                <p:cNvPr id="8" name="Ink 7">
                  <a:extLst>
                    <a:ext uri="{FF2B5EF4-FFF2-40B4-BE49-F238E27FC236}">
                      <a16:creationId xmlns:a16="http://schemas.microsoft.com/office/drawing/2014/main" id="{12204660-4533-FD43-8148-6A291D689689}"/>
                    </a:ext>
                  </a:extLst>
                </p:cNvPr>
                <p:cNvPicPr/>
                <p:nvPr/>
              </p:nvPicPr>
              <p:blipFill>
                <a:blip r:embed="rId20"/>
                <a:stretch>
                  <a:fillRect/>
                </a:stretch>
              </p:blipFill>
              <p:spPr>
                <a:xfrm>
                  <a:off x="9144070" y="3928423"/>
                  <a:ext cx="178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Ink 8">
                  <a:extLst>
                    <a:ext uri="{FF2B5EF4-FFF2-40B4-BE49-F238E27FC236}">
                      <a16:creationId xmlns:a16="http://schemas.microsoft.com/office/drawing/2014/main" id="{D5A6980C-7299-9A4F-A165-A15D8DE97F29}"/>
                    </a:ext>
                  </a:extLst>
                </p14:cNvPr>
                <p14:cNvContentPartPr/>
                <p14:nvPr/>
              </p14:nvContentPartPr>
              <p14:xfrm>
                <a:off x="9433150" y="4018783"/>
                <a:ext cx="19800" cy="118080"/>
              </p14:xfrm>
            </p:contentPart>
          </mc:Choice>
          <mc:Fallback>
            <p:pic>
              <p:nvPicPr>
                <p:cNvPr id="9" name="Ink 8">
                  <a:extLst>
                    <a:ext uri="{FF2B5EF4-FFF2-40B4-BE49-F238E27FC236}">
                      <a16:creationId xmlns:a16="http://schemas.microsoft.com/office/drawing/2014/main" id="{D5A6980C-7299-9A4F-A165-A15D8DE97F29}"/>
                    </a:ext>
                  </a:extLst>
                </p:cNvPr>
                <p:cNvPicPr/>
                <p:nvPr/>
              </p:nvPicPr>
              <p:blipFill>
                <a:blip r:embed="rId22"/>
                <a:stretch>
                  <a:fillRect/>
                </a:stretch>
              </p:blipFill>
              <p:spPr>
                <a:xfrm>
                  <a:off x="9402190" y="3988183"/>
                  <a:ext cx="8100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 name="Ink 9">
                  <a:extLst>
                    <a:ext uri="{FF2B5EF4-FFF2-40B4-BE49-F238E27FC236}">
                      <a16:creationId xmlns:a16="http://schemas.microsoft.com/office/drawing/2014/main" id="{7283080B-8E1F-B046-BD78-329F680915AF}"/>
                    </a:ext>
                  </a:extLst>
                </p14:cNvPr>
                <p14:cNvContentPartPr/>
                <p14:nvPr/>
              </p14:nvContentPartPr>
              <p14:xfrm>
                <a:off x="9377710" y="3979903"/>
                <a:ext cx="139320" cy="247320"/>
              </p14:xfrm>
            </p:contentPart>
          </mc:Choice>
          <mc:Fallback>
            <p:pic>
              <p:nvPicPr>
                <p:cNvPr id="10" name="Ink 9">
                  <a:extLst>
                    <a:ext uri="{FF2B5EF4-FFF2-40B4-BE49-F238E27FC236}">
                      <a16:creationId xmlns:a16="http://schemas.microsoft.com/office/drawing/2014/main" id="{7283080B-8E1F-B046-BD78-329F680915AF}"/>
                    </a:ext>
                  </a:extLst>
                </p:cNvPr>
                <p:cNvPicPr/>
                <p:nvPr/>
              </p:nvPicPr>
              <p:blipFill>
                <a:blip r:embed="rId24"/>
                <a:stretch>
                  <a:fillRect/>
                </a:stretch>
              </p:blipFill>
              <p:spPr>
                <a:xfrm>
                  <a:off x="9347110" y="3949303"/>
                  <a:ext cx="2005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Ink 10">
                  <a:extLst>
                    <a:ext uri="{FF2B5EF4-FFF2-40B4-BE49-F238E27FC236}">
                      <a16:creationId xmlns:a16="http://schemas.microsoft.com/office/drawing/2014/main" id="{C0101DCE-7A9C-A44D-A54D-5C138020C1A1}"/>
                    </a:ext>
                  </a:extLst>
                </p14:cNvPr>
                <p14:cNvContentPartPr/>
                <p14:nvPr/>
              </p14:nvContentPartPr>
              <p14:xfrm>
                <a:off x="9562030" y="3953623"/>
                <a:ext cx="172800" cy="322200"/>
              </p14:xfrm>
            </p:contentPart>
          </mc:Choice>
          <mc:Fallback>
            <p:pic>
              <p:nvPicPr>
                <p:cNvPr id="11" name="Ink 10">
                  <a:extLst>
                    <a:ext uri="{FF2B5EF4-FFF2-40B4-BE49-F238E27FC236}">
                      <a16:creationId xmlns:a16="http://schemas.microsoft.com/office/drawing/2014/main" id="{C0101DCE-7A9C-A44D-A54D-5C138020C1A1}"/>
                    </a:ext>
                  </a:extLst>
                </p:cNvPr>
                <p:cNvPicPr/>
                <p:nvPr/>
              </p:nvPicPr>
              <p:blipFill>
                <a:blip r:embed="rId26"/>
                <a:stretch>
                  <a:fillRect/>
                </a:stretch>
              </p:blipFill>
              <p:spPr>
                <a:xfrm>
                  <a:off x="9531430" y="3922663"/>
                  <a:ext cx="2340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Ink 11">
                  <a:extLst>
                    <a:ext uri="{FF2B5EF4-FFF2-40B4-BE49-F238E27FC236}">
                      <a16:creationId xmlns:a16="http://schemas.microsoft.com/office/drawing/2014/main" id="{4A987790-716C-0B4D-A43A-73329B7423BB}"/>
                    </a:ext>
                  </a:extLst>
                </p14:cNvPr>
                <p14:cNvContentPartPr/>
                <p14:nvPr/>
              </p14:nvContentPartPr>
              <p14:xfrm>
                <a:off x="9799990" y="4173583"/>
                <a:ext cx="103680" cy="43560"/>
              </p14:xfrm>
            </p:contentPart>
          </mc:Choice>
          <mc:Fallback>
            <p:pic>
              <p:nvPicPr>
                <p:cNvPr id="12" name="Ink 11">
                  <a:extLst>
                    <a:ext uri="{FF2B5EF4-FFF2-40B4-BE49-F238E27FC236}">
                      <a16:creationId xmlns:a16="http://schemas.microsoft.com/office/drawing/2014/main" id="{4A987790-716C-0B4D-A43A-73329B7423BB}"/>
                    </a:ext>
                  </a:extLst>
                </p:cNvPr>
                <p:cNvPicPr/>
                <p:nvPr/>
              </p:nvPicPr>
              <p:blipFill>
                <a:blip r:embed="rId28"/>
                <a:stretch>
                  <a:fillRect/>
                </a:stretch>
              </p:blipFill>
              <p:spPr>
                <a:xfrm>
                  <a:off x="9769390" y="4142983"/>
                  <a:ext cx="1648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Ink 25">
                  <a:extLst>
                    <a:ext uri="{FF2B5EF4-FFF2-40B4-BE49-F238E27FC236}">
                      <a16:creationId xmlns:a16="http://schemas.microsoft.com/office/drawing/2014/main" id="{C6771856-AF43-564E-9CDF-5B3444AF09CA}"/>
                    </a:ext>
                  </a:extLst>
                </p14:cNvPr>
                <p14:cNvContentPartPr/>
                <p14:nvPr/>
              </p14:nvContentPartPr>
              <p14:xfrm>
                <a:off x="8618110" y="3797023"/>
                <a:ext cx="1809000" cy="574200"/>
              </p14:xfrm>
            </p:contentPart>
          </mc:Choice>
          <mc:Fallback>
            <p:pic>
              <p:nvPicPr>
                <p:cNvPr id="26" name="Ink 25">
                  <a:extLst>
                    <a:ext uri="{FF2B5EF4-FFF2-40B4-BE49-F238E27FC236}">
                      <a16:creationId xmlns:a16="http://schemas.microsoft.com/office/drawing/2014/main" id="{C6771856-AF43-564E-9CDF-5B3444AF09CA}"/>
                    </a:ext>
                  </a:extLst>
                </p:cNvPr>
                <p:cNvPicPr/>
                <p:nvPr/>
              </p:nvPicPr>
              <p:blipFill>
                <a:blip r:embed="rId30"/>
                <a:stretch>
                  <a:fillRect/>
                </a:stretch>
              </p:blipFill>
              <p:spPr>
                <a:xfrm>
                  <a:off x="8587510" y="3766423"/>
                  <a:ext cx="1870200" cy="635400"/>
                </a:xfrm>
                <a:prstGeom prst="rect">
                  <a:avLst/>
                </a:prstGeom>
              </p:spPr>
            </p:pic>
          </mc:Fallback>
        </mc:AlternateContent>
      </p:grpSp>
      <p:grpSp>
        <p:nvGrpSpPr>
          <p:cNvPr id="29" name="Group 28">
            <a:extLst>
              <a:ext uri="{FF2B5EF4-FFF2-40B4-BE49-F238E27FC236}">
                <a16:creationId xmlns:a16="http://schemas.microsoft.com/office/drawing/2014/main" id="{44256113-F661-C641-B3A2-72EFDBA1366B}"/>
              </a:ext>
            </a:extLst>
          </p:cNvPr>
          <p:cNvGrpSpPr/>
          <p:nvPr/>
        </p:nvGrpSpPr>
        <p:grpSpPr>
          <a:xfrm>
            <a:off x="2076190" y="5804023"/>
            <a:ext cx="3219480" cy="602640"/>
            <a:chOff x="2076190" y="5804023"/>
            <a:chExt cx="3219480" cy="602640"/>
          </a:xfrm>
        </p:grpSpPr>
        <mc:AlternateContent xmlns:mc="http://schemas.openxmlformats.org/markup-compatibility/2006">
          <mc:Choice xmlns:p14="http://schemas.microsoft.com/office/powerpoint/2010/main" Requires="p14">
            <p:contentPart p14:bwMode="auto" r:id="rId31">
              <p14:nvContentPartPr>
                <p14:cNvPr id="19" name="Ink 18">
                  <a:extLst>
                    <a:ext uri="{FF2B5EF4-FFF2-40B4-BE49-F238E27FC236}">
                      <a16:creationId xmlns:a16="http://schemas.microsoft.com/office/drawing/2014/main" id="{ED78571C-DFB9-C34B-B5B8-B16B8F36BE0B}"/>
                    </a:ext>
                  </a:extLst>
                </p14:cNvPr>
                <p14:cNvContentPartPr/>
                <p14:nvPr/>
              </p14:nvContentPartPr>
              <p14:xfrm>
                <a:off x="2615110" y="6085903"/>
                <a:ext cx="586440" cy="247320"/>
              </p14:xfrm>
            </p:contentPart>
          </mc:Choice>
          <mc:Fallback>
            <p:pic>
              <p:nvPicPr>
                <p:cNvPr id="19" name="Ink 18">
                  <a:extLst>
                    <a:ext uri="{FF2B5EF4-FFF2-40B4-BE49-F238E27FC236}">
                      <a16:creationId xmlns:a16="http://schemas.microsoft.com/office/drawing/2014/main" id="{ED78571C-DFB9-C34B-B5B8-B16B8F36BE0B}"/>
                    </a:ext>
                  </a:extLst>
                </p:cNvPr>
                <p:cNvPicPr/>
                <p:nvPr/>
              </p:nvPicPr>
              <p:blipFill>
                <a:blip r:embed="rId32"/>
                <a:stretch>
                  <a:fillRect/>
                </a:stretch>
              </p:blipFill>
              <p:spPr>
                <a:xfrm>
                  <a:off x="2584510" y="6055303"/>
                  <a:ext cx="6476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0" name="Ink 19">
                  <a:extLst>
                    <a:ext uri="{FF2B5EF4-FFF2-40B4-BE49-F238E27FC236}">
                      <a16:creationId xmlns:a16="http://schemas.microsoft.com/office/drawing/2014/main" id="{9850A652-A211-E145-AE3F-1204E4073DA7}"/>
                    </a:ext>
                  </a:extLst>
                </p14:cNvPr>
                <p14:cNvContentPartPr/>
                <p14:nvPr/>
              </p14:nvContentPartPr>
              <p14:xfrm>
                <a:off x="3704110" y="6176623"/>
                <a:ext cx="338040" cy="230040"/>
              </p14:xfrm>
            </p:contentPart>
          </mc:Choice>
          <mc:Fallback>
            <p:pic>
              <p:nvPicPr>
                <p:cNvPr id="20" name="Ink 19">
                  <a:extLst>
                    <a:ext uri="{FF2B5EF4-FFF2-40B4-BE49-F238E27FC236}">
                      <a16:creationId xmlns:a16="http://schemas.microsoft.com/office/drawing/2014/main" id="{9850A652-A211-E145-AE3F-1204E4073DA7}"/>
                    </a:ext>
                  </a:extLst>
                </p:cNvPr>
                <p:cNvPicPr/>
                <p:nvPr/>
              </p:nvPicPr>
              <p:blipFill>
                <a:blip r:embed="rId34"/>
                <a:stretch>
                  <a:fillRect/>
                </a:stretch>
              </p:blipFill>
              <p:spPr>
                <a:xfrm>
                  <a:off x="3673510" y="6146023"/>
                  <a:ext cx="3992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Ink 27">
                  <a:extLst>
                    <a:ext uri="{FF2B5EF4-FFF2-40B4-BE49-F238E27FC236}">
                      <a16:creationId xmlns:a16="http://schemas.microsoft.com/office/drawing/2014/main" id="{E29FC63F-F765-8343-A457-42D5F2F258CB}"/>
                    </a:ext>
                  </a:extLst>
                </p14:cNvPr>
                <p14:cNvContentPartPr/>
                <p14:nvPr/>
              </p14:nvContentPartPr>
              <p14:xfrm>
                <a:off x="2076190" y="5804023"/>
                <a:ext cx="3219480" cy="213840"/>
              </p14:xfrm>
            </p:contentPart>
          </mc:Choice>
          <mc:Fallback>
            <p:pic>
              <p:nvPicPr>
                <p:cNvPr id="28" name="Ink 27">
                  <a:extLst>
                    <a:ext uri="{FF2B5EF4-FFF2-40B4-BE49-F238E27FC236}">
                      <a16:creationId xmlns:a16="http://schemas.microsoft.com/office/drawing/2014/main" id="{E29FC63F-F765-8343-A457-42D5F2F258CB}"/>
                    </a:ext>
                  </a:extLst>
                </p:cNvPr>
                <p:cNvPicPr/>
                <p:nvPr/>
              </p:nvPicPr>
              <p:blipFill>
                <a:blip r:embed="rId36"/>
                <a:stretch>
                  <a:fillRect/>
                </a:stretch>
              </p:blipFill>
              <p:spPr>
                <a:xfrm>
                  <a:off x="2045590" y="5773063"/>
                  <a:ext cx="3280680" cy="27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30" name="Ink 29">
                <a:extLst>
                  <a:ext uri="{FF2B5EF4-FFF2-40B4-BE49-F238E27FC236}">
                    <a16:creationId xmlns:a16="http://schemas.microsoft.com/office/drawing/2014/main" id="{E58D1444-2CD1-DA45-AB59-A0475DD087DF}"/>
                  </a:ext>
                </a:extLst>
              </p14:cNvPr>
              <p14:cNvContentPartPr/>
              <p14:nvPr/>
            </p14:nvContentPartPr>
            <p14:xfrm>
              <a:off x="7822150" y="5858383"/>
              <a:ext cx="3791880" cy="175680"/>
            </p14:xfrm>
          </p:contentPart>
        </mc:Choice>
        <mc:Fallback>
          <p:pic>
            <p:nvPicPr>
              <p:cNvPr id="30" name="Ink 29">
                <a:extLst>
                  <a:ext uri="{FF2B5EF4-FFF2-40B4-BE49-F238E27FC236}">
                    <a16:creationId xmlns:a16="http://schemas.microsoft.com/office/drawing/2014/main" id="{E58D1444-2CD1-DA45-AB59-A0475DD087DF}"/>
                  </a:ext>
                </a:extLst>
              </p:cNvPr>
              <p:cNvPicPr/>
              <p:nvPr/>
            </p:nvPicPr>
            <p:blipFill>
              <a:blip r:embed="rId38"/>
              <a:stretch>
                <a:fillRect/>
              </a:stretch>
            </p:blipFill>
            <p:spPr>
              <a:xfrm>
                <a:off x="7791190" y="5827783"/>
                <a:ext cx="3853080" cy="237240"/>
              </a:xfrm>
              <a:prstGeom prst="rect">
                <a:avLst/>
              </a:prstGeom>
            </p:spPr>
          </p:pic>
        </mc:Fallback>
      </mc:AlternateContent>
      <p:grpSp>
        <p:nvGrpSpPr>
          <p:cNvPr id="33" name="Group 32">
            <a:extLst>
              <a:ext uri="{FF2B5EF4-FFF2-40B4-BE49-F238E27FC236}">
                <a16:creationId xmlns:a16="http://schemas.microsoft.com/office/drawing/2014/main" id="{0E503395-F3A1-C84B-AE45-5E0A8C1AA94D}"/>
              </a:ext>
            </a:extLst>
          </p:cNvPr>
          <p:cNvGrpSpPr/>
          <p:nvPr/>
        </p:nvGrpSpPr>
        <p:grpSpPr>
          <a:xfrm>
            <a:off x="1794310" y="3894223"/>
            <a:ext cx="2297160" cy="1020960"/>
            <a:chOff x="1794310" y="3894223"/>
            <a:chExt cx="2297160" cy="1020960"/>
          </a:xfrm>
        </p:grpSpPr>
        <mc:AlternateContent xmlns:mc="http://schemas.openxmlformats.org/markup-compatibility/2006">
          <mc:Choice xmlns:p14="http://schemas.microsoft.com/office/powerpoint/2010/main" Requires="p14">
            <p:contentPart p14:bwMode="auto" r:id="rId39">
              <p14:nvContentPartPr>
                <p14:cNvPr id="4" name="Ink 3">
                  <a:extLst>
                    <a:ext uri="{FF2B5EF4-FFF2-40B4-BE49-F238E27FC236}">
                      <a16:creationId xmlns:a16="http://schemas.microsoft.com/office/drawing/2014/main" id="{37F8CFDE-FDE6-AA42-8187-83CE88AF53A5}"/>
                    </a:ext>
                  </a:extLst>
                </p14:cNvPr>
                <p14:cNvContentPartPr/>
                <p14:nvPr/>
              </p14:nvContentPartPr>
              <p14:xfrm>
                <a:off x="2950990" y="3905023"/>
                <a:ext cx="133920" cy="313920"/>
              </p14:xfrm>
            </p:contentPart>
          </mc:Choice>
          <mc:Fallback>
            <p:pic>
              <p:nvPicPr>
                <p:cNvPr id="4" name="Ink 3">
                  <a:extLst>
                    <a:ext uri="{FF2B5EF4-FFF2-40B4-BE49-F238E27FC236}">
                      <a16:creationId xmlns:a16="http://schemas.microsoft.com/office/drawing/2014/main" id="{37F8CFDE-FDE6-AA42-8187-83CE88AF53A5}"/>
                    </a:ext>
                  </a:extLst>
                </p:cNvPr>
                <p:cNvPicPr/>
                <p:nvPr/>
              </p:nvPicPr>
              <p:blipFill>
                <a:blip r:embed="rId40"/>
                <a:stretch>
                  <a:fillRect/>
                </a:stretch>
              </p:blipFill>
              <p:spPr>
                <a:xfrm>
                  <a:off x="2920390" y="3874423"/>
                  <a:ext cx="1954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 name="Ink 4">
                  <a:extLst>
                    <a:ext uri="{FF2B5EF4-FFF2-40B4-BE49-F238E27FC236}">
                      <a16:creationId xmlns:a16="http://schemas.microsoft.com/office/drawing/2014/main" id="{B3191A1A-67C0-584C-9194-A3DAB005E1C0}"/>
                    </a:ext>
                  </a:extLst>
                </p14:cNvPr>
                <p14:cNvContentPartPr/>
                <p14:nvPr/>
              </p14:nvContentPartPr>
              <p14:xfrm>
                <a:off x="3204790" y="3959383"/>
                <a:ext cx="790920" cy="244080"/>
              </p14:xfrm>
            </p:contentPart>
          </mc:Choice>
          <mc:Fallback>
            <p:pic>
              <p:nvPicPr>
                <p:cNvPr id="5" name="Ink 4">
                  <a:extLst>
                    <a:ext uri="{FF2B5EF4-FFF2-40B4-BE49-F238E27FC236}">
                      <a16:creationId xmlns:a16="http://schemas.microsoft.com/office/drawing/2014/main" id="{B3191A1A-67C0-584C-9194-A3DAB005E1C0}"/>
                    </a:ext>
                  </a:extLst>
                </p:cNvPr>
                <p:cNvPicPr/>
                <p:nvPr/>
              </p:nvPicPr>
              <p:blipFill>
                <a:blip r:embed="rId42"/>
                <a:stretch>
                  <a:fillRect/>
                </a:stretch>
              </p:blipFill>
              <p:spPr>
                <a:xfrm>
                  <a:off x="3174190" y="3928783"/>
                  <a:ext cx="8524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6" name="Ink 5">
                  <a:extLst>
                    <a:ext uri="{FF2B5EF4-FFF2-40B4-BE49-F238E27FC236}">
                      <a16:creationId xmlns:a16="http://schemas.microsoft.com/office/drawing/2014/main" id="{B2DF3265-44D0-A942-B22D-E73EC73631EF}"/>
                    </a:ext>
                  </a:extLst>
                </p14:cNvPr>
                <p14:cNvContentPartPr/>
                <p14:nvPr/>
              </p14:nvContentPartPr>
              <p14:xfrm>
                <a:off x="3996430" y="3894223"/>
                <a:ext cx="95040" cy="449640"/>
              </p14:xfrm>
            </p:contentPart>
          </mc:Choice>
          <mc:Fallback>
            <p:pic>
              <p:nvPicPr>
                <p:cNvPr id="6" name="Ink 5">
                  <a:extLst>
                    <a:ext uri="{FF2B5EF4-FFF2-40B4-BE49-F238E27FC236}">
                      <a16:creationId xmlns:a16="http://schemas.microsoft.com/office/drawing/2014/main" id="{B2DF3265-44D0-A942-B22D-E73EC73631EF}"/>
                    </a:ext>
                  </a:extLst>
                </p:cNvPr>
                <p:cNvPicPr/>
                <p:nvPr/>
              </p:nvPicPr>
              <p:blipFill>
                <a:blip r:embed="rId44"/>
                <a:stretch>
                  <a:fillRect/>
                </a:stretch>
              </p:blipFill>
              <p:spPr>
                <a:xfrm>
                  <a:off x="3965830" y="3863623"/>
                  <a:ext cx="15624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F64A87EB-A29A-764A-91AF-E2157BC72108}"/>
                    </a:ext>
                  </a:extLst>
                </p14:cNvPr>
                <p14:cNvContentPartPr/>
                <p14:nvPr/>
              </p14:nvContentPartPr>
              <p14:xfrm>
                <a:off x="1794310" y="4436383"/>
                <a:ext cx="506880" cy="422280"/>
              </p14:xfrm>
            </p:contentPart>
          </mc:Choice>
          <mc:Fallback>
            <p:pic>
              <p:nvPicPr>
                <p:cNvPr id="31" name="Ink 30">
                  <a:extLst>
                    <a:ext uri="{FF2B5EF4-FFF2-40B4-BE49-F238E27FC236}">
                      <a16:creationId xmlns:a16="http://schemas.microsoft.com/office/drawing/2014/main" id="{F64A87EB-A29A-764A-91AF-E2157BC72108}"/>
                    </a:ext>
                  </a:extLst>
                </p:cNvPr>
                <p:cNvPicPr/>
                <p:nvPr/>
              </p:nvPicPr>
              <p:blipFill>
                <a:blip r:embed="rId46"/>
                <a:stretch>
                  <a:fillRect/>
                </a:stretch>
              </p:blipFill>
              <p:spPr>
                <a:xfrm>
                  <a:off x="1763710" y="4405783"/>
                  <a:ext cx="56808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547F612D-10A6-6440-851D-3782440D54E5}"/>
                    </a:ext>
                  </a:extLst>
                </p14:cNvPr>
                <p14:cNvContentPartPr/>
                <p14:nvPr/>
              </p14:nvContentPartPr>
              <p14:xfrm>
                <a:off x="2291110" y="4176463"/>
                <a:ext cx="773640" cy="738720"/>
              </p14:xfrm>
            </p:contentPart>
          </mc:Choice>
          <mc:Fallback>
            <p:pic>
              <p:nvPicPr>
                <p:cNvPr id="32" name="Ink 31">
                  <a:extLst>
                    <a:ext uri="{FF2B5EF4-FFF2-40B4-BE49-F238E27FC236}">
                      <a16:creationId xmlns:a16="http://schemas.microsoft.com/office/drawing/2014/main" id="{547F612D-10A6-6440-851D-3782440D54E5}"/>
                    </a:ext>
                  </a:extLst>
                </p:cNvPr>
                <p:cNvPicPr/>
                <p:nvPr/>
              </p:nvPicPr>
              <p:blipFill>
                <a:blip r:embed="rId48"/>
                <a:stretch>
                  <a:fillRect/>
                </a:stretch>
              </p:blipFill>
              <p:spPr>
                <a:xfrm>
                  <a:off x="2260510" y="4145863"/>
                  <a:ext cx="835200" cy="799920"/>
                </a:xfrm>
                <a:prstGeom prst="rect">
                  <a:avLst/>
                </a:prstGeom>
              </p:spPr>
            </p:pic>
          </mc:Fallback>
        </mc:AlternateContent>
      </p:grpSp>
      <p:grpSp>
        <p:nvGrpSpPr>
          <p:cNvPr id="36" name="Group 35">
            <a:extLst>
              <a:ext uri="{FF2B5EF4-FFF2-40B4-BE49-F238E27FC236}">
                <a16:creationId xmlns:a16="http://schemas.microsoft.com/office/drawing/2014/main" id="{348CAFAF-F781-5F4E-ACA7-CDB0EB9B5359}"/>
              </a:ext>
            </a:extLst>
          </p:cNvPr>
          <p:cNvGrpSpPr/>
          <p:nvPr/>
        </p:nvGrpSpPr>
        <p:grpSpPr>
          <a:xfrm>
            <a:off x="8835550" y="5274103"/>
            <a:ext cx="1530720" cy="469440"/>
            <a:chOff x="8835550" y="5274103"/>
            <a:chExt cx="1530720" cy="469440"/>
          </a:xfrm>
        </p:grpSpPr>
        <mc:AlternateContent xmlns:mc="http://schemas.openxmlformats.org/markup-compatibility/2006">
          <mc:Choice xmlns:p14="http://schemas.microsoft.com/office/powerpoint/2010/main" Requires="p14">
            <p:contentPart p14:bwMode="auto" r:id="rId49">
              <p14:nvContentPartPr>
                <p14:cNvPr id="34" name="Ink 33">
                  <a:extLst>
                    <a:ext uri="{FF2B5EF4-FFF2-40B4-BE49-F238E27FC236}">
                      <a16:creationId xmlns:a16="http://schemas.microsoft.com/office/drawing/2014/main" id="{1016A06E-3104-4F4B-8C72-E71C119BCD25}"/>
                    </a:ext>
                  </a:extLst>
                </p14:cNvPr>
                <p14:cNvContentPartPr/>
                <p14:nvPr/>
              </p14:nvContentPartPr>
              <p14:xfrm>
                <a:off x="8835550" y="5449063"/>
                <a:ext cx="441360" cy="294480"/>
              </p14:xfrm>
            </p:contentPart>
          </mc:Choice>
          <mc:Fallback>
            <p:pic>
              <p:nvPicPr>
                <p:cNvPr id="34" name="Ink 33">
                  <a:extLst>
                    <a:ext uri="{FF2B5EF4-FFF2-40B4-BE49-F238E27FC236}">
                      <a16:creationId xmlns:a16="http://schemas.microsoft.com/office/drawing/2014/main" id="{1016A06E-3104-4F4B-8C72-E71C119BCD25}"/>
                    </a:ext>
                  </a:extLst>
                </p:cNvPr>
                <p:cNvPicPr/>
                <p:nvPr/>
              </p:nvPicPr>
              <p:blipFill>
                <a:blip r:embed="rId50"/>
                <a:stretch>
                  <a:fillRect/>
                </a:stretch>
              </p:blipFill>
              <p:spPr>
                <a:xfrm>
                  <a:off x="8804950" y="5418103"/>
                  <a:ext cx="5025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Ink 34">
                  <a:extLst>
                    <a:ext uri="{FF2B5EF4-FFF2-40B4-BE49-F238E27FC236}">
                      <a16:creationId xmlns:a16="http://schemas.microsoft.com/office/drawing/2014/main" id="{AD6674CA-CE42-CB4A-9A31-043B64714045}"/>
                    </a:ext>
                  </a:extLst>
                </p14:cNvPr>
                <p14:cNvContentPartPr/>
                <p14:nvPr/>
              </p14:nvContentPartPr>
              <p14:xfrm>
                <a:off x="9612430" y="5274103"/>
                <a:ext cx="753840" cy="432000"/>
              </p14:xfrm>
            </p:contentPart>
          </mc:Choice>
          <mc:Fallback>
            <p:pic>
              <p:nvPicPr>
                <p:cNvPr id="35" name="Ink 34">
                  <a:extLst>
                    <a:ext uri="{FF2B5EF4-FFF2-40B4-BE49-F238E27FC236}">
                      <a16:creationId xmlns:a16="http://schemas.microsoft.com/office/drawing/2014/main" id="{AD6674CA-CE42-CB4A-9A31-043B64714045}"/>
                    </a:ext>
                  </a:extLst>
                </p:cNvPr>
                <p:cNvPicPr/>
                <p:nvPr/>
              </p:nvPicPr>
              <p:blipFill>
                <a:blip r:embed="rId52"/>
                <a:stretch>
                  <a:fillRect/>
                </a:stretch>
              </p:blipFill>
              <p:spPr>
                <a:xfrm>
                  <a:off x="9581830" y="5243503"/>
                  <a:ext cx="815040" cy="493200"/>
                </a:xfrm>
                <a:prstGeom prst="rect">
                  <a:avLst/>
                </a:prstGeom>
              </p:spPr>
            </p:pic>
          </mc:Fallback>
        </mc:AlternateContent>
      </p:grpSp>
    </p:spTree>
    <p:extLst>
      <p:ext uri="{BB962C8B-B14F-4D97-AF65-F5344CB8AC3E}">
        <p14:creationId xmlns:p14="http://schemas.microsoft.com/office/powerpoint/2010/main" val="4072809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CCE5693-3B41-9643-B0A5-11249F8960B8}"/>
                  </a:ext>
                </a:extLst>
              </p14:cNvPr>
              <p14:cNvContentPartPr/>
              <p14:nvPr/>
            </p14:nvContentPartPr>
            <p14:xfrm>
              <a:off x="6236350" y="2653303"/>
              <a:ext cx="862200" cy="934200"/>
            </p14:xfrm>
          </p:contentPart>
        </mc:Choice>
        <mc:Fallback>
          <p:pic>
            <p:nvPicPr>
              <p:cNvPr id="9" name="Ink 8">
                <a:extLst>
                  <a:ext uri="{FF2B5EF4-FFF2-40B4-BE49-F238E27FC236}">
                    <a16:creationId xmlns:a16="http://schemas.microsoft.com/office/drawing/2014/main" id="{DCCE5693-3B41-9643-B0A5-11249F8960B8}"/>
                  </a:ext>
                </a:extLst>
              </p:cNvPr>
              <p:cNvPicPr/>
              <p:nvPr/>
            </p:nvPicPr>
            <p:blipFill>
              <a:blip r:embed="rId4"/>
              <a:stretch>
                <a:fillRect/>
              </a:stretch>
            </p:blipFill>
            <p:spPr>
              <a:xfrm>
                <a:off x="6205750" y="2622703"/>
                <a:ext cx="923400" cy="99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0F95A16F-6636-2A4A-B56F-A262C413BBA3}"/>
                  </a:ext>
                </a:extLst>
              </p14:cNvPr>
              <p14:cNvContentPartPr/>
              <p14:nvPr/>
            </p14:nvContentPartPr>
            <p14:xfrm>
              <a:off x="8277910" y="2574463"/>
              <a:ext cx="1119240" cy="1064160"/>
            </p14:xfrm>
          </p:contentPart>
        </mc:Choice>
        <mc:Fallback>
          <p:pic>
            <p:nvPicPr>
              <p:cNvPr id="10" name="Ink 9">
                <a:extLst>
                  <a:ext uri="{FF2B5EF4-FFF2-40B4-BE49-F238E27FC236}">
                    <a16:creationId xmlns:a16="http://schemas.microsoft.com/office/drawing/2014/main" id="{0F95A16F-6636-2A4A-B56F-A262C413BBA3}"/>
                  </a:ext>
                </a:extLst>
              </p:cNvPr>
              <p:cNvPicPr/>
              <p:nvPr/>
            </p:nvPicPr>
            <p:blipFill>
              <a:blip r:embed="rId6"/>
              <a:stretch>
                <a:fillRect/>
              </a:stretch>
            </p:blipFill>
            <p:spPr>
              <a:xfrm>
                <a:off x="8247310" y="2543863"/>
                <a:ext cx="1180440" cy="1125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AFDB274B-E366-8941-9F7F-A4AFE15CA2B9}"/>
                  </a:ext>
                </a:extLst>
              </p14:cNvPr>
              <p14:cNvContentPartPr/>
              <p14:nvPr/>
            </p14:nvContentPartPr>
            <p14:xfrm>
              <a:off x="6261550" y="3532423"/>
              <a:ext cx="595080" cy="80280"/>
            </p14:xfrm>
          </p:contentPart>
        </mc:Choice>
        <mc:Fallback>
          <p:pic>
            <p:nvPicPr>
              <p:cNvPr id="16" name="Ink 15">
                <a:extLst>
                  <a:ext uri="{FF2B5EF4-FFF2-40B4-BE49-F238E27FC236}">
                    <a16:creationId xmlns:a16="http://schemas.microsoft.com/office/drawing/2014/main" id="{AFDB274B-E366-8941-9F7F-A4AFE15CA2B9}"/>
                  </a:ext>
                </a:extLst>
              </p:cNvPr>
              <p:cNvPicPr/>
              <p:nvPr/>
            </p:nvPicPr>
            <p:blipFill>
              <a:blip r:embed="rId8"/>
              <a:stretch>
                <a:fillRect/>
              </a:stretch>
            </p:blipFill>
            <p:spPr>
              <a:xfrm>
                <a:off x="6230950" y="3501463"/>
                <a:ext cx="656280" cy="141840"/>
              </a:xfrm>
              <a:prstGeom prst="rect">
                <a:avLst/>
              </a:prstGeom>
            </p:spPr>
          </p:pic>
        </mc:Fallback>
      </mc:AlternateContent>
      <p:grpSp>
        <p:nvGrpSpPr>
          <p:cNvPr id="28" name="Group 27">
            <a:extLst>
              <a:ext uri="{FF2B5EF4-FFF2-40B4-BE49-F238E27FC236}">
                <a16:creationId xmlns:a16="http://schemas.microsoft.com/office/drawing/2014/main" id="{45274DBA-9914-4746-A439-7D126E8133FF}"/>
              </a:ext>
            </a:extLst>
          </p:cNvPr>
          <p:cNvGrpSpPr/>
          <p:nvPr/>
        </p:nvGrpSpPr>
        <p:grpSpPr>
          <a:xfrm>
            <a:off x="8074150" y="2542063"/>
            <a:ext cx="3916440" cy="2538000"/>
            <a:chOff x="8074150" y="2542063"/>
            <a:chExt cx="3916440" cy="2538000"/>
          </a:xfrm>
        </p:grpSpPr>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FC0B2C2F-4D7E-984C-A3CF-BB4C5CBE081E}"/>
                    </a:ext>
                  </a:extLst>
                </p14:cNvPr>
                <p14:cNvContentPartPr/>
                <p14:nvPr/>
              </p14:nvContentPartPr>
              <p14:xfrm>
                <a:off x="9717910" y="3717823"/>
                <a:ext cx="278640" cy="273600"/>
              </p14:xfrm>
            </p:contentPart>
          </mc:Choice>
          <mc:Fallback>
            <p:pic>
              <p:nvPicPr>
                <p:cNvPr id="3" name="Ink 2">
                  <a:extLst>
                    <a:ext uri="{FF2B5EF4-FFF2-40B4-BE49-F238E27FC236}">
                      <a16:creationId xmlns:a16="http://schemas.microsoft.com/office/drawing/2014/main" id="{FC0B2C2F-4D7E-984C-A3CF-BB4C5CBE081E}"/>
                    </a:ext>
                  </a:extLst>
                </p:cNvPr>
                <p:cNvPicPr/>
                <p:nvPr/>
              </p:nvPicPr>
              <p:blipFill>
                <a:blip r:embed="rId10"/>
                <a:stretch>
                  <a:fillRect/>
                </a:stretch>
              </p:blipFill>
              <p:spPr>
                <a:xfrm>
                  <a:off x="9687310" y="3686863"/>
                  <a:ext cx="33984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6B1EA827-7CBC-0740-B5DC-B3B86C056FBD}"/>
                    </a:ext>
                  </a:extLst>
                </p14:cNvPr>
                <p14:cNvContentPartPr/>
                <p14:nvPr/>
              </p14:nvContentPartPr>
              <p14:xfrm>
                <a:off x="10038310" y="3710263"/>
                <a:ext cx="532080" cy="222120"/>
              </p14:xfrm>
            </p:contentPart>
          </mc:Choice>
          <mc:Fallback>
            <p:pic>
              <p:nvPicPr>
                <p:cNvPr id="4" name="Ink 3">
                  <a:extLst>
                    <a:ext uri="{FF2B5EF4-FFF2-40B4-BE49-F238E27FC236}">
                      <a16:creationId xmlns:a16="http://schemas.microsoft.com/office/drawing/2014/main" id="{6B1EA827-7CBC-0740-B5DC-B3B86C056FBD}"/>
                    </a:ext>
                  </a:extLst>
                </p:cNvPr>
                <p:cNvPicPr/>
                <p:nvPr/>
              </p:nvPicPr>
              <p:blipFill>
                <a:blip r:embed="rId12"/>
                <a:stretch>
                  <a:fillRect/>
                </a:stretch>
              </p:blipFill>
              <p:spPr>
                <a:xfrm>
                  <a:off x="10007710" y="3679663"/>
                  <a:ext cx="5936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98E2D535-220E-EA48-AA22-1916CDBE0148}"/>
                    </a:ext>
                  </a:extLst>
                </p14:cNvPr>
                <p14:cNvContentPartPr/>
                <p14:nvPr/>
              </p14:nvContentPartPr>
              <p14:xfrm>
                <a:off x="10827430" y="3626023"/>
                <a:ext cx="720360" cy="275400"/>
              </p14:xfrm>
            </p:contentPart>
          </mc:Choice>
          <mc:Fallback>
            <p:pic>
              <p:nvPicPr>
                <p:cNvPr id="5" name="Ink 4">
                  <a:extLst>
                    <a:ext uri="{FF2B5EF4-FFF2-40B4-BE49-F238E27FC236}">
                      <a16:creationId xmlns:a16="http://schemas.microsoft.com/office/drawing/2014/main" id="{98E2D535-220E-EA48-AA22-1916CDBE0148}"/>
                    </a:ext>
                  </a:extLst>
                </p:cNvPr>
                <p:cNvPicPr/>
                <p:nvPr/>
              </p:nvPicPr>
              <p:blipFill>
                <a:blip r:embed="rId14"/>
                <a:stretch>
                  <a:fillRect/>
                </a:stretch>
              </p:blipFill>
              <p:spPr>
                <a:xfrm>
                  <a:off x="10796830" y="3595423"/>
                  <a:ext cx="7815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Ink 5">
                  <a:extLst>
                    <a:ext uri="{FF2B5EF4-FFF2-40B4-BE49-F238E27FC236}">
                      <a16:creationId xmlns:a16="http://schemas.microsoft.com/office/drawing/2014/main" id="{30C47423-134B-094A-ABE0-DAE37DE9CF2D}"/>
                    </a:ext>
                  </a:extLst>
                </p14:cNvPr>
                <p14:cNvContentPartPr/>
                <p14:nvPr/>
              </p14:nvContentPartPr>
              <p14:xfrm>
                <a:off x="11717710" y="3695503"/>
                <a:ext cx="10440" cy="26280"/>
              </p14:xfrm>
            </p:contentPart>
          </mc:Choice>
          <mc:Fallback>
            <p:pic>
              <p:nvPicPr>
                <p:cNvPr id="6" name="Ink 5">
                  <a:extLst>
                    <a:ext uri="{FF2B5EF4-FFF2-40B4-BE49-F238E27FC236}">
                      <a16:creationId xmlns:a16="http://schemas.microsoft.com/office/drawing/2014/main" id="{30C47423-134B-094A-ABE0-DAE37DE9CF2D}"/>
                    </a:ext>
                  </a:extLst>
                </p:cNvPr>
                <p:cNvPicPr/>
                <p:nvPr/>
              </p:nvPicPr>
              <p:blipFill>
                <a:blip r:embed="rId16"/>
                <a:stretch>
                  <a:fillRect/>
                </a:stretch>
              </p:blipFill>
              <p:spPr>
                <a:xfrm>
                  <a:off x="11687110" y="3664903"/>
                  <a:ext cx="716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 name="Ink 6">
                  <a:extLst>
                    <a:ext uri="{FF2B5EF4-FFF2-40B4-BE49-F238E27FC236}">
                      <a16:creationId xmlns:a16="http://schemas.microsoft.com/office/drawing/2014/main" id="{5B6AB2EA-7347-2746-8851-66FC6E3EC1DD}"/>
                    </a:ext>
                  </a:extLst>
                </p14:cNvPr>
                <p14:cNvContentPartPr/>
                <p14:nvPr/>
              </p14:nvContentPartPr>
              <p14:xfrm>
                <a:off x="9810790" y="3973063"/>
                <a:ext cx="2179800" cy="67680"/>
              </p14:xfrm>
            </p:contentPart>
          </mc:Choice>
          <mc:Fallback>
            <p:pic>
              <p:nvPicPr>
                <p:cNvPr id="7" name="Ink 6">
                  <a:extLst>
                    <a:ext uri="{FF2B5EF4-FFF2-40B4-BE49-F238E27FC236}">
                      <a16:creationId xmlns:a16="http://schemas.microsoft.com/office/drawing/2014/main" id="{5B6AB2EA-7347-2746-8851-66FC6E3EC1DD}"/>
                    </a:ext>
                  </a:extLst>
                </p:cNvPr>
                <p:cNvPicPr/>
                <p:nvPr/>
              </p:nvPicPr>
              <p:blipFill>
                <a:blip r:embed="rId18"/>
                <a:stretch>
                  <a:fillRect/>
                </a:stretch>
              </p:blipFill>
              <p:spPr>
                <a:xfrm>
                  <a:off x="9780190" y="3942463"/>
                  <a:ext cx="2241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4BE7F848-30AA-F242-9D1C-0C4B54CBE78B}"/>
                    </a:ext>
                  </a:extLst>
                </p14:cNvPr>
                <p14:cNvContentPartPr/>
                <p14:nvPr/>
              </p14:nvContentPartPr>
              <p14:xfrm>
                <a:off x="8497150" y="3509743"/>
                <a:ext cx="453240" cy="36000"/>
              </p14:xfrm>
            </p:contentPart>
          </mc:Choice>
          <mc:Fallback>
            <p:pic>
              <p:nvPicPr>
                <p:cNvPr id="17" name="Ink 16">
                  <a:extLst>
                    <a:ext uri="{FF2B5EF4-FFF2-40B4-BE49-F238E27FC236}">
                      <a16:creationId xmlns:a16="http://schemas.microsoft.com/office/drawing/2014/main" id="{4BE7F848-30AA-F242-9D1C-0C4B54CBE78B}"/>
                    </a:ext>
                  </a:extLst>
                </p:cNvPr>
                <p:cNvPicPr/>
                <p:nvPr/>
              </p:nvPicPr>
              <p:blipFill>
                <a:blip r:embed="rId20"/>
                <a:stretch>
                  <a:fillRect/>
                </a:stretch>
              </p:blipFill>
              <p:spPr>
                <a:xfrm>
                  <a:off x="8466550" y="3478783"/>
                  <a:ext cx="5148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0BD535C9-AED8-3943-97C2-72884E827CE3}"/>
                    </a:ext>
                  </a:extLst>
                </p14:cNvPr>
                <p14:cNvContentPartPr/>
                <p14:nvPr/>
              </p14:nvContentPartPr>
              <p14:xfrm>
                <a:off x="8074150" y="3530983"/>
                <a:ext cx="1334520" cy="868680"/>
              </p14:xfrm>
            </p:contentPart>
          </mc:Choice>
          <mc:Fallback>
            <p:pic>
              <p:nvPicPr>
                <p:cNvPr id="18" name="Ink 17">
                  <a:extLst>
                    <a:ext uri="{FF2B5EF4-FFF2-40B4-BE49-F238E27FC236}">
                      <a16:creationId xmlns:a16="http://schemas.microsoft.com/office/drawing/2014/main" id="{0BD535C9-AED8-3943-97C2-72884E827CE3}"/>
                    </a:ext>
                  </a:extLst>
                </p:cNvPr>
                <p:cNvPicPr/>
                <p:nvPr/>
              </p:nvPicPr>
              <p:blipFill>
                <a:blip r:embed="rId22"/>
                <a:stretch>
                  <a:fillRect/>
                </a:stretch>
              </p:blipFill>
              <p:spPr>
                <a:xfrm>
                  <a:off x="8043190" y="3500023"/>
                  <a:ext cx="1395720" cy="930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1E73931C-A18F-A44A-A425-7644458E0F64}"/>
                    </a:ext>
                  </a:extLst>
                </p14:cNvPr>
                <p14:cNvContentPartPr/>
                <p14:nvPr/>
              </p14:nvContentPartPr>
              <p14:xfrm>
                <a:off x="9840310" y="4530343"/>
                <a:ext cx="258480" cy="268560"/>
              </p14:xfrm>
            </p:contentPart>
          </mc:Choice>
          <mc:Fallback>
            <p:pic>
              <p:nvPicPr>
                <p:cNvPr id="20" name="Ink 19">
                  <a:extLst>
                    <a:ext uri="{FF2B5EF4-FFF2-40B4-BE49-F238E27FC236}">
                      <a16:creationId xmlns:a16="http://schemas.microsoft.com/office/drawing/2014/main" id="{1E73931C-A18F-A44A-A425-7644458E0F64}"/>
                    </a:ext>
                  </a:extLst>
                </p:cNvPr>
                <p:cNvPicPr/>
                <p:nvPr/>
              </p:nvPicPr>
              <p:blipFill>
                <a:blip r:embed="rId24"/>
                <a:stretch>
                  <a:fillRect/>
                </a:stretch>
              </p:blipFill>
              <p:spPr>
                <a:xfrm>
                  <a:off x="9809350" y="4499743"/>
                  <a:ext cx="3200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EDDF1332-4E02-BA45-AE35-963AE4C29652}"/>
                    </a:ext>
                  </a:extLst>
                </p14:cNvPr>
                <p14:cNvContentPartPr/>
                <p14:nvPr/>
              </p14:nvContentPartPr>
              <p14:xfrm>
                <a:off x="10181230" y="4652743"/>
                <a:ext cx="43560" cy="45360"/>
              </p14:xfrm>
            </p:contentPart>
          </mc:Choice>
          <mc:Fallback>
            <p:pic>
              <p:nvPicPr>
                <p:cNvPr id="21" name="Ink 20">
                  <a:extLst>
                    <a:ext uri="{FF2B5EF4-FFF2-40B4-BE49-F238E27FC236}">
                      <a16:creationId xmlns:a16="http://schemas.microsoft.com/office/drawing/2014/main" id="{EDDF1332-4E02-BA45-AE35-963AE4C29652}"/>
                    </a:ext>
                  </a:extLst>
                </p:cNvPr>
                <p:cNvPicPr/>
                <p:nvPr/>
              </p:nvPicPr>
              <p:blipFill>
                <a:blip r:embed="rId26"/>
                <a:stretch>
                  <a:fillRect/>
                </a:stretch>
              </p:blipFill>
              <p:spPr>
                <a:xfrm>
                  <a:off x="10150630" y="4622143"/>
                  <a:ext cx="1047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9AB4A686-CF70-8A4D-8ED7-B81773F590A1}"/>
                    </a:ext>
                  </a:extLst>
                </p14:cNvPr>
                <p14:cNvContentPartPr/>
                <p14:nvPr/>
              </p14:nvContentPartPr>
              <p14:xfrm>
                <a:off x="10433230" y="4487143"/>
                <a:ext cx="51120" cy="235440"/>
              </p14:xfrm>
            </p:contentPart>
          </mc:Choice>
          <mc:Fallback>
            <p:pic>
              <p:nvPicPr>
                <p:cNvPr id="22" name="Ink 21">
                  <a:extLst>
                    <a:ext uri="{FF2B5EF4-FFF2-40B4-BE49-F238E27FC236}">
                      <a16:creationId xmlns:a16="http://schemas.microsoft.com/office/drawing/2014/main" id="{9AB4A686-CF70-8A4D-8ED7-B81773F590A1}"/>
                    </a:ext>
                  </a:extLst>
                </p:cNvPr>
                <p:cNvPicPr/>
                <p:nvPr/>
              </p:nvPicPr>
              <p:blipFill>
                <a:blip r:embed="rId28"/>
                <a:stretch>
                  <a:fillRect/>
                </a:stretch>
              </p:blipFill>
              <p:spPr>
                <a:xfrm>
                  <a:off x="10402630" y="4456543"/>
                  <a:ext cx="1126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629FAB38-BFA3-194A-BB91-418628B4DDC4}"/>
                    </a:ext>
                  </a:extLst>
                </p14:cNvPr>
                <p14:cNvContentPartPr/>
                <p14:nvPr/>
              </p14:nvContentPartPr>
              <p14:xfrm>
                <a:off x="10392910" y="4478503"/>
                <a:ext cx="308880" cy="326520"/>
              </p14:xfrm>
            </p:contentPart>
          </mc:Choice>
          <mc:Fallback>
            <p:pic>
              <p:nvPicPr>
                <p:cNvPr id="23" name="Ink 22">
                  <a:extLst>
                    <a:ext uri="{FF2B5EF4-FFF2-40B4-BE49-F238E27FC236}">
                      <a16:creationId xmlns:a16="http://schemas.microsoft.com/office/drawing/2014/main" id="{629FAB38-BFA3-194A-BB91-418628B4DDC4}"/>
                    </a:ext>
                  </a:extLst>
                </p:cNvPr>
                <p:cNvPicPr/>
                <p:nvPr/>
              </p:nvPicPr>
              <p:blipFill>
                <a:blip r:embed="rId30"/>
                <a:stretch>
                  <a:fillRect/>
                </a:stretch>
              </p:blipFill>
              <p:spPr>
                <a:xfrm>
                  <a:off x="10361950" y="4447543"/>
                  <a:ext cx="37044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C9336F43-DCF9-D54A-8E6C-0E1E618B1C4D}"/>
                    </a:ext>
                  </a:extLst>
                </p14:cNvPr>
                <p14:cNvContentPartPr/>
                <p14:nvPr/>
              </p14:nvContentPartPr>
              <p14:xfrm>
                <a:off x="10908790" y="4652743"/>
                <a:ext cx="47880" cy="43920"/>
              </p14:xfrm>
            </p:contentPart>
          </mc:Choice>
          <mc:Fallback>
            <p:pic>
              <p:nvPicPr>
                <p:cNvPr id="24" name="Ink 23">
                  <a:extLst>
                    <a:ext uri="{FF2B5EF4-FFF2-40B4-BE49-F238E27FC236}">
                      <a16:creationId xmlns:a16="http://schemas.microsoft.com/office/drawing/2014/main" id="{C9336F43-DCF9-D54A-8E6C-0E1E618B1C4D}"/>
                    </a:ext>
                  </a:extLst>
                </p:cNvPr>
                <p:cNvPicPr/>
                <p:nvPr/>
              </p:nvPicPr>
              <p:blipFill>
                <a:blip r:embed="rId32"/>
                <a:stretch>
                  <a:fillRect/>
                </a:stretch>
              </p:blipFill>
              <p:spPr>
                <a:xfrm>
                  <a:off x="10878190" y="4622143"/>
                  <a:ext cx="1090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C73D39FD-3D23-1F4A-931B-9D9B096E7328}"/>
                    </a:ext>
                  </a:extLst>
                </p14:cNvPr>
                <p14:cNvContentPartPr/>
                <p14:nvPr/>
              </p14:nvContentPartPr>
              <p14:xfrm>
                <a:off x="9838150" y="4977103"/>
                <a:ext cx="1406160" cy="102960"/>
              </p14:xfrm>
            </p:contentPart>
          </mc:Choice>
          <mc:Fallback>
            <p:pic>
              <p:nvPicPr>
                <p:cNvPr id="25" name="Ink 24">
                  <a:extLst>
                    <a:ext uri="{FF2B5EF4-FFF2-40B4-BE49-F238E27FC236}">
                      <a16:creationId xmlns:a16="http://schemas.microsoft.com/office/drawing/2014/main" id="{C73D39FD-3D23-1F4A-931B-9D9B096E7328}"/>
                    </a:ext>
                  </a:extLst>
                </p:cNvPr>
                <p:cNvPicPr/>
                <p:nvPr/>
              </p:nvPicPr>
              <p:blipFill>
                <a:blip r:embed="rId34"/>
                <a:stretch>
                  <a:fillRect/>
                </a:stretch>
              </p:blipFill>
              <p:spPr>
                <a:xfrm>
                  <a:off x="9807190" y="4946503"/>
                  <a:ext cx="14673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Ink 26">
                  <a:extLst>
                    <a:ext uri="{FF2B5EF4-FFF2-40B4-BE49-F238E27FC236}">
                      <a16:creationId xmlns:a16="http://schemas.microsoft.com/office/drawing/2014/main" id="{3DDFBF15-BDC5-AB48-844F-D5C32B916838}"/>
                    </a:ext>
                  </a:extLst>
                </p14:cNvPr>
                <p14:cNvContentPartPr/>
                <p14:nvPr/>
              </p14:nvContentPartPr>
              <p14:xfrm>
                <a:off x="8193670" y="2542063"/>
                <a:ext cx="1327680" cy="1078920"/>
              </p14:xfrm>
            </p:contentPart>
          </mc:Choice>
          <mc:Fallback>
            <p:pic>
              <p:nvPicPr>
                <p:cNvPr id="27" name="Ink 26">
                  <a:extLst>
                    <a:ext uri="{FF2B5EF4-FFF2-40B4-BE49-F238E27FC236}">
                      <a16:creationId xmlns:a16="http://schemas.microsoft.com/office/drawing/2014/main" id="{3DDFBF15-BDC5-AB48-844F-D5C32B916838}"/>
                    </a:ext>
                  </a:extLst>
                </p:cNvPr>
                <p:cNvPicPr/>
                <p:nvPr/>
              </p:nvPicPr>
              <p:blipFill>
                <a:blip r:embed="rId36"/>
                <a:stretch>
                  <a:fillRect/>
                </a:stretch>
              </p:blipFill>
              <p:spPr>
                <a:xfrm>
                  <a:off x="8163070" y="2511463"/>
                  <a:ext cx="1389240" cy="114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29" name="Ink 28">
                <a:extLst>
                  <a:ext uri="{FF2B5EF4-FFF2-40B4-BE49-F238E27FC236}">
                    <a16:creationId xmlns:a16="http://schemas.microsoft.com/office/drawing/2014/main" id="{22BC3A2E-F99C-2C49-9200-F24BECC4B4F3}"/>
                  </a:ext>
                </a:extLst>
              </p14:cNvPr>
              <p14:cNvContentPartPr/>
              <p14:nvPr/>
            </p14:nvContentPartPr>
            <p14:xfrm>
              <a:off x="3475510" y="5018503"/>
              <a:ext cx="403200" cy="67320"/>
            </p14:xfrm>
          </p:contentPart>
        </mc:Choice>
        <mc:Fallback>
          <p:pic>
            <p:nvPicPr>
              <p:cNvPr id="29" name="Ink 28">
                <a:extLst>
                  <a:ext uri="{FF2B5EF4-FFF2-40B4-BE49-F238E27FC236}">
                    <a16:creationId xmlns:a16="http://schemas.microsoft.com/office/drawing/2014/main" id="{22BC3A2E-F99C-2C49-9200-F24BECC4B4F3}"/>
                  </a:ext>
                </a:extLst>
              </p:cNvPr>
              <p:cNvPicPr/>
              <p:nvPr/>
            </p:nvPicPr>
            <p:blipFill>
              <a:blip r:embed="rId38"/>
              <a:stretch>
                <a:fillRect/>
              </a:stretch>
            </p:blipFill>
            <p:spPr>
              <a:xfrm>
                <a:off x="3444910" y="4987903"/>
                <a:ext cx="4647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Ink 29">
                <a:extLst>
                  <a:ext uri="{FF2B5EF4-FFF2-40B4-BE49-F238E27FC236}">
                    <a16:creationId xmlns:a16="http://schemas.microsoft.com/office/drawing/2014/main" id="{BE9D031C-1908-B043-9C41-B7C16D72BE5D}"/>
                  </a:ext>
                </a:extLst>
              </p14:cNvPr>
              <p14:cNvContentPartPr/>
              <p14:nvPr/>
            </p14:nvContentPartPr>
            <p14:xfrm>
              <a:off x="7127350" y="5983663"/>
              <a:ext cx="1009080" cy="87840"/>
            </p14:xfrm>
          </p:contentPart>
        </mc:Choice>
        <mc:Fallback>
          <p:pic>
            <p:nvPicPr>
              <p:cNvPr id="30" name="Ink 29">
                <a:extLst>
                  <a:ext uri="{FF2B5EF4-FFF2-40B4-BE49-F238E27FC236}">
                    <a16:creationId xmlns:a16="http://schemas.microsoft.com/office/drawing/2014/main" id="{BE9D031C-1908-B043-9C41-B7C16D72BE5D}"/>
                  </a:ext>
                </a:extLst>
              </p:cNvPr>
              <p:cNvPicPr/>
              <p:nvPr/>
            </p:nvPicPr>
            <p:blipFill>
              <a:blip r:embed="rId40"/>
              <a:stretch>
                <a:fillRect/>
              </a:stretch>
            </p:blipFill>
            <p:spPr>
              <a:xfrm>
                <a:off x="7096390" y="5952703"/>
                <a:ext cx="1070280" cy="149040"/>
              </a:xfrm>
              <a:prstGeom prst="rect">
                <a:avLst/>
              </a:prstGeom>
            </p:spPr>
          </p:pic>
        </mc:Fallback>
      </mc:AlternateContent>
      <p:grpSp>
        <p:nvGrpSpPr>
          <p:cNvPr id="32" name="Group 31">
            <a:extLst>
              <a:ext uri="{FF2B5EF4-FFF2-40B4-BE49-F238E27FC236}">
                <a16:creationId xmlns:a16="http://schemas.microsoft.com/office/drawing/2014/main" id="{8CB51376-518C-8F4A-B0C6-7AB50DA68C11}"/>
              </a:ext>
            </a:extLst>
          </p:cNvPr>
          <p:cNvGrpSpPr/>
          <p:nvPr/>
        </p:nvGrpSpPr>
        <p:grpSpPr>
          <a:xfrm>
            <a:off x="4754590" y="4131103"/>
            <a:ext cx="2899080" cy="1093320"/>
            <a:chOff x="4754590" y="4131103"/>
            <a:chExt cx="2899080" cy="1093320"/>
          </a:xfrm>
        </p:grpSpPr>
        <mc:AlternateContent xmlns:mc="http://schemas.openxmlformats.org/markup-compatibility/2006">
          <mc:Choice xmlns:p14="http://schemas.microsoft.com/office/powerpoint/2010/main" Requires="p14">
            <p:contentPart p14:bwMode="auto" r:id="rId41">
              <p14:nvContentPartPr>
                <p14:cNvPr id="12" name="Ink 11">
                  <a:extLst>
                    <a:ext uri="{FF2B5EF4-FFF2-40B4-BE49-F238E27FC236}">
                      <a16:creationId xmlns:a16="http://schemas.microsoft.com/office/drawing/2014/main" id="{5F9F20A2-BAD7-5E4C-A8B5-E05B5C5ADE40}"/>
                    </a:ext>
                  </a:extLst>
                </p14:cNvPr>
                <p14:cNvContentPartPr/>
                <p14:nvPr/>
              </p14:nvContentPartPr>
              <p14:xfrm>
                <a:off x="4754590" y="4133623"/>
                <a:ext cx="948960" cy="50040"/>
              </p14:xfrm>
            </p:contentPart>
          </mc:Choice>
          <mc:Fallback>
            <p:pic>
              <p:nvPicPr>
                <p:cNvPr id="12" name="Ink 11">
                  <a:extLst>
                    <a:ext uri="{FF2B5EF4-FFF2-40B4-BE49-F238E27FC236}">
                      <a16:creationId xmlns:a16="http://schemas.microsoft.com/office/drawing/2014/main" id="{5F9F20A2-BAD7-5E4C-A8B5-E05B5C5ADE40}"/>
                    </a:ext>
                  </a:extLst>
                </p:cNvPr>
                <p:cNvPicPr/>
                <p:nvPr/>
              </p:nvPicPr>
              <p:blipFill>
                <a:blip r:embed="rId42"/>
                <a:stretch>
                  <a:fillRect/>
                </a:stretch>
              </p:blipFill>
              <p:spPr>
                <a:xfrm>
                  <a:off x="4723990" y="4103023"/>
                  <a:ext cx="10105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3" name="Ink 12">
                  <a:extLst>
                    <a:ext uri="{FF2B5EF4-FFF2-40B4-BE49-F238E27FC236}">
                      <a16:creationId xmlns:a16="http://schemas.microsoft.com/office/drawing/2014/main" id="{4A11A06F-3A93-AB47-86A9-E812970EB67D}"/>
                    </a:ext>
                  </a:extLst>
                </p14:cNvPr>
                <p14:cNvContentPartPr/>
                <p14:nvPr/>
              </p14:nvContentPartPr>
              <p14:xfrm>
                <a:off x="6004870" y="4194103"/>
                <a:ext cx="403200" cy="80640"/>
              </p14:xfrm>
            </p:contentPart>
          </mc:Choice>
          <mc:Fallback>
            <p:pic>
              <p:nvPicPr>
                <p:cNvPr id="13" name="Ink 12">
                  <a:extLst>
                    <a:ext uri="{FF2B5EF4-FFF2-40B4-BE49-F238E27FC236}">
                      <a16:creationId xmlns:a16="http://schemas.microsoft.com/office/drawing/2014/main" id="{4A11A06F-3A93-AB47-86A9-E812970EB67D}"/>
                    </a:ext>
                  </a:extLst>
                </p:cNvPr>
                <p:cNvPicPr/>
                <p:nvPr/>
              </p:nvPicPr>
              <p:blipFill>
                <a:blip r:embed="rId44"/>
                <a:stretch>
                  <a:fillRect/>
                </a:stretch>
              </p:blipFill>
              <p:spPr>
                <a:xfrm>
                  <a:off x="5974270" y="4163503"/>
                  <a:ext cx="4644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 name="Ink 14">
                  <a:extLst>
                    <a:ext uri="{FF2B5EF4-FFF2-40B4-BE49-F238E27FC236}">
                      <a16:creationId xmlns:a16="http://schemas.microsoft.com/office/drawing/2014/main" id="{7239C999-496E-F64E-BAD8-1CF9A905DBBF}"/>
                    </a:ext>
                  </a:extLst>
                </p14:cNvPr>
                <p14:cNvContentPartPr/>
                <p14:nvPr/>
              </p14:nvContentPartPr>
              <p14:xfrm>
                <a:off x="7167310" y="4131103"/>
                <a:ext cx="486360" cy="62280"/>
              </p14:xfrm>
            </p:contentPart>
          </mc:Choice>
          <mc:Fallback>
            <p:pic>
              <p:nvPicPr>
                <p:cNvPr id="15" name="Ink 14">
                  <a:extLst>
                    <a:ext uri="{FF2B5EF4-FFF2-40B4-BE49-F238E27FC236}">
                      <a16:creationId xmlns:a16="http://schemas.microsoft.com/office/drawing/2014/main" id="{7239C999-496E-F64E-BAD8-1CF9A905DBBF}"/>
                    </a:ext>
                  </a:extLst>
                </p:cNvPr>
                <p:cNvPicPr/>
                <p:nvPr/>
              </p:nvPicPr>
              <p:blipFill>
                <a:blip r:embed="rId46"/>
                <a:stretch>
                  <a:fillRect/>
                </a:stretch>
              </p:blipFill>
              <p:spPr>
                <a:xfrm>
                  <a:off x="7136710" y="4100143"/>
                  <a:ext cx="5475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DED627FA-0DAE-294F-8C42-AD35F87D2ED8}"/>
                    </a:ext>
                  </a:extLst>
                </p14:cNvPr>
                <p14:cNvContentPartPr/>
                <p14:nvPr/>
              </p14:nvContentPartPr>
              <p14:xfrm>
                <a:off x="6139150" y="4315783"/>
                <a:ext cx="1130400" cy="908640"/>
              </p14:xfrm>
            </p:contentPart>
          </mc:Choice>
          <mc:Fallback>
            <p:pic>
              <p:nvPicPr>
                <p:cNvPr id="31" name="Ink 30">
                  <a:extLst>
                    <a:ext uri="{FF2B5EF4-FFF2-40B4-BE49-F238E27FC236}">
                      <a16:creationId xmlns:a16="http://schemas.microsoft.com/office/drawing/2014/main" id="{DED627FA-0DAE-294F-8C42-AD35F87D2ED8}"/>
                    </a:ext>
                  </a:extLst>
                </p:cNvPr>
                <p:cNvPicPr/>
                <p:nvPr/>
              </p:nvPicPr>
              <p:blipFill>
                <a:blip r:embed="rId48"/>
                <a:stretch>
                  <a:fillRect/>
                </a:stretch>
              </p:blipFill>
              <p:spPr>
                <a:xfrm>
                  <a:off x="6108190" y="4285183"/>
                  <a:ext cx="1191600" cy="969840"/>
                </a:xfrm>
                <a:prstGeom prst="rect">
                  <a:avLst/>
                </a:prstGeom>
              </p:spPr>
            </p:pic>
          </mc:Fallback>
        </mc:AlternateContent>
      </p:grpSp>
    </p:spTree>
    <p:extLst>
      <p:ext uri="{BB962C8B-B14F-4D97-AF65-F5344CB8AC3E}">
        <p14:creationId xmlns:p14="http://schemas.microsoft.com/office/powerpoint/2010/main" val="3428354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spTree>
    <p:extLst>
      <p:ext uri="{BB962C8B-B14F-4D97-AF65-F5344CB8AC3E}">
        <p14:creationId xmlns:p14="http://schemas.microsoft.com/office/powerpoint/2010/main" val="399778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mc:AlternateContent xmlns:mc="http://schemas.openxmlformats.org/markup-compatibility/2006">
        <mc:Choice xmlns:p14="http://schemas.microsoft.com/office/powerpoint/2010/main" Requires="p14">
          <p:contentPart p14:bwMode="auto" r:id="rId2">
            <p14:nvContentPartPr>
              <p14:cNvPr id="46" name="Ink 45">
                <a:extLst>
                  <a:ext uri="{FF2B5EF4-FFF2-40B4-BE49-F238E27FC236}">
                    <a16:creationId xmlns:a16="http://schemas.microsoft.com/office/drawing/2014/main" id="{5D40E791-275E-904B-9C83-36EE2A2B4C22}"/>
                  </a:ext>
                </a:extLst>
              </p14:cNvPr>
              <p14:cNvContentPartPr/>
              <p14:nvPr/>
            </p14:nvContentPartPr>
            <p14:xfrm>
              <a:off x="4611670" y="238063"/>
              <a:ext cx="552600" cy="400680"/>
            </p14:xfrm>
          </p:contentPart>
        </mc:Choice>
        <mc:Fallback>
          <p:pic>
            <p:nvPicPr>
              <p:cNvPr id="46" name="Ink 45">
                <a:extLst>
                  <a:ext uri="{FF2B5EF4-FFF2-40B4-BE49-F238E27FC236}">
                    <a16:creationId xmlns:a16="http://schemas.microsoft.com/office/drawing/2014/main" id="{5D40E791-275E-904B-9C83-36EE2A2B4C22}"/>
                  </a:ext>
                </a:extLst>
              </p:cNvPr>
              <p:cNvPicPr/>
              <p:nvPr/>
            </p:nvPicPr>
            <p:blipFill>
              <a:blip r:embed="rId3"/>
              <a:stretch>
                <a:fillRect/>
              </a:stretch>
            </p:blipFill>
            <p:spPr>
              <a:xfrm>
                <a:off x="4580710" y="207463"/>
                <a:ext cx="613800" cy="461880"/>
              </a:xfrm>
              <a:prstGeom prst="rect">
                <a:avLst/>
              </a:prstGeom>
            </p:spPr>
          </p:pic>
        </mc:Fallback>
      </mc:AlternateContent>
      <p:grpSp>
        <p:nvGrpSpPr>
          <p:cNvPr id="49" name="Group 48">
            <a:extLst>
              <a:ext uri="{FF2B5EF4-FFF2-40B4-BE49-F238E27FC236}">
                <a16:creationId xmlns:a16="http://schemas.microsoft.com/office/drawing/2014/main" id="{789BC194-4B60-A94A-8AAF-C305B9910FB6}"/>
              </a:ext>
            </a:extLst>
          </p:cNvPr>
          <p:cNvGrpSpPr/>
          <p:nvPr/>
        </p:nvGrpSpPr>
        <p:grpSpPr>
          <a:xfrm>
            <a:off x="1679830" y="245263"/>
            <a:ext cx="9112320" cy="2061000"/>
            <a:chOff x="1679830" y="245263"/>
            <a:chExt cx="9112320" cy="20610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034EB5C-069E-7E4A-8E3E-7EB9E25DD503}"/>
                    </a:ext>
                  </a:extLst>
                </p14:cNvPr>
                <p14:cNvContentPartPr/>
                <p14:nvPr/>
              </p14:nvContentPartPr>
              <p14:xfrm>
                <a:off x="2633110" y="245263"/>
                <a:ext cx="643680" cy="347400"/>
              </p14:xfrm>
            </p:contentPart>
          </mc:Choice>
          <mc:Fallback>
            <p:pic>
              <p:nvPicPr>
                <p:cNvPr id="2" name="Ink 1">
                  <a:extLst>
                    <a:ext uri="{FF2B5EF4-FFF2-40B4-BE49-F238E27FC236}">
                      <a16:creationId xmlns:a16="http://schemas.microsoft.com/office/drawing/2014/main" id="{9034EB5C-069E-7E4A-8E3E-7EB9E25DD503}"/>
                    </a:ext>
                  </a:extLst>
                </p:cNvPr>
                <p:cNvPicPr/>
                <p:nvPr/>
              </p:nvPicPr>
              <p:blipFill>
                <a:blip r:embed="rId5"/>
                <a:stretch>
                  <a:fillRect/>
                </a:stretch>
              </p:blipFill>
              <p:spPr>
                <a:xfrm>
                  <a:off x="2602510" y="214663"/>
                  <a:ext cx="70488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C7B5332-461A-A14E-ACEA-97F1348397EF}"/>
                    </a:ext>
                  </a:extLst>
                </p14:cNvPr>
                <p14:cNvContentPartPr/>
                <p14:nvPr/>
              </p14:nvContentPartPr>
              <p14:xfrm>
                <a:off x="2939110" y="667903"/>
                <a:ext cx="592920" cy="304200"/>
              </p14:xfrm>
            </p:contentPart>
          </mc:Choice>
          <mc:Fallback>
            <p:pic>
              <p:nvPicPr>
                <p:cNvPr id="4" name="Ink 3">
                  <a:extLst>
                    <a:ext uri="{FF2B5EF4-FFF2-40B4-BE49-F238E27FC236}">
                      <a16:creationId xmlns:a16="http://schemas.microsoft.com/office/drawing/2014/main" id="{EC7B5332-461A-A14E-ACEA-97F1348397EF}"/>
                    </a:ext>
                  </a:extLst>
                </p:cNvPr>
                <p:cNvPicPr/>
                <p:nvPr/>
              </p:nvPicPr>
              <p:blipFill>
                <a:blip r:embed="rId7"/>
                <a:stretch>
                  <a:fillRect/>
                </a:stretch>
              </p:blipFill>
              <p:spPr>
                <a:xfrm>
                  <a:off x="2908510" y="637303"/>
                  <a:ext cx="6541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874E09BA-EDE8-8546-AC09-9C6200A1DF88}"/>
                    </a:ext>
                  </a:extLst>
                </p14:cNvPr>
                <p14:cNvContentPartPr/>
                <p14:nvPr/>
              </p14:nvContentPartPr>
              <p14:xfrm>
                <a:off x="3880150" y="769423"/>
                <a:ext cx="15840" cy="251280"/>
              </p14:xfrm>
            </p:contentPart>
          </mc:Choice>
          <mc:Fallback>
            <p:pic>
              <p:nvPicPr>
                <p:cNvPr id="5" name="Ink 4">
                  <a:extLst>
                    <a:ext uri="{FF2B5EF4-FFF2-40B4-BE49-F238E27FC236}">
                      <a16:creationId xmlns:a16="http://schemas.microsoft.com/office/drawing/2014/main" id="{874E09BA-EDE8-8546-AC09-9C6200A1DF88}"/>
                    </a:ext>
                  </a:extLst>
                </p:cNvPr>
                <p:cNvPicPr/>
                <p:nvPr/>
              </p:nvPicPr>
              <p:blipFill>
                <a:blip r:embed="rId9"/>
                <a:stretch>
                  <a:fillRect/>
                </a:stretch>
              </p:blipFill>
              <p:spPr>
                <a:xfrm>
                  <a:off x="3849550" y="738823"/>
                  <a:ext cx="774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30FEB23-F307-7F43-AED5-1658C5AC3998}"/>
                    </a:ext>
                  </a:extLst>
                </p14:cNvPr>
                <p14:cNvContentPartPr/>
                <p14:nvPr/>
              </p14:nvContentPartPr>
              <p14:xfrm>
                <a:off x="3757390" y="641983"/>
                <a:ext cx="337680" cy="478440"/>
              </p14:xfrm>
            </p:contentPart>
          </mc:Choice>
          <mc:Fallback>
            <p:pic>
              <p:nvPicPr>
                <p:cNvPr id="6" name="Ink 5">
                  <a:extLst>
                    <a:ext uri="{FF2B5EF4-FFF2-40B4-BE49-F238E27FC236}">
                      <a16:creationId xmlns:a16="http://schemas.microsoft.com/office/drawing/2014/main" id="{530FEB23-F307-7F43-AED5-1658C5AC3998}"/>
                    </a:ext>
                  </a:extLst>
                </p:cNvPr>
                <p:cNvPicPr/>
                <p:nvPr/>
              </p:nvPicPr>
              <p:blipFill>
                <a:blip r:embed="rId11"/>
                <a:stretch>
                  <a:fillRect/>
                </a:stretch>
              </p:blipFill>
              <p:spPr>
                <a:xfrm>
                  <a:off x="3726790" y="611383"/>
                  <a:ext cx="39924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F5E4D36-8E08-1047-A7C9-BAEE313CBCDA}"/>
                    </a:ext>
                  </a:extLst>
                </p14:cNvPr>
                <p14:cNvContentPartPr/>
                <p14:nvPr/>
              </p14:nvContentPartPr>
              <p14:xfrm>
                <a:off x="4291990" y="675103"/>
                <a:ext cx="640440" cy="332280"/>
              </p14:xfrm>
            </p:contentPart>
          </mc:Choice>
          <mc:Fallback>
            <p:pic>
              <p:nvPicPr>
                <p:cNvPr id="7" name="Ink 6">
                  <a:extLst>
                    <a:ext uri="{FF2B5EF4-FFF2-40B4-BE49-F238E27FC236}">
                      <a16:creationId xmlns:a16="http://schemas.microsoft.com/office/drawing/2014/main" id="{EF5E4D36-8E08-1047-A7C9-BAEE313CBCDA}"/>
                    </a:ext>
                  </a:extLst>
                </p:cNvPr>
                <p:cNvPicPr/>
                <p:nvPr/>
              </p:nvPicPr>
              <p:blipFill>
                <a:blip r:embed="rId13"/>
                <a:stretch>
                  <a:fillRect/>
                </a:stretch>
              </p:blipFill>
              <p:spPr>
                <a:xfrm>
                  <a:off x="4261390" y="644503"/>
                  <a:ext cx="70200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2DDC99D-E5A1-AD48-BCF0-05DAAAFBCD77}"/>
                    </a:ext>
                  </a:extLst>
                </p14:cNvPr>
                <p14:cNvContentPartPr/>
                <p14:nvPr/>
              </p14:nvContentPartPr>
              <p14:xfrm>
                <a:off x="4877710" y="773023"/>
                <a:ext cx="311760" cy="164520"/>
              </p14:xfrm>
            </p:contentPart>
          </mc:Choice>
          <mc:Fallback>
            <p:pic>
              <p:nvPicPr>
                <p:cNvPr id="8" name="Ink 7">
                  <a:extLst>
                    <a:ext uri="{FF2B5EF4-FFF2-40B4-BE49-F238E27FC236}">
                      <a16:creationId xmlns:a16="http://schemas.microsoft.com/office/drawing/2014/main" id="{12DDC99D-E5A1-AD48-BCF0-05DAAAFBCD77}"/>
                    </a:ext>
                  </a:extLst>
                </p:cNvPr>
                <p:cNvPicPr/>
                <p:nvPr/>
              </p:nvPicPr>
              <p:blipFill>
                <a:blip r:embed="rId15"/>
                <a:stretch>
                  <a:fillRect/>
                </a:stretch>
              </p:blipFill>
              <p:spPr>
                <a:xfrm>
                  <a:off x="4847110" y="742423"/>
                  <a:ext cx="3733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98F62955-5FA0-A946-A065-370B8C1F7C69}"/>
                    </a:ext>
                  </a:extLst>
                </p14:cNvPr>
                <p14:cNvContentPartPr/>
                <p14:nvPr/>
              </p14:nvContentPartPr>
              <p14:xfrm>
                <a:off x="5251750" y="671863"/>
                <a:ext cx="203400" cy="256680"/>
              </p14:xfrm>
            </p:contentPart>
          </mc:Choice>
          <mc:Fallback>
            <p:pic>
              <p:nvPicPr>
                <p:cNvPr id="9" name="Ink 8">
                  <a:extLst>
                    <a:ext uri="{FF2B5EF4-FFF2-40B4-BE49-F238E27FC236}">
                      <a16:creationId xmlns:a16="http://schemas.microsoft.com/office/drawing/2014/main" id="{98F62955-5FA0-A946-A065-370B8C1F7C69}"/>
                    </a:ext>
                  </a:extLst>
                </p:cNvPr>
                <p:cNvPicPr/>
                <p:nvPr/>
              </p:nvPicPr>
              <p:blipFill>
                <a:blip r:embed="rId17"/>
                <a:stretch>
                  <a:fillRect/>
                </a:stretch>
              </p:blipFill>
              <p:spPr>
                <a:xfrm>
                  <a:off x="5221150" y="641263"/>
                  <a:ext cx="2646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899FA562-F3B1-B341-8D9C-3F55EA08924A}"/>
                    </a:ext>
                  </a:extLst>
                </p14:cNvPr>
                <p14:cNvContentPartPr/>
                <p14:nvPr/>
              </p14:nvContentPartPr>
              <p14:xfrm>
                <a:off x="5865550" y="664663"/>
                <a:ext cx="558720" cy="250920"/>
              </p14:xfrm>
            </p:contentPart>
          </mc:Choice>
          <mc:Fallback>
            <p:pic>
              <p:nvPicPr>
                <p:cNvPr id="10" name="Ink 9">
                  <a:extLst>
                    <a:ext uri="{FF2B5EF4-FFF2-40B4-BE49-F238E27FC236}">
                      <a16:creationId xmlns:a16="http://schemas.microsoft.com/office/drawing/2014/main" id="{899FA562-F3B1-B341-8D9C-3F55EA08924A}"/>
                    </a:ext>
                  </a:extLst>
                </p:cNvPr>
                <p:cNvPicPr/>
                <p:nvPr/>
              </p:nvPicPr>
              <p:blipFill>
                <a:blip r:embed="rId19"/>
                <a:stretch>
                  <a:fillRect/>
                </a:stretch>
              </p:blipFill>
              <p:spPr>
                <a:xfrm>
                  <a:off x="5834950" y="634063"/>
                  <a:ext cx="6202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C5CB4D46-F621-2447-A1B0-3F5609148544}"/>
                    </a:ext>
                  </a:extLst>
                </p14:cNvPr>
                <p14:cNvContentPartPr/>
                <p14:nvPr/>
              </p14:nvContentPartPr>
              <p14:xfrm>
                <a:off x="6461710" y="561343"/>
                <a:ext cx="534600" cy="291600"/>
              </p14:xfrm>
            </p:contentPart>
          </mc:Choice>
          <mc:Fallback>
            <p:pic>
              <p:nvPicPr>
                <p:cNvPr id="11" name="Ink 10">
                  <a:extLst>
                    <a:ext uri="{FF2B5EF4-FFF2-40B4-BE49-F238E27FC236}">
                      <a16:creationId xmlns:a16="http://schemas.microsoft.com/office/drawing/2014/main" id="{C5CB4D46-F621-2447-A1B0-3F5609148544}"/>
                    </a:ext>
                  </a:extLst>
                </p:cNvPr>
                <p:cNvPicPr/>
                <p:nvPr/>
              </p:nvPicPr>
              <p:blipFill>
                <a:blip r:embed="rId21"/>
                <a:stretch>
                  <a:fillRect/>
                </a:stretch>
              </p:blipFill>
              <p:spPr>
                <a:xfrm>
                  <a:off x="6430750" y="530383"/>
                  <a:ext cx="59616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55173DE4-6ED3-2447-9A9E-B75D63F67DE1}"/>
                    </a:ext>
                  </a:extLst>
                </p14:cNvPr>
                <p14:cNvContentPartPr/>
                <p14:nvPr/>
              </p14:nvContentPartPr>
              <p14:xfrm>
                <a:off x="7041670" y="628663"/>
                <a:ext cx="194400" cy="214920"/>
              </p14:xfrm>
            </p:contentPart>
          </mc:Choice>
          <mc:Fallback>
            <p:pic>
              <p:nvPicPr>
                <p:cNvPr id="12" name="Ink 11">
                  <a:extLst>
                    <a:ext uri="{FF2B5EF4-FFF2-40B4-BE49-F238E27FC236}">
                      <a16:creationId xmlns:a16="http://schemas.microsoft.com/office/drawing/2014/main" id="{55173DE4-6ED3-2447-9A9E-B75D63F67DE1}"/>
                    </a:ext>
                  </a:extLst>
                </p:cNvPr>
                <p:cNvPicPr/>
                <p:nvPr/>
              </p:nvPicPr>
              <p:blipFill>
                <a:blip r:embed="rId23"/>
                <a:stretch>
                  <a:fillRect/>
                </a:stretch>
              </p:blipFill>
              <p:spPr>
                <a:xfrm>
                  <a:off x="7010710" y="598063"/>
                  <a:ext cx="2556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E8A06114-91C6-C844-8327-F577AADC6C74}"/>
                    </a:ext>
                  </a:extLst>
                </p14:cNvPr>
                <p14:cNvContentPartPr/>
                <p14:nvPr/>
              </p14:nvContentPartPr>
              <p14:xfrm>
                <a:off x="7265590" y="662863"/>
                <a:ext cx="329400" cy="168480"/>
              </p14:xfrm>
            </p:contentPart>
          </mc:Choice>
          <mc:Fallback>
            <p:pic>
              <p:nvPicPr>
                <p:cNvPr id="13" name="Ink 12">
                  <a:extLst>
                    <a:ext uri="{FF2B5EF4-FFF2-40B4-BE49-F238E27FC236}">
                      <a16:creationId xmlns:a16="http://schemas.microsoft.com/office/drawing/2014/main" id="{E8A06114-91C6-C844-8327-F577AADC6C74}"/>
                    </a:ext>
                  </a:extLst>
                </p:cNvPr>
                <p:cNvPicPr/>
                <p:nvPr/>
              </p:nvPicPr>
              <p:blipFill>
                <a:blip r:embed="rId25"/>
                <a:stretch>
                  <a:fillRect/>
                </a:stretch>
              </p:blipFill>
              <p:spPr>
                <a:xfrm>
                  <a:off x="7234990" y="632263"/>
                  <a:ext cx="3906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BBF6486A-E6E7-104C-B0B9-8F7AAAF17CB7}"/>
                    </a:ext>
                  </a:extLst>
                </p14:cNvPr>
                <p14:cNvContentPartPr/>
                <p14:nvPr/>
              </p14:nvContentPartPr>
              <p14:xfrm>
                <a:off x="3848830" y="1335703"/>
                <a:ext cx="233640" cy="189720"/>
              </p14:xfrm>
            </p:contentPart>
          </mc:Choice>
          <mc:Fallback>
            <p:pic>
              <p:nvPicPr>
                <p:cNvPr id="14" name="Ink 13">
                  <a:extLst>
                    <a:ext uri="{FF2B5EF4-FFF2-40B4-BE49-F238E27FC236}">
                      <a16:creationId xmlns:a16="http://schemas.microsoft.com/office/drawing/2014/main" id="{BBF6486A-E6E7-104C-B0B9-8F7AAAF17CB7}"/>
                    </a:ext>
                  </a:extLst>
                </p:cNvPr>
                <p:cNvPicPr/>
                <p:nvPr/>
              </p:nvPicPr>
              <p:blipFill>
                <a:blip r:embed="rId27"/>
                <a:stretch>
                  <a:fillRect/>
                </a:stretch>
              </p:blipFill>
              <p:spPr>
                <a:xfrm>
                  <a:off x="3818230" y="1304743"/>
                  <a:ext cx="2948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C1649153-C780-804D-9C72-38084EADB007}"/>
                    </a:ext>
                  </a:extLst>
                </p14:cNvPr>
                <p14:cNvContentPartPr/>
                <p14:nvPr/>
              </p14:nvContentPartPr>
              <p14:xfrm>
                <a:off x="3775030" y="1170103"/>
                <a:ext cx="521280" cy="489240"/>
              </p14:xfrm>
            </p:contentPart>
          </mc:Choice>
          <mc:Fallback>
            <p:pic>
              <p:nvPicPr>
                <p:cNvPr id="15" name="Ink 14">
                  <a:extLst>
                    <a:ext uri="{FF2B5EF4-FFF2-40B4-BE49-F238E27FC236}">
                      <a16:creationId xmlns:a16="http://schemas.microsoft.com/office/drawing/2014/main" id="{C1649153-C780-804D-9C72-38084EADB007}"/>
                    </a:ext>
                  </a:extLst>
                </p:cNvPr>
                <p:cNvPicPr/>
                <p:nvPr/>
              </p:nvPicPr>
              <p:blipFill>
                <a:blip r:embed="rId29"/>
                <a:stretch>
                  <a:fillRect/>
                </a:stretch>
              </p:blipFill>
              <p:spPr>
                <a:xfrm>
                  <a:off x="3744430" y="1139503"/>
                  <a:ext cx="58248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24960280-0C96-2F47-90BC-AF7C7C131440}"/>
                    </a:ext>
                  </a:extLst>
                </p14:cNvPr>
                <p14:cNvContentPartPr/>
                <p14:nvPr/>
              </p14:nvContentPartPr>
              <p14:xfrm>
                <a:off x="4563430" y="1189183"/>
                <a:ext cx="1427040" cy="276480"/>
              </p14:xfrm>
            </p:contentPart>
          </mc:Choice>
          <mc:Fallback>
            <p:pic>
              <p:nvPicPr>
                <p:cNvPr id="16" name="Ink 15">
                  <a:extLst>
                    <a:ext uri="{FF2B5EF4-FFF2-40B4-BE49-F238E27FC236}">
                      <a16:creationId xmlns:a16="http://schemas.microsoft.com/office/drawing/2014/main" id="{24960280-0C96-2F47-90BC-AF7C7C131440}"/>
                    </a:ext>
                  </a:extLst>
                </p:cNvPr>
                <p:cNvPicPr/>
                <p:nvPr/>
              </p:nvPicPr>
              <p:blipFill>
                <a:blip r:embed="rId31"/>
                <a:stretch>
                  <a:fillRect/>
                </a:stretch>
              </p:blipFill>
              <p:spPr>
                <a:xfrm>
                  <a:off x="4532470" y="1158223"/>
                  <a:ext cx="14886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F74AC580-16C0-0743-A5BC-3FFD261D517C}"/>
                    </a:ext>
                  </a:extLst>
                </p14:cNvPr>
                <p14:cNvContentPartPr/>
                <p14:nvPr/>
              </p14:nvContentPartPr>
              <p14:xfrm>
                <a:off x="6233830" y="1128343"/>
                <a:ext cx="221400" cy="271800"/>
              </p14:xfrm>
            </p:contentPart>
          </mc:Choice>
          <mc:Fallback>
            <p:pic>
              <p:nvPicPr>
                <p:cNvPr id="17" name="Ink 16">
                  <a:extLst>
                    <a:ext uri="{FF2B5EF4-FFF2-40B4-BE49-F238E27FC236}">
                      <a16:creationId xmlns:a16="http://schemas.microsoft.com/office/drawing/2014/main" id="{F74AC580-16C0-0743-A5BC-3FFD261D517C}"/>
                    </a:ext>
                  </a:extLst>
                </p:cNvPr>
                <p:cNvPicPr/>
                <p:nvPr/>
              </p:nvPicPr>
              <p:blipFill>
                <a:blip r:embed="rId33"/>
                <a:stretch>
                  <a:fillRect/>
                </a:stretch>
              </p:blipFill>
              <p:spPr>
                <a:xfrm>
                  <a:off x="6203230" y="1097743"/>
                  <a:ext cx="2826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86A0939C-5A72-8944-BC93-4269850E3524}"/>
                    </a:ext>
                  </a:extLst>
                </p14:cNvPr>
                <p14:cNvContentPartPr/>
                <p14:nvPr/>
              </p14:nvContentPartPr>
              <p14:xfrm>
                <a:off x="6633430" y="1087663"/>
                <a:ext cx="358920" cy="314280"/>
              </p14:xfrm>
            </p:contentPart>
          </mc:Choice>
          <mc:Fallback>
            <p:pic>
              <p:nvPicPr>
                <p:cNvPr id="18" name="Ink 17">
                  <a:extLst>
                    <a:ext uri="{FF2B5EF4-FFF2-40B4-BE49-F238E27FC236}">
                      <a16:creationId xmlns:a16="http://schemas.microsoft.com/office/drawing/2014/main" id="{86A0939C-5A72-8944-BC93-4269850E3524}"/>
                    </a:ext>
                  </a:extLst>
                </p:cNvPr>
                <p:cNvPicPr/>
                <p:nvPr/>
              </p:nvPicPr>
              <p:blipFill>
                <a:blip r:embed="rId35"/>
                <a:stretch>
                  <a:fillRect/>
                </a:stretch>
              </p:blipFill>
              <p:spPr>
                <a:xfrm>
                  <a:off x="6602830" y="1057063"/>
                  <a:ext cx="4204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C16F5764-1CE9-1141-BE3D-90B281DA983D}"/>
                    </a:ext>
                  </a:extLst>
                </p14:cNvPr>
                <p14:cNvContentPartPr/>
                <p14:nvPr/>
              </p14:nvContentPartPr>
              <p14:xfrm>
                <a:off x="7092070" y="1107463"/>
                <a:ext cx="134640" cy="156240"/>
              </p14:xfrm>
            </p:contentPart>
          </mc:Choice>
          <mc:Fallback>
            <p:pic>
              <p:nvPicPr>
                <p:cNvPr id="19" name="Ink 18">
                  <a:extLst>
                    <a:ext uri="{FF2B5EF4-FFF2-40B4-BE49-F238E27FC236}">
                      <a16:creationId xmlns:a16="http://schemas.microsoft.com/office/drawing/2014/main" id="{C16F5764-1CE9-1141-BE3D-90B281DA983D}"/>
                    </a:ext>
                  </a:extLst>
                </p:cNvPr>
                <p:cNvPicPr/>
                <p:nvPr/>
              </p:nvPicPr>
              <p:blipFill>
                <a:blip r:embed="rId37"/>
                <a:stretch>
                  <a:fillRect/>
                </a:stretch>
              </p:blipFill>
              <p:spPr>
                <a:xfrm>
                  <a:off x="7061110" y="1076863"/>
                  <a:ext cx="1958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92D5D1FA-AF5A-8A49-82A9-0505E3E5D7CA}"/>
                    </a:ext>
                  </a:extLst>
                </p14:cNvPr>
                <p14:cNvContentPartPr/>
                <p14:nvPr/>
              </p14:nvContentPartPr>
              <p14:xfrm>
                <a:off x="7238950" y="1018543"/>
                <a:ext cx="372240" cy="336240"/>
              </p14:xfrm>
            </p:contentPart>
          </mc:Choice>
          <mc:Fallback>
            <p:pic>
              <p:nvPicPr>
                <p:cNvPr id="20" name="Ink 19">
                  <a:extLst>
                    <a:ext uri="{FF2B5EF4-FFF2-40B4-BE49-F238E27FC236}">
                      <a16:creationId xmlns:a16="http://schemas.microsoft.com/office/drawing/2014/main" id="{92D5D1FA-AF5A-8A49-82A9-0505E3E5D7CA}"/>
                    </a:ext>
                  </a:extLst>
                </p:cNvPr>
                <p:cNvPicPr/>
                <p:nvPr/>
              </p:nvPicPr>
              <p:blipFill>
                <a:blip r:embed="rId39"/>
                <a:stretch>
                  <a:fillRect/>
                </a:stretch>
              </p:blipFill>
              <p:spPr>
                <a:xfrm>
                  <a:off x="7208350" y="987583"/>
                  <a:ext cx="4334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B9357C7C-77FE-B447-A999-DDE553BFA98E}"/>
                    </a:ext>
                  </a:extLst>
                </p14:cNvPr>
                <p14:cNvContentPartPr/>
                <p14:nvPr/>
              </p14:nvContentPartPr>
              <p14:xfrm>
                <a:off x="7917550" y="1076863"/>
                <a:ext cx="10800" cy="65520"/>
              </p14:xfrm>
            </p:contentPart>
          </mc:Choice>
          <mc:Fallback>
            <p:pic>
              <p:nvPicPr>
                <p:cNvPr id="21" name="Ink 20">
                  <a:extLst>
                    <a:ext uri="{FF2B5EF4-FFF2-40B4-BE49-F238E27FC236}">
                      <a16:creationId xmlns:a16="http://schemas.microsoft.com/office/drawing/2014/main" id="{B9357C7C-77FE-B447-A999-DDE553BFA98E}"/>
                    </a:ext>
                  </a:extLst>
                </p:cNvPr>
                <p:cNvPicPr/>
                <p:nvPr/>
              </p:nvPicPr>
              <p:blipFill>
                <a:blip r:embed="rId41"/>
                <a:stretch>
                  <a:fillRect/>
                </a:stretch>
              </p:blipFill>
              <p:spPr>
                <a:xfrm>
                  <a:off x="7886950" y="1046263"/>
                  <a:ext cx="72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407DB742-1A4E-734E-9DDD-EF60FED558C1}"/>
                    </a:ext>
                  </a:extLst>
                </p14:cNvPr>
                <p14:cNvContentPartPr/>
                <p14:nvPr/>
              </p14:nvContentPartPr>
              <p14:xfrm>
                <a:off x="7910710" y="1321303"/>
                <a:ext cx="14400" cy="31680"/>
              </p14:xfrm>
            </p:contentPart>
          </mc:Choice>
          <mc:Fallback>
            <p:pic>
              <p:nvPicPr>
                <p:cNvPr id="22" name="Ink 21">
                  <a:extLst>
                    <a:ext uri="{FF2B5EF4-FFF2-40B4-BE49-F238E27FC236}">
                      <a16:creationId xmlns:a16="http://schemas.microsoft.com/office/drawing/2014/main" id="{407DB742-1A4E-734E-9DDD-EF60FED558C1}"/>
                    </a:ext>
                  </a:extLst>
                </p:cNvPr>
                <p:cNvPicPr/>
                <p:nvPr/>
              </p:nvPicPr>
              <p:blipFill>
                <a:blip r:embed="rId43"/>
                <a:stretch>
                  <a:fillRect/>
                </a:stretch>
              </p:blipFill>
              <p:spPr>
                <a:xfrm>
                  <a:off x="7880110" y="1290343"/>
                  <a:ext cx="759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F28D0A22-B8F1-5E44-9A47-DF82768BF323}"/>
                    </a:ext>
                  </a:extLst>
                </p14:cNvPr>
                <p14:cNvContentPartPr/>
                <p14:nvPr/>
              </p14:nvContentPartPr>
              <p14:xfrm>
                <a:off x="8133190" y="1219423"/>
                <a:ext cx="132840" cy="30960"/>
              </p14:xfrm>
            </p:contentPart>
          </mc:Choice>
          <mc:Fallback>
            <p:pic>
              <p:nvPicPr>
                <p:cNvPr id="23" name="Ink 22">
                  <a:extLst>
                    <a:ext uri="{FF2B5EF4-FFF2-40B4-BE49-F238E27FC236}">
                      <a16:creationId xmlns:a16="http://schemas.microsoft.com/office/drawing/2014/main" id="{F28D0A22-B8F1-5E44-9A47-DF82768BF323}"/>
                    </a:ext>
                  </a:extLst>
                </p:cNvPr>
                <p:cNvPicPr/>
                <p:nvPr/>
              </p:nvPicPr>
              <p:blipFill>
                <a:blip r:embed="rId45"/>
                <a:stretch>
                  <a:fillRect/>
                </a:stretch>
              </p:blipFill>
              <p:spPr>
                <a:xfrm>
                  <a:off x="8102230" y="1188823"/>
                  <a:ext cx="1944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06D4AB0E-4F2C-AE4A-B0B0-EC99B7BDF0AC}"/>
                    </a:ext>
                  </a:extLst>
                </p14:cNvPr>
                <p14:cNvContentPartPr/>
                <p14:nvPr/>
              </p14:nvContentPartPr>
              <p14:xfrm>
                <a:off x="8040310" y="616063"/>
                <a:ext cx="24480" cy="74520"/>
              </p14:xfrm>
            </p:contentPart>
          </mc:Choice>
          <mc:Fallback>
            <p:pic>
              <p:nvPicPr>
                <p:cNvPr id="24" name="Ink 23">
                  <a:extLst>
                    <a:ext uri="{FF2B5EF4-FFF2-40B4-BE49-F238E27FC236}">
                      <a16:creationId xmlns:a16="http://schemas.microsoft.com/office/drawing/2014/main" id="{06D4AB0E-4F2C-AE4A-B0B0-EC99B7BDF0AC}"/>
                    </a:ext>
                  </a:extLst>
                </p:cNvPr>
                <p:cNvPicPr/>
                <p:nvPr/>
              </p:nvPicPr>
              <p:blipFill>
                <a:blip r:embed="rId47"/>
                <a:stretch>
                  <a:fillRect/>
                </a:stretch>
              </p:blipFill>
              <p:spPr>
                <a:xfrm>
                  <a:off x="8009350" y="585463"/>
                  <a:ext cx="856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1625C867-38B4-8043-9D21-2201859A67C1}"/>
                    </a:ext>
                  </a:extLst>
                </p14:cNvPr>
                <p14:cNvContentPartPr/>
                <p14:nvPr/>
              </p14:nvContentPartPr>
              <p14:xfrm>
                <a:off x="8060470" y="824143"/>
                <a:ext cx="42480" cy="54000"/>
              </p14:xfrm>
            </p:contentPart>
          </mc:Choice>
          <mc:Fallback>
            <p:pic>
              <p:nvPicPr>
                <p:cNvPr id="25" name="Ink 24">
                  <a:extLst>
                    <a:ext uri="{FF2B5EF4-FFF2-40B4-BE49-F238E27FC236}">
                      <a16:creationId xmlns:a16="http://schemas.microsoft.com/office/drawing/2014/main" id="{1625C867-38B4-8043-9D21-2201859A67C1}"/>
                    </a:ext>
                  </a:extLst>
                </p:cNvPr>
                <p:cNvPicPr/>
                <p:nvPr/>
              </p:nvPicPr>
              <p:blipFill>
                <a:blip r:embed="rId49"/>
                <a:stretch>
                  <a:fillRect/>
                </a:stretch>
              </p:blipFill>
              <p:spPr>
                <a:xfrm>
                  <a:off x="8029870" y="793543"/>
                  <a:ext cx="104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Ink 25">
                  <a:extLst>
                    <a:ext uri="{FF2B5EF4-FFF2-40B4-BE49-F238E27FC236}">
                      <a16:creationId xmlns:a16="http://schemas.microsoft.com/office/drawing/2014/main" id="{2F3E78A9-F786-A143-89EF-969DA778858D}"/>
                    </a:ext>
                  </a:extLst>
                </p14:cNvPr>
                <p14:cNvContentPartPr/>
                <p14:nvPr/>
              </p14:nvContentPartPr>
              <p14:xfrm>
                <a:off x="8246230" y="726943"/>
                <a:ext cx="232200" cy="3960"/>
              </p14:xfrm>
            </p:contentPart>
          </mc:Choice>
          <mc:Fallback>
            <p:pic>
              <p:nvPicPr>
                <p:cNvPr id="26" name="Ink 25">
                  <a:extLst>
                    <a:ext uri="{FF2B5EF4-FFF2-40B4-BE49-F238E27FC236}">
                      <a16:creationId xmlns:a16="http://schemas.microsoft.com/office/drawing/2014/main" id="{2F3E78A9-F786-A143-89EF-969DA778858D}"/>
                    </a:ext>
                  </a:extLst>
                </p:cNvPr>
                <p:cNvPicPr/>
                <p:nvPr/>
              </p:nvPicPr>
              <p:blipFill>
                <a:blip r:embed="rId51"/>
                <a:stretch>
                  <a:fillRect/>
                </a:stretch>
              </p:blipFill>
              <p:spPr>
                <a:xfrm>
                  <a:off x="8215630" y="696343"/>
                  <a:ext cx="2934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Ink 26">
                  <a:extLst>
                    <a:ext uri="{FF2B5EF4-FFF2-40B4-BE49-F238E27FC236}">
                      <a16:creationId xmlns:a16="http://schemas.microsoft.com/office/drawing/2014/main" id="{CC1557FC-339C-3848-A252-2DE800E82A98}"/>
                    </a:ext>
                  </a:extLst>
                </p14:cNvPr>
                <p14:cNvContentPartPr/>
                <p14:nvPr/>
              </p14:nvContentPartPr>
              <p14:xfrm>
                <a:off x="9076750" y="370903"/>
                <a:ext cx="1715400" cy="590040"/>
              </p14:xfrm>
            </p:contentPart>
          </mc:Choice>
          <mc:Fallback>
            <p:pic>
              <p:nvPicPr>
                <p:cNvPr id="27" name="Ink 26">
                  <a:extLst>
                    <a:ext uri="{FF2B5EF4-FFF2-40B4-BE49-F238E27FC236}">
                      <a16:creationId xmlns:a16="http://schemas.microsoft.com/office/drawing/2014/main" id="{CC1557FC-339C-3848-A252-2DE800E82A98}"/>
                    </a:ext>
                  </a:extLst>
                </p:cNvPr>
                <p:cNvPicPr/>
                <p:nvPr/>
              </p:nvPicPr>
              <p:blipFill>
                <a:blip r:embed="rId53"/>
                <a:stretch>
                  <a:fillRect/>
                </a:stretch>
              </p:blipFill>
              <p:spPr>
                <a:xfrm>
                  <a:off x="9045790" y="339943"/>
                  <a:ext cx="177660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D6B8AE54-2915-5543-9B83-2C6454369E83}"/>
                    </a:ext>
                  </a:extLst>
                </p14:cNvPr>
                <p14:cNvContentPartPr/>
                <p14:nvPr/>
              </p14:nvContentPartPr>
              <p14:xfrm>
                <a:off x="9330910" y="580063"/>
                <a:ext cx="630720" cy="250920"/>
              </p14:xfrm>
            </p:contentPart>
          </mc:Choice>
          <mc:Fallback>
            <p:pic>
              <p:nvPicPr>
                <p:cNvPr id="30" name="Ink 29">
                  <a:extLst>
                    <a:ext uri="{FF2B5EF4-FFF2-40B4-BE49-F238E27FC236}">
                      <a16:creationId xmlns:a16="http://schemas.microsoft.com/office/drawing/2014/main" id="{D6B8AE54-2915-5543-9B83-2C6454369E83}"/>
                    </a:ext>
                  </a:extLst>
                </p:cNvPr>
                <p:cNvPicPr/>
                <p:nvPr/>
              </p:nvPicPr>
              <p:blipFill>
                <a:blip r:embed="rId55"/>
                <a:stretch>
                  <a:fillRect/>
                </a:stretch>
              </p:blipFill>
              <p:spPr>
                <a:xfrm>
                  <a:off x="9300310" y="549463"/>
                  <a:ext cx="69192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06A4D1E8-1C90-2F44-88F3-1B180C28AE1C}"/>
                    </a:ext>
                  </a:extLst>
                </p14:cNvPr>
                <p14:cNvContentPartPr/>
                <p14:nvPr/>
              </p14:nvContentPartPr>
              <p14:xfrm>
                <a:off x="9942910" y="535783"/>
                <a:ext cx="255600" cy="468000"/>
              </p14:xfrm>
            </p:contentPart>
          </mc:Choice>
          <mc:Fallback>
            <p:pic>
              <p:nvPicPr>
                <p:cNvPr id="31" name="Ink 30">
                  <a:extLst>
                    <a:ext uri="{FF2B5EF4-FFF2-40B4-BE49-F238E27FC236}">
                      <a16:creationId xmlns:a16="http://schemas.microsoft.com/office/drawing/2014/main" id="{06A4D1E8-1C90-2F44-88F3-1B180C28AE1C}"/>
                    </a:ext>
                  </a:extLst>
                </p:cNvPr>
                <p:cNvPicPr/>
                <p:nvPr/>
              </p:nvPicPr>
              <p:blipFill>
                <a:blip r:embed="rId57"/>
                <a:stretch>
                  <a:fillRect/>
                </a:stretch>
              </p:blipFill>
              <p:spPr>
                <a:xfrm>
                  <a:off x="9912310" y="505183"/>
                  <a:ext cx="31680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15031F9F-E05D-714F-8ECC-42182FEA5458}"/>
                    </a:ext>
                  </a:extLst>
                </p14:cNvPr>
                <p14:cNvContentPartPr/>
                <p14:nvPr/>
              </p14:nvContentPartPr>
              <p14:xfrm>
                <a:off x="10186270" y="603103"/>
                <a:ext cx="604080" cy="291960"/>
              </p14:xfrm>
            </p:contentPart>
          </mc:Choice>
          <mc:Fallback>
            <p:pic>
              <p:nvPicPr>
                <p:cNvPr id="33" name="Ink 32">
                  <a:extLst>
                    <a:ext uri="{FF2B5EF4-FFF2-40B4-BE49-F238E27FC236}">
                      <a16:creationId xmlns:a16="http://schemas.microsoft.com/office/drawing/2014/main" id="{15031F9F-E05D-714F-8ECC-42182FEA5458}"/>
                    </a:ext>
                  </a:extLst>
                </p:cNvPr>
                <p:cNvPicPr/>
                <p:nvPr/>
              </p:nvPicPr>
              <p:blipFill>
                <a:blip r:embed="rId59"/>
                <a:stretch>
                  <a:fillRect/>
                </a:stretch>
              </p:blipFill>
              <p:spPr>
                <a:xfrm>
                  <a:off x="10155670" y="572143"/>
                  <a:ext cx="66528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5" name="Ink 34">
                  <a:extLst>
                    <a:ext uri="{FF2B5EF4-FFF2-40B4-BE49-F238E27FC236}">
                      <a16:creationId xmlns:a16="http://schemas.microsoft.com/office/drawing/2014/main" id="{65374BB2-86F3-A346-A991-D8DAB5662FA5}"/>
                    </a:ext>
                  </a:extLst>
                </p14:cNvPr>
                <p14:cNvContentPartPr/>
                <p14:nvPr/>
              </p14:nvContentPartPr>
              <p14:xfrm>
                <a:off x="8726830" y="1079743"/>
                <a:ext cx="217440" cy="245880"/>
              </p14:xfrm>
            </p:contentPart>
          </mc:Choice>
          <mc:Fallback>
            <p:pic>
              <p:nvPicPr>
                <p:cNvPr id="35" name="Ink 34">
                  <a:extLst>
                    <a:ext uri="{FF2B5EF4-FFF2-40B4-BE49-F238E27FC236}">
                      <a16:creationId xmlns:a16="http://schemas.microsoft.com/office/drawing/2014/main" id="{65374BB2-86F3-A346-A991-D8DAB5662FA5}"/>
                    </a:ext>
                  </a:extLst>
                </p:cNvPr>
                <p:cNvPicPr/>
                <p:nvPr/>
              </p:nvPicPr>
              <p:blipFill>
                <a:blip r:embed="rId61"/>
                <a:stretch>
                  <a:fillRect/>
                </a:stretch>
              </p:blipFill>
              <p:spPr>
                <a:xfrm>
                  <a:off x="8696230" y="1049143"/>
                  <a:ext cx="2786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6" name="Ink 35">
                  <a:extLst>
                    <a:ext uri="{FF2B5EF4-FFF2-40B4-BE49-F238E27FC236}">
                      <a16:creationId xmlns:a16="http://schemas.microsoft.com/office/drawing/2014/main" id="{6DA9B656-0ABA-F448-9F0E-FBDDA07DB555}"/>
                    </a:ext>
                  </a:extLst>
                </p14:cNvPr>
                <p14:cNvContentPartPr/>
                <p14:nvPr/>
              </p14:nvContentPartPr>
              <p14:xfrm>
                <a:off x="9036070" y="1217983"/>
                <a:ext cx="29160" cy="20520"/>
              </p14:xfrm>
            </p:contentPart>
          </mc:Choice>
          <mc:Fallback>
            <p:pic>
              <p:nvPicPr>
                <p:cNvPr id="36" name="Ink 35">
                  <a:extLst>
                    <a:ext uri="{FF2B5EF4-FFF2-40B4-BE49-F238E27FC236}">
                      <a16:creationId xmlns:a16="http://schemas.microsoft.com/office/drawing/2014/main" id="{6DA9B656-0ABA-F448-9F0E-FBDDA07DB555}"/>
                    </a:ext>
                  </a:extLst>
                </p:cNvPr>
                <p:cNvPicPr/>
                <p:nvPr/>
              </p:nvPicPr>
              <p:blipFill>
                <a:blip r:embed="rId63"/>
                <a:stretch>
                  <a:fillRect/>
                </a:stretch>
              </p:blipFill>
              <p:spPr>
                <a:xfrm>
                  <a:off x="9005110" y="1187023"/>
                  <a:ext cx="90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0323C2BB-659D-B044-89D8-B3B5650263FC}"/>
                    </a:ext>
                  </a:extLst>
                </p14:cNvPr>
                <p14:cNvContentPartPr/>
                <p14:nvPr/>
              </p14:nvContentPartPr>
              <p14:xfrm>
                <a:off x="9172870" y="1134103"/>
                <a:ext cx="29880" cy="227160"/>
              </p14:xfrm>
            </p:contentPart>
          </mc:Choice>
          <mc:Fallback>
            <p:pic>
              <p:nvPicPr>
                <p:cNvPr id="37" name="Ink 36">
                  <a:extLst>
                    <a:ext uri="{FF2B5EF4-FFF2-40B4-BE49-F238E27FC236}">
                      <a16:creationId xmlns:a16="http://schemas.microsoft.com/office/drawing/2014/main" id="{0323C2BB-659D-B044-89D8-B3B5650263FC}"/>
                    </a:ext>
                  </a:extLst>
                </p:cNvPr>
                <p:cNvPicPr/>
                <p:nvPr/>
              </p:nvPicPr>
              <p:blipFill>
                <a:blip r:embed="rId65"/>
                <a:stretch>
                  <a:fillRect/>
                </a:stretch>
              </p:blipFill>
              <p:spPr>
                <a:xfrm>
                  <a:off x="9142270" y="1103143"/>
                  <a:ext cx="910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8" name="Ink 37">
                  <a:extLst>
                    <a:ext uri="{FF2B5EF4-FFF2-40B4-BE49-F238E27FC236}">
                      <a16:creationId xmlns:a16="http://schemas.microsoft.com/office/drawing/2014/main" id="{1CF2179D-AB80-BB40-9FFA-D4DBDF667C57}"/>
                    </a:ext>
                  </a:extLst>
                </p14:cNvPr>
                <p14:cNvContentPartPr/>
                <p14:nvPr/>
              </p14:nvContentPartPr>
              <p14:xfrm>
                <a:off x="9061990" y="1126543"/>
                <a:ext cx="226080" cy="313200"/>
              </p14:xfrm>
            </p:contentPart>
          </mc:Choice>
          <mc:Fallback>
            <p:pic>
              <p:nvPicPr>
                <p:cNvPr id="38" name="Ink 37">
                  <a:extLst>
                    <a:ext uri="{FF2B5EF4-FFF2-40B4-BE49-F238E27FC236}">
                      <a16:creationId xmlns:a16="http://schemas.microsoft.com/office/drawing/2014/main" id="{1CF2179D-AB80-BB40-9FFA-D4DBDF667C57}"/>
                    </a:ext>
                  </a:extLst>
                </p:cNvPr>
                <p:cNvPicPr/>
                <p:nvPr/>
              </p:nvPicPr>
              <p:blipFill>
                <a:blip r:embed="rId67"/>
                <a:stretch>
                  <a:fillRect/>
                </a:stretch>
              </p:blipFill>
              <p:spPr>
                <a:xfrm>
                  <a:off x="9031390" y="1095943"/>
                  <a:ext cx="2876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B9832F1D-B082-9342-BD88-1888DD496B56}"/>
                    </a:ext>
                  </a:extLst>
                </p14:cNvPr>
                <p14:cNvContentPartPr/>
                <p14:nvPr/>
              </p14:nvContentPartPr>
              <p14:xfrm>
                <a:off x="9383470" y="1365583"/>
                <a:ext cx="24480" cy="9720"/>
              </p14:xfrm>
            </p:contentPart>
          </mc:Choice>
          <mc:Fallback>
            <p:pic>
              <p:nvPicPr>
                <p:cNvPr id="39" name="Ink 38">
                  <a:extLst>
                    <a:ext uri="{FF2B5EF4-FFF2-40B4-BE49-F238E27FC236}">
                      <a16:creationId xmlns:a16="http://schemas.microsoft.com/office/drawing/2014/main" id="{B9832F1D-B082-9342-BD88-1888DD496B56}"/>
                    </a:ext>
                  </a:extLst>
                </p:cNvPr>
                <p:cNvPicPr/>
                <p:nvPr/>
              </p:nvPicPr>
              <p:blipFill>
                <a:blip r:embed="rId69"/>
                <a:stretch>
                  <a:fillRect/>
                </a:stretch>
              </p:blipFill>
              <p:spPr>
                <a:xfrm>
                  <a:off x="9352870" y="1334983"/>
                  <a:ext cx="856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071FAC91-DF63-7D42-BA5C-443A7BFAB0E4}"/>
                    </a:ext>
                  </a:extLst>
                </p14:cNvPr>
                <p14:cNvContentPartPr/>
                <p14:nvPr/>
              </p14:nvContentPartPr>
              <p14:xfrm>
                <a:off x="3868270" y="1842223"/>
                <a:ext cx="213840" cy="278280"/>
              </p14:xfrm>
            </p:contentPart>
          </mc:Choice>
          <mc:Fallback>
            <p:pic>
              <p:nvPicPr>
                <p:cNvPr id="41" name="Ink 40">
                  <a:extLst>
                    <a:ext uri="{FF2B5EF4-FFF2-40B4-BE49-F238E27FC236}">
                      <a16:creationId xmlns:a16="http://schemas.microsoft.com/office/drawing/2014/main" id="{071FAC91-DF63-7D42-BA5C-443A7BFAB0E4}"/>
                    </a:ext>
                  </a:extLst>
                </p:cNvPr>
                <p:cNvPicPr/>
                <p:nvPr/>
              </p:nvPicPr>
              <p:blipFill>
                <a:blip r:embed="rId71"/>
                <a:stretch>
                  <a:fillRect/>
                </a:stretch>
              </p:blipFill>
              <p:spPr>
                <a:xfrm>
                  <a:off x="3837310" y="1811263"/>
                  <a:ext cx="27540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17F94404-A99B-C447-B2DD-2C0D2B3B5920}"/>
                    </a:ext>
                  </a:extLst>
                </p14:cNvPr>
                <p14:cNvContentPartPr/>
                <p14:nvPr/>
              </p14:nvContentPartPr>
              <p14:xfrm>
                <a:off x="3697990" y="1690303"/>
                <a:ext cx="575280" cy="615960"/>
              </p14:xfrm>
            </p:contentPart>
          </mc:Choice>
          <mc:Fallback>
            <p:pic>
              <p:nvPicPr>
                <p:cNvPr id="42" name="Ink 41">
                  <a:extLst>
                    <a:ext uri="{FF2B5EF4-FFF2-40B4-BE49-F238E27FC236}">
                      <a16:creationId xmlns:a16="http://schemas.microsoft.com/office/drawing/2014/main" id="{17F94404-A99B-C447-B2DD-2C0D2B3B5920}"/>
                    </a:ext>
                  </a:extLst>
                </p:cNvPr>
                <p:cNvPicPr/>
                <p:nvPr/>
              </p:nvPicPr>
              <p:blipFill>
                <a:blip r:embed="rId73"/>
                <a:stretch>
                  <a:fillRect/>
                </a:stretch>
              </p:blipFill>
              <p:spPr>
                <a:xfrm>
                  <a:off x="3667390" y="1659343"/>
                  <a:ext cx="63684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Ink 43">
                  <a:extLst>
                    <a:ext uri="{FF2B5EF4-FFF2-40B4-BE49-F238E27FC236}">
                      <a16:creationId xmlns:a16="http://schemas.microsoft.com/office/drawing/2014/main" id="{93F8E2DF-954A-6041-9E32-A5FF7B2A8590}"/>
                    </a:ext>
                  </a:extLst>
                </p14:cNvPr>
                <p14:cNvContentPartPr/>
                <p14:nvPr/>
              </p14:nvContentPartPr>
              <p14:xfrm>
                <a:off x="2597830" y="1594903"/>
                <a:ext cx="6666480" cy="70920"/>
              </p14:xfrm>
            </p:contentPart>
          </mc:Choice>
          <mc:Fallback>
            <p:pic>
              <p:nvPicPr>
                <p:cNvPr id="44" name="Ink 43">
                  <a:extLst>
                    <a:ext uri="{FF2B5EF4-FFF2-40B4-BE49-F238E27FC236}">
                      <a16:creationId xmlns:a16="http://schemas.microsoft.com/office/drawing/2014/main" id="{93F8E2DF-954A-6041-9E32-A5FF7B2A8590}"/>
                    </a:ext>
                  </a:extLst>
                </p:cNvPr>
                <p:cNvPicPr/>
                <p:nvPr/>
              </p:nvPicPr>
              <p:blipFill>
                <a:blip r:embed="rId75"/>
                <a:stretch>
                  <a:fillRect/>
                </a:stretch>
              </p:blipFill>
              <p:spPr>
                <a:xfrm>
                  <a:off x="2567230" y="1564303"/>
                  <a:ext cx="67276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03DAAE6D-03A9-724A-A71A-17B324699D5A}"/>
                    </a:ext>
                  </a:extLst>
                </p14:cNvPr>
                <p14:cNvContentPartPr/>
                <p14:nvPr/>
              </p14:nvContentPartPr>
              <p14:xfrm>
                <a:off x="1679830" y="1322023"/>
                <a:ext cx="1941840" cy="230040"/>
              </p14:xfrm>
            </p:contentPart>
          </mc:Choice>
          <mc:Fallback>
            <p:pic>
              <p:nvPicPr>
                <p:cNvPr id="48" name="Ink 47">
                  <a:extLst>
                    <a:ext uri="{FF2B5EF4-FFF2-40B4-BE49-F238E27FC236}">
                      <a16:creationId xmlns:a16="http://schemas.microsoft.com/office/drawing/2014/main" id="{03DAAE6D-03A9-724A-A71A-17B324699D5A}"/>
                    </a:ext>
                  </a:extLst>
                </p:cNvPr>
                <p:cNvPicPr/>
                <p:nvPr/>
              </p:nvPicPr>
              <p:blipFill>
                <a:blip r:embed="rId77"/>
                <a:stretch>
                  <a:fillRect/>
                </a:stretch>
              </p:blipFill>
              <p:spPr>
                <a:xfrm>
                  <a:off x="1649230" y="1291423"/>
                  <a:ext cx="2003400" cy="29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3CC6F9FB-BC7B-1849-A979-0D1548644BAD}"/>
                  </a:ext>
                </a:extLst>
              </p14:cNvPr>
              <p14:cNvContentPartPr/>
              <p14:nvPr/>
            </p14:nvContentPartPr>
            <p14:xfrm>
              <a:off x="4777630" y="1920343"/>
              <a:ext cx="3629880" cy="774360"/>
            </p14:xfrm>
          </p:contentPart>
        </mc:Choice>
        <mc:Fallback>
          <p:pic>
            <p:nvPicPr>
              <p:cNvPr id="50" name="Ink 49">
                <a:extLst>
                  <a:ext uri="{FF2B5EF4-FFF2-40B4-BE49-F238E27FC236}">
                    <a16:creationId xmlns:a16="http://schemas.microsoft.com/office/drawing/2014/main" id="{3CC6F9FB-BC7B-1849-A979-0D1548644BAD}"/>
                  </a:ext>
                </a:extLst>
              </p:cNvPr>
              <p:cNvPicPr/>
              <p:nvPr/>
            </p:nvPicPr>
            <p:blipFill>
              <a:blip r:embed="rId79"/>
              <a:stretch>
                <a:fillRect/>
              </a:stretch>
            </p:blipFill>
            <p:spPr>
              <a:xfrm>
                <a:off x="4746670" y="1889743"/>
                <a:ext cx="3691440" cy="835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Ink 56">
                <a:extLst>
                  <a:ext uri="{FF2B5EF4-FFF2-40B4-BE49-F238E27FC236}">
                    <a16:creationId xmlns:a16="http://schemas.microsoft.com/office/drawing/2014/main" id="{01FFA33C-1D54-804A-B74F-E31D390400F5}"/>
                  </a:ext>
                </a:extLst>
              </p14:cNvPr>
              <p14:cNvContentPartPr/>
              <p14:nvPr/>
            </p14:nvContentPartPr>
            <p14:xfrm>
              <a:off x="5920990" y="2807383"/>
              <a:ext cx="1854720" cy="465480"/>
            </p14:xfrm>
          </p:contentPart>
        </mc:Choice>
        <mc:Fallback>
          <p:pic>
            <p:nvPicPr>
              <p:cNvPr id="57" name="Ink 56">
                <a:extLst>
                  <a:ext uri="{FF2B5EF4-FFF2-40B4-BE49-F238E27FC236}">
                    <a16:creationId xmlns:a16="http://schemas.microsoft.com/office/drawing/2014/main" id="{01FFA33C-1D54-804A-B74F-E31D390400F5}"/>
                  </a:ext>
                </a:extLst>
              </p:cNvPr>
              <p:cNvPicPr/>
              <p:nvPr/>
            </p:nvPicPr>
            <p:blipFill>
              <a:blip r:embed="rId81"/>
              <a:stretch>
                <a:fillRect/>
              </a:stretch>
            </p:blipFill>
            <p:spPr>
              <a:xfrm>
                <a:off x="5890390" y="2776783"/>
                <a:ext cx="1915920" cy="527040"/>
              </a:xfrm>
              <a:prstGeom prst="rect">
                <a:avLst/>
              </a:prstGeom>
            </p:spPr>
          </p:pic>
        </mc:Fallback>
      </mc:AlternateContent>
      <p:grpSp>
        <p:nvGrpSpPr>
          <p:cNvPr id="59" name="Group 58">
            <a:extLst>
              <a:ext uri="{FF2B5EF4-FFF2-40B4-BE49-F238E27FC236}">
                <a16:creationId xmlns:a16="http://schemas.microsoft.com/office/drawing/2014/main" id="{19E11655-2E26-8B4A-BDF2-B710317EEAA2}"/>
              </a:ext>
            </a:extLst>
          </p:cNvPr>
          <p:cNvGrpSpPr/>
          <p:nvPr/>
        </p:nvGrpSpPr>
        <p:grpSpPr>
          <a:xfrm>
            <a:off x="4986790" y="3676423"/>
            <a:ext cx="5053680" cy="1124640"/>
            <a:chOff x="4986790" y="3676423"/>
            <a:chExt cx="5053680" cy="1124640"/>
          </a:xfrm>
        </p:grpSpPr>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316BFB7B-D50D-C546-9E96-966AA4D45751}"/>
                    </a:ext>
                  </a:extLst>
                </p14:cNvPr>
                <p14:cNvContentPartPr/>
                <p14:nvPr/>
              </p14:nvContentPartPr>
              <p14:xfrm>
                <a:off x="4986790" y="3722143"/>
                <a:ext cx="291600" cy="258840"/>
              </p14:xfrm>
            </p:contentPart>
          </mc:Choice>
          <mc:Fallback>
            <p:pic>
              <p:nvPicPr>
                <p:cNvPr id="51" name="Ink 50">
                  <a:extLst>
                    <a:ext uri="{FF2B5EF4-FFF2-40B4-BE49-F238E27FC236}">
                      <a16:creationId xmlns:a16="http://schemas.microsoft.com/office/drawing/2014/main" id="{316BFB7B-D50D-C546-9E96-966AA4D45751}"/>
                    </a:ext>
                  </a:extLst>
                </p:cNvPr>
                <p:cNvPicPr/>
                <p:nvPr/>
              </p:nvPicPr>
              <p:blipFill>
                <a:blip r:embed="rId83"/>
                <a:stretch>
                  <a:fillRect/>
                </a:stretch>
              </p:blipFill>
              <p:spPr>
                <a:xfrm>
                  <a:off x="4956190" y="3691543"/>
                  <a:ext cx="3528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936466AC-87F1-E04C-89F7-7B8DFF3C03AF}"/>
                    </a:ext>
                  </a:extLst>
                </p14:cNvPr>
                <p14:cNvContentPartPr/>
                <p14:nvPr/>
              </p14:nvContentPartPr>
              <p14:xfrm>
                <a:off x="5323750" y="3686503"/>
                <a:ext cx="847800" cy="256680"/>
              </p14:xfrm>
            </p:contentPart>
          </mc:Choice>
          <mc:Fallback>
            <p:pic>
              <p:nvPicPr>
                <p:cNvPr id="52" name="Ink 51">
                  <a:extLst>
                    <a:ext uri="{FF2B5EF4-FFF2-40B4-BE49-F238E27FC236}">
                      <a16:creationId xmlns:a16="http://schemas.microsoft.com/office/drawing/2014/main" id="{936466AC-87F1-E04C-89F7-7B8DFF3C03AF}"/>
                    </a:ext>
                  </a:extLst>
                </p:cNvPr>
                <p:cNvPicPr/>
                <p:nvPr/>
              </p:nvPicPr>
              <p:blipFill>
                <a:blip r:embed="rId85"/>
                <a:stretch>
                  <a:fillRect/>
                </a:stretch>
              </p:blipFill>
              <p:spPr>
                <a:xfrm>
                  <a:off x="5293150" y="3655903"/>
                  <a:ext cx="9090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F1AF1D8F-C2A7-9C47-B6BA-D9C4CE4A6026}"/>
                    </a:ext>
                  </a:extLst>
                </p14:cNvPr>
                <p14:cNvContentPartPr/>
                <p14:nvPr/>
              </p14:nvContentPartPr>
              <p14:xfrm>
                <a:off x="6257590" y="3676423"/>
                <a:ext cx="207000" cy="188280"/>
              </p14:xfrm>
            </p:contentPart>
          </mc:Choice>
          <mc:Fallback>
            <p:pic>
              <p:nvPicPr>
                <p:cNvPr id="53" name="Ink 52">
                  <a:extLst>
                    <a:ext uri="{FF2B5EF4-FFF2-40B4-BE49-F238E27FC236}">
                      <a16:creationId xmlns:a16="http://schemas.microsoft.com/office/drawing/2014/main" id="{F1AF1D8F-C2A7-9C47-B6BA-D9C4CE4A6026}"/>
                    </a:ext>
                  </a:extLst>
                </p:cNvPr>
                <p:cNvPicPr/>
                <p:nvPr/>
              </p:nvPicPr>
              <p:blipFill>
                <a:blip r:embed="rId87"/>
                <a:stretch>
                  <a:fillRect/>
                </a:stretch>
              </p:blipFill>
              <p:spPr>
                <a:xfrm>
                  <a:off x="6226630" y="3645823"/>
                  <a:ext cx="2685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33F48461-6896-1447-B1ED-4AAE42B0F9DA}"/>
                    </a:ext>
                  </a:extLst>
                </p14:cNvPr>
                <p14:cNvContentPartPr/>
                <p14:nvPr/>
              </p14:nvContentPartPr>
              <p14:xfrm>
                <a:off x="5153110" y="3969463"/>
                <a:ext cx="1371240" cy="262800"/>
              </p14:xfrm>
            </p:contentPart>
          </mc:Choice>
          <mc:Fallback>
            <p:pic>
              <p:nvPicPr>
                <p:cNvPr id="54" name="Ink 53">
                  <a:extLst>
                    <a:ext uri="{FF2B5EF4-FFF2-40B4-BE49-F238E27FC236}">
                      <a16:creationId xmlns:a16="http://schemas.microsoft.com/office/drawing/2014/main" id="{33F48461-6896-1447-B1ED-4AAE42B0F9DA}"/>
                    </a:ext>
                  </a:extLst>
                </p:cNvPr>
                <p:cNvPicPr/>
                <p:nvPr/>
              </p:nvPicPr>
              <p:blipFill>
                <a:blip r:embed="rId89"/>
                <a:stretch>
                  <a:fillRect/>
                </a:stretch>
              </p:blipFill>
              <p:spPr>
                <a:xfrm>
                  <a:off x="5122510" y="3938503"/>
                  <a:ext cx="14328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6471946A-CF33-FD42-B654-D745C1504E9E}"/>
                    </a:ext>
                  </a:extLst>
                </p14:cNvPr>
                <p14:cNvContentPartPr/>
                <p14:nvPr/>
              </p14:nvContentPartPr>
              <p14:xfrm>
                <a:off x="5089390" y="4002223"/>
                <a:ext cx="1450800" cy="262440"/>
              </p14:xfrm>
            </p:contentPart>
          </mc:Choice>
          <mc:Fallback>
            <p:pic>
              <p:nvPicPr>
                <p:cNvPr id="55" name="Ink 54">
                  <a:extLst>
                    <a:ext uri="{FF2B5EF4-FFF2-40B4-BE49-F238E27FC236}">
                      <a16:creationId xmlns:a16="http://schemas.microsoft.com/office/drawing/2014/main" id="{6471946A-CF33-FD42-B654-D745C1504E9E}"/>
                    </a:ext>
                  </a:extLst>
                </p:cNvPr>
                <p:cNvPicPr/>
                <p:nvPr/>
              </p:nvPicPr>
              <p:blipFill>
                <a:blip r:embed="rId91"/>
                <a:stretch>
                  <a:fillRect/>
                </a:stretch>
              </p:blipFill>
              <p:spPr>
                <a:xfrm>
                  <a:off x="5058790" y="3971623"/>
                  <a:ext cx="15120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6A30F7F0-9840-0B46-AEE7-3D31F51168D0}"/>
                    </a:ext>
                  </a:extLst>
                </p14:cNvPr>
                <p14:cNvContentPartPr/>
                <p14:nvPr/>
              </p14:nvContentPartPr>
              <p14:xfrm>
                <a:off x="6000550" y="3934903"/>
                <a:ext cx="4039920" cy="866160"/>
              </p14:xfrm>
            </p:contentPart>
          </mc:Choice>
          <mc:Fallback>
            <p:pic>
              <p:nvPicPr>
                <p:cNvPr id="58" name="Ink 57">
                  <a:extLst>
                    <a:ext uri="{FF2B5EF4-FFF2-40B4-BE49-F238E27FC236}">
                      <a16:creationId xmlns:a16="http://schemas.microsoft.com/office/drawing/2014/main" id="{6A30F7F0-9840-0B46-AEE7-3D31F51168D0}"/>
                    </a:ext>
                  </a:extLst>
                </p:cNvPr>
                <p:cNvPicPr/>
                <p:nvPr/>
              </p:nvPicPr>
              <p:blipFill>
                <a:blip r:embed="rId93"/>
                <a:stretch>
                  <a:fillRect/>
                </a:stretch>
              </p:blipFill>
              <p:spPr>
                <a:xfrm>
                  <a:off x="5969950" y="3903943"/>
                  <a:ext cx="4101120" cy="927720"/>
                </a:xfrm>
                <a:prstGeom prst="rect">
                  <a:avLst/>
                </a:prstGeom>
              </p:spPr>
            </p:pic>
          </mc:Fallback>
        </mc:AlternateContent>
      </p:grpSp>
    </p:spTree>
    <p:extLst>
      <p:ext uri="{BB962C8B-B14F-4D97-AF65-F5344CB8AC3E}">
        <p14:creationId xmlns:p14="http://schemas.microsoft.com/office/powerpoint/2010/main" val="4245016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mc:AlternateContent xmlns:mc="http://schemas.openxmlformats.org/markup-compatibility/2006">
        <mc:Choice xmlns:p14="http://schemas.microsoft.com/office/powerpoint/2010/main" Requires="p14">
          <p:contentPart p14:bwMode="auto" r:id="rId3">
            <p14:nvContentPartPr>
              <p14:cNvPr id="44" name="Ink 43">
                <a:extLst>
                  <a:ext uri="{FF2B5EF4-FFF2-40B4-BE49-F238E27FC236}">
                    <a16:creationId xmlns:a16="http://schemas.microsoft.com/office/drawing/2014/main" id="{5E027754-DD9D-DA4E-AD0D-EA8B802C1EE5}"/>
                  </a:ext>
                </a:extLst>
              </p14:cNvPr>
              <p14:cNvContentPartPr/>
              <p14:nvPr/>
            </p14:nvContentPartPr>
            <p14:xfrm>
              <a:off x="1634110" y="6664783"/>
              <a:ext cx="5816160" cy="96840"/>
            </p14:xfrm>
          </p:contentPart>
        </mc:Choice>
        <mc:Fallback>
          <p:pic>
            <p:nvPicPr>
              <p:cNvPr id="44" name="Ink 43">
                <a:extLst>
                  <a:ext uri="{FF2B5EF4-FFF2-40B4-BE49-F238E27FC236}">
                    <a16:creationId xmlns:a16="http://schemas.microsoft.com/office/drawing/2014/main" id="{5E027754-DD9D-DA4E-AD0D-EA8B802C1EE5}"/>
                  </a:ext>
                </a:extLst>
              </p:cNvPr>
              <p:cNvPicPr/>
              <p:nvPr/>
            </p:nvPicPr>
            <p:blipFill>
              <a:blip r:embed="rId4"/>
              <a:stretch>
                <a:fillRect/>
              </a:stretch>
            </p:blipFill>
            <p:spPr>
              <a:xfrm>
                <a:off x="1603510" y="6634183"/>
                <a:ext cx="5877720" cy="158400"/>
              </a:xfrm>
              <a:prstGeom prst="rect">
                <a:avLst/>
              </a:prstGeom>
            </p:spPr>
          </p:pic>
        </mc:Fallback>
      </mc:AlternateContent>
      <p:grpSp>
        <p:nvGrpSpPr>
          <p:cNvPr id="55" name="Group 54">
            <a:extLst>
              <a:ext uri="{FF2B5EF4-FFF2-40B4-BE49-F238E27FC236}">
                <a16:creationId xmlns:a16="http://schemas.microsoft.com/office/drawing/2014/main" id="{C06ED228-DB03-EC40-A5D3-5429608A15E7}"/>
              </a:ext>
            </a:extLst>
          </p:cNvPr>
          <p:cNvGrpSpPr/>
          <p:nvPr/>
        </p:nvGrpSpPr>
        <p:grpSpPr>
          <a:xfrm>
            <a:off x="2087710" y="2998543"/>
            <a:ext cx="1703520" cy="506160"/>
            <a:chOff x="2087710" y="2998543"/>
            <a:chExt cx="1703520" cy="506160"/>
          </a:xfrm>
        </p:grpSpPr>
        <mc:AlternateContent xmlns:mc="http://schemas.openxmlformats.org/markup-compatibility/2006">
          <mc:Choice xmlns:p14="http://schemas.microsoft.com/office/powerpoint/2010/main" Requires="p14">
            <p:contentPart p14:bwMode="auto" r:id="rId5">
              <p14:nvContentPartPr>
                <p14:cNvPr id="50" name="Ink 49">
                  <a:extLst>
                    <a:ext uri="{FF2B5EF4-FFF2-40B4-BE49-F238E27FC236}">
                      <a16:creationId xmlns:a16="http://schemas.microsoft.com/office/drawing/2014/main" id="{8900469F-D872-BF4D-A742-309A651EF2DE}"/>
                    </a:ext>
                  </a:extLst>
                </p14:cNvPr>
                <p14:cNvContentPartPr/>
                <p14:nvPr/>
              </p14:nvContentPartPr>
              <p14:xfrm>
                <a:off x="2944150" y="2998543"/>
                <a:ext cx="770040" cy="352800"/>
              </p14:xfrm>
            </p:contentPart>
          </mc:Choice>
          <mc:Fallback>
            <p:pic>
              <p:nvPicPr>
                <p:cNvPr id="50" name="Ink 49">
                  <a:extLst>
                    <a:ext uri="{FF2B5EF4-FFF2-40B4-BE49-F238E27FC236}">
                      <a16:creationId xmlns:a16="http://schemas.microsoft.com/office/drawing/2014/main" id="{8900469F-D872-BF4D-A742-309A651EF2DE}"/>
                    </a:ext>
                  </a:extLst>
                </p:cNvPr>
                <p:cNvPicPr/>
                <p:nvPr/>
              </p:nvPicPr>
              <p:blipFill>
                <a:blip r:embed="rId6"/>
                <a:stretch>
                  <a:fillRect/>
                </a:stretch>
              </p:blipFill>
              <p:spPr>
                <a:xfrm>
                  <a:off x="2929030" y="2983063"/>
                  <a:ext cx="8006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1" name="Ink 50">
                  <a:extLst>
                    <a:ext uri="{FF2B5EF4-FFF2-40B4-BE49-F238E27FC236}">
                      <a16:creationId xmlns:a16="http://schemas.microsoft.com/office/drawing/2014/main" id="{D1C920FD-99DB-9C47-A0AA-96D87931FC4E}"/>
                    </a:ext>
                  </a:extLst>
                </p14:cNvPr>
                <p14:cNvContentPartPr/>
                <p14:nvPr/>
              </p14:nvContentPartPr>
              <p14:xfrm>
                <a:off x="2985190" y="3168463"/>
                <a:ext cx="622080" cy="304200"/>
              </p14:xfrm>
            </p:contentPart>
          </mc:Choice>
          <mc:Fallback>
            <p:pic>
              <p:nvPicPr>
                <p:cNvPr id="51" name="Ink 50">
                  <a:extLst>
                    <a:ext uri="{FF2B5EF4-FFF2-40B4-BE49-F238E27FC236}">
                      <a16:creationId xmlns:a16="http://schemas.microsoft.com/office/drawing/2014/main" id="{D1C920FD-99DB-9C47-A0AA-96D87931FC4E}"/>
                    </a:ext>
                  </a:extLst>
                </p:cNvPr>
                <p:cNvPicPr/>
                <p:nvPr/>
              </p:nvPicPr>
              <p:blipFill>
                <a:blip r:embed="rId8"/>
                <a:stretch>
                  <a:fillRect/>
                </a:stretch>
              </p:blipFill>
              <p:spPr>
                <a:xfrm>
                  <a:off x="2970070" y="3152983"/>
                  <a:ext cx="65268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2" name="Ink 51">
                  <a:extLst>
                    <a:ext uri="{FF2B5EF4-FFF2-40B4-BE49-F238E27FC236}">
                      <a16:creationId xmlns:a16="http://schemas.microsoft.com/office/drawing/2014/main" id="{7760BFA0-B57E-6344-822C-6BD061B49D9E}"/>
                    </a:ext>
                  </a:extLst>
                </p14:cNvPr>
                <p14:cNvContentPartPr/>
                <p14:nvPr/>
              </p14:nvContentPartPr>
              <p14:xfrm>
                <a:off x="2931550" y="3186463"/>
                <a:ext cx="859680" cy="318240"/>
              </p14:xfrm>
            </p:contentPart>
          </mc:Choice>
          <mc:Fallback>
            <p:pic>
              <p:nvPicPr>
                <p:cNvPr id="52" name="Ink 51">
                  <a:extLst>
                    <a:ext uri="{FF2B5EF4-FFF2-40B4-BE49-F238E27FC236}">
                      <a16:creationId xmlns:a16="http://schemas.microsoft.com/office/drawing/2014/main" id="{7760BFA0-B57E-6344-822C-6BD061B49D9E}"/>
                    </a:ext>
                  </a:extLst>
                </p:cNvPr>
                <p:cNvPicPr/>
                <p:nvPr/>
              </p:nvPicPr>
              <p:blipFill>
                <a:blip r:embed="rId10"/>
                <a:stretch>
                  <a:fillRect/>
                </a:stretch>
              </p:blipFill>
              <p:spPr>
                <a:xfrm>
                  <a:off x="2916430" y="3171343"/>
                  <a:ext cx="89028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4" name="Ink 53">
                  <a:extLst>
                    <a:ext uri="{FF2B5EF4-FFF2-40B4-BE49-F238E27FC236}">
                      <a16:creationId xmlns:a16="http://schemas.microsoft.com/office/drawing/2014/main" id="{1445B6AC-C008-9441-8817-B7E03463DEA7}"/>
                    </a:ext>
                  </a:extLst>
                </p14:cNvPr>
                <p14:cNvContentPartPr/>
                <p14:nvPr/>
              </p14:nvContentPartPr>
              <p14:xfrm>
                <a:off x="2087710" y="3292663"/>
                <a:ext cx="418680" cy="59040"/>
              </p14:xfrm>
            </p:contentPart>
          </mc:Choice>
          <mc:Fallback>
            <p:pic>
              <p:nvPicPr>
                <p:cNvPr id="54" name="Ink 53">
                  <a:extLst>
                    <a:ext uri="{FF2B5EF4-FFF2-40B4-BE49-F238E27FC236}">
                      <a16:creationId xmlns:a16="http://schemas.microsoft.com/office/drawing/2014/main" id="{1445B6AC-C008-9441-8817-B7E03463DEA7}"/>
                    </a:ext>
                  </a:extLst>
                </p:cNvPr>
                <p:cNvPicPr/>
                <p:nvPr/>
              </p:nvPicPr>
              <p:blipFill>
                <a:blip r:embed="rId12"/>
                <a:stretch>
                  <a:fillRect/>
                </a:stretch>
              </p:blipFill>
              <p:spPr>
                <a:xfrm>
                  <a:off x="2072590" y="3277183"/>
                  <a:ext cx="449280" cy="89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56" name="Ink 55">
                <a:extLst>
                  <a:ext uri="{FF2B5EF4-FFF2-40B4-BE49-F238E27FC236}">
                    <a16:creationId xmlns:a16="http://schemas.microsoft.com/office/drawing/2014/main" id="{2E47CCF7-5557-4A42-9295-938A84C37B9D}"/>
                  </a:ext>
                </a:extLst>
              </p14:cNvPr>
              <p14:cNvContentPartPr/>
              <p14:nvPr/>
            </p14:nvContentPartPr>
            <p14:xfrm>
              <a:off x="1978990" y="2517943"/>
              <a:ext cx="948600" cy="345960"/>
            </p14:xfrm>
          </p:contentPart>
        </mc:Choice>
        <mc:Fallback>
          <p:pic>
            <p:nvPicPr>
              <p:cNvPr id="56" name="Ink 55">
                <a:extLst>
                  <a:ext uri="{FF2B5EF4-FFF2-40B4-BE49-F238E27FC236}">
                    <a16:creationId xmlns:a16="http://schemas.microsoft.com/office/drawing/2014/main" id="{2E47CCF7-5557-4A42-9295-938A84C37B9D}"/>
                  </a:ext>
                </a:extLst>
              </p:cNvPr>
              <p:cNvPicPr/>
              <p:nvPr/>
            </p:nvPicPr>
            <p:blipFill>
              <a:blip r:embed="rId14"/>
              <a:stretch>
                <a:fillRect/>
              </a:stretch>
            </p:blipFill>
            <p:spPr>
              <a:xfrm>
                <a:off x="1963870" y="2502463"/>
                <a:ext cx="979200" cy="376200"/>
              </a:xfrm>
              <a:prstGeom prst="rect">
                <a:avLst/>
              </a:prstGeom>
            </p:spPr>
          </p:pic>
        </mc:Fallback>
      </mc:AlternateContent>
      <p:grpSp>
        <p:nvGrpSpPr>
          <p:cNvPr id="59" name="Group 58">
            <a:extLst>
              <a:ext uri="{FF2B5EF4-FFF2-40B4-BE49-F238E27FC236}">
                <a16:creationId xmlns:a16="http://schemas.microsoft.com/office/drawing/2014/main" id="{1AE80488-B2F8-764B-963A-6A94571FF77C}"/>
              </a:ext>
            </a:extLst>
          </p:cNvPr>
          <p:cNvGrpSpPr/>
          <p:nvPr/>
        </p:nvGrpSpPr>
        <p:grpSpPr>
          <a:xfrm>
            <a:off x="6414550" y="4361503"/>
            <a:ext cx="919080" cy="821880"/>
            <a:chOff x="6414550" y="4361503"/>
            <a:chExt cx="919080" cy="821880"/>
          </a:xfrm>
        </p:grpSpPr>
        <mc:AlternateContent xmlns:mc="http://schemas.openxmlformats.org/markup-compatibility/2006">
          <mc:Choice xmlns:p14="http://schemas.microsoft.com/office/powerpoint/2010/main" Requires="p14">
            <p:contentPart p14:bwMode="auto" r:id="rId15">
              <p14:nvContentPartPr>
                <p14:cNvPr id="57" name="Ink 56">
                  <a:extLst>
                    <a:ext uri="{FF2B5EF4-FFF2-40B4-BE49-F238E27FC236}">
                      <a16:creationId xmlns:a16="http://schemas.microsoft.com/office/drawing/2014/main" id="{FBF26A10-4510-734A-8730-D24C0A454E94}"/>
                    </a:ext>
                  </a:extLst>
                </p14:cNvPr>
                <p14:cNvContentPartPr/>
                <p14:nvPr/>
              </p14:nvContentPartPr>
              <p14:xfrm>
                <a:off x="6603550" y="4361503"/>
                <a:ext cx="730080" cy="474840"/>
              </p14:xfrm>
            </p:contentPart>
          </mc:Choice>
          <mc:Fallback>
            <p:pic>
              <p:nvPicPr>
                <p:cNvPr id="57" name="Ink 56">
                  <a:extLst>
                    <a:ext uri="{FF2B5EF4-FFF2-40B4-BE49-F238E27FC236}">
                      <a16:creationId xmlns:a16="http://schemas.microsoft.com/office/drawing/2014/main" id="{FBF26A10-4510-734A-8730-D24C0A454E94}"/>
                    </a:ext>
                  </a:extLst>
                </p:cNvPr>
                <p:cNvPicPr/>
                <p:nvPr/>
              </p:nvPicPr>
              <p:blipFill>
                <a:blip r:embed="rId16"/>
                <a:stretch>
                  <a:fillRect/>
                </a:stretch>
              </p:blipFill>
              <p:spPr>
                <a:xfrm>
                  <a:off x="6588070" y="4346023"/>
                  <a:ext cx="76068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8" name="Ink 57">
                  <a:extLst>
                    <a:ext uri="{FF2B5EF4-FFF2-40B4-BE49-F238E27FC236}">
                      <a16:creationId xmlns:a16="http://schemas.microsoft.com/office/drawing/2014/main" id="{608D129B-BC46-5943-89AA-BD3A4A9DAE4D}"/>
                    </a:ext>
                  </a:extLst>
                </p14:cNvPr>
                <p14:cNvContentPartPr/>
                <p14:nvPr/>
              </p14:nvContentPartPr>
              <p14:xfrm>
                <a:off x="6414550" y="4907983"/>
                <a:ext cx="503280" cy="275400"/>
              </p14:xfrm>
            </p:contentPart>
          </mc:Choice>
          <mc:Fallback>
            <p:pic>
              <p:nvPicPr>
                <p:cNvPr id="58" name="Ink 57">
                  <a:extLst>
                    <a:ext uri="{FF2B5EF4-FFF2-40B4-BE49-F238E27FC236}">
                      <a16:creationId xmlns:a16="http://schemas.microsoft.com/office/drawing/2014/main" id="{608D129B-BC46-5943-89AA-BD3A4A9DAE4D}"/>
                    </a:ext>
                  </a:extLst>
                </p:cNvPr>
                <p:cNvPicPr/>
                <p:nvPr/>
              </p:nvPicPr>
              <p:blipFill>
                <a:blip r:embed="rId18"/>
                <a:stretch>
                  <a:fillRect/>
                </a:stretch>
              </p:blipFill>
              <p:spPr>
                <a:xfrm>
                  <a:off x="6399430" y="4892503"/>
                  <a:ext cx="533880" cy="306000"/>
                </a:xfrm>
                <a:prstGeom prst="rect">
                  <a:avLst/>
                </a:prstGeom>
              </p:spPr>
            </p:pic>
          </mc:Fallback>
        </mc:AlternateContent>
      </p:grpSp>
    </p:spTree>
    <p:extLst>
      <p:ext uri="{BB962C8B-B14F-4D97-AF65-F5344CB8AC3E}">
        <p14:creationId xmlns:p14="http://schemas.microsoft.com/office/powerpoint/2010/main" val="988356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501675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endParaRPr lang="en-US" sz="2800" b="1" dirty="0"/>
          </a:p>
          <a:p>
            <a:endParaRPr lang="en-US" dirty="0"/>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id="{10F4F9EE-3097-9643-9BE0-FC811219DAFB}"/>
                  </a:ext>
                </a:extLst>
              </p14:cNvPr>
              <p14:cNvContentPartPr/>
              <p14:nvPr/>
            </p14:nvContentPartPr>
            <p14:xfrm>
              <a:off x="9054070" y="1557823"/>
              <a:ext cx="929880" cy="545040"/>
            </p14:xfrm>
          </p:contentPart>
        </mc:Choice>
        <mc:Fallback>
          <p:pic>
            <p:nvPicPr>
              <p:cNvPr id="14" name="Ink 13">
                <a:extLst>
                  <a:ext uri="{FF2B5EF4-FFF2-40B4-BE49-F238E27FC236}">
                    <a16:creationId xmlns:a16="http://schemas.microsoft.com/office/drawing/2014/main" id="{10F4F9EE-3097-9643-9BE0-FC811219DAFB}"/>
                  </a:ext>
                </a:extLst>
              </p:cNvPr>
              <p:cNvPicPr/>
              <p:nvPr/>
            </p:nvPicPr>
            <p:blipFill>
              <a:blip r:embed="rId3"/>
              <a:stretch>
                <a:fillRect/>
              </a:stretch>
            </p:blipFill>
            <p:spPr>
              <a:xfrm>
                <a:off x="9038950" y="1542343"/>
                <a:ext cx="960120" cy="575280"/>
              </a:xfrm>
              <a:prstGeom prst="rect">
                <a:avLst/>
              </a:prstGeom>
            </p:spPr>
          </p:pic>
        </mc:Fallback>
      </mc:AlternateContent>
      <p:grpSp>
        <p:nvGrpSpPr>
          <p:cNvPr id="61" name="Group 60">
            <a:extLst>
              <a:ext uri="{FF2B5EF4-FFF2-40B4-BE49-F238E27FC236}">
                <a16:creationId xmlns:a16="http://schemas.microsoft.com/office/drawing/2014/main" id="{D641D10F-EA2D-5F4D-87E9-E677FB311CC4}"/>
              </a:ext>
            </a:extLst>
          </p:cNvPr>
          <p:cNvGrpSpPr/>
          <p:nvPr/>
        </p:nvGrpSpPr>
        <p:grpSpPr>
          <a:xfrm>
            <a:off x="1131550" y="4843543"/>
            <a:ext cx="5474520" cy="2005200"/>
            <a:chOff x="1131550" y="4843543"/>
            <a:chExt cx="5474520" cy="2005200"/>
          </a:xfrm>
        </p:grpSpPr>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E13B6858-97C5-D246-BE43-1EA0FCBD6F99}"/>
                    </a:ext>
                  </a:extLst>
                </p14:cNvPr>
                <p14:cNvContentPartPr/>
                <p14:nvPr/>
              </p14:nvContentPartPr>
              <p14:xfrm>
                <a:off x="5316550" y="4947223"/>
                <a:ext cx="259200" cy="306360"/>
              </p14:xfrm>
            </p:contentPart>
          </mc:Choice>
          <mc:Fallback>
            <p:pic>
              <p:nvPicPr>
                <p:cNvPr id="8" name="Ink 7">
                  <a:extLst>
                    <a:ext uri="{FF2B5EF4-FFF2-40B4-BE49-F238E27FC236}">
                      <a16:creationId xmlns:a16="http://schemas.microsoft.com/office/drawing/2014/main" id="{E13B6858-97C5-D246-BE43-1EA0FCBD6F99}"/>
                    </a:ext>
                  </a:extLst>
                </p:cNvPr>
                <p:cNvPicPr/>
                <p:nvPr/>
              </p:nvPicPr>
              <p:blipFill>
                <a:blip r:embed="rId5"/>
                <a:stretch>
                  <a:fillRect/>
                </a:stretch>
              </p:blipFill>
              <p:spPr>
                <a:xfrm>
                  <a:off x="5301430" y="4932103"/>
                  <a:ext cx="2898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8F959AF8-3FC0-8B45-970E-7EEA593C25B1}"/>
                    </a:ext>
                  </a:extLst>
                </p14:cNvPr>
                <p14:cNvContentPartPr/>
                <p14:nvPr/>
              </p14:nvContentPartPr>
              <p14:xfrm>
                <a:off x="5680150" y="5086903"/>
                <a:ext cx="29160" cy="29880"/>
              </p14:xfrm>
            </p:contentPart>
          </mc:Choice>
          <mc:Fallback>
            <p:pic>
              <p:nvPicPr>
                <p:cNvPr id="9" name="Ink 8">
                  <a:extLst>
                    <a:ext uri="{FF2B5EF4-FFF2-40B4-BE49-F238E27FC236}">
                      <a16:creationId xmlns:a16="http://schemas.microsoft.com/office/drawing/2014/main" id="{8F959AF8-3FC0-8B45-970E-7EEA593C25B1}"/>
                    </a:ext>
                  </a:extLst>
                </p:cNvPr>
                <p:cNvPicPr/>
                <p:nvPr/>
              </p:nvPicPr>
              <p:blipFill>
                <a:blip r:embed="rId7"/>
                <a:stretch>
                  <a:fillRect/>
                </a:stretch>
              </p:blipFill>
              <p:spPr>
                <a:xfrm>
                  <a:off x="5665030" y="5071783"/>
                  <a:ext cx="594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DB8D0F6F-AB8A-D645-AC75-97BAACE83E6E}"/>
                    </a:ext>
                  </a:extLst>
                </p14:cNvPr>
                <p14:cNvContentPartPr/>
                <p14:nvPr/>
              </p14:nvContentPartPr>
              <p14:xfrm>
                <a:off x="5953030" y="4843543"/>
                <a:ext cx="266040" cy="358920"/>
              </p14:xfrm>
            </p:contentPart>
          </mc:Choice>
          <mc:Fallback>
            <p:pic>
              <p:nvPicPr>
                <p:cNvPr id="10" name="Ink 9">
                  <a:extLst>
                    <a:ext uri="{FF2B5EF4-FFF2-40B4-BE49-F238E27FC236}">
                      <a16:creationId xmlns:a16="http://schemas.microsoft.com/office/drawing/2014/main" id="{DB8D0F6F-AB8A-D645-AC75-97BAACE83E6E}"/>
                    </a:ext>
                  </a:extLst>
                </p:cNvPr>
                <p:cNvPicPr/>
                <p:nvPr/>
              </p:nvPicPr>
              <p:blipFill>
                <a:blip r:embed="rId9"/>
                <a:stretch>
                  <a:fillRect/>
                </a:stretch>
              </p:blipFill>
              <p:spPr>
                <a:xfrm>
                  <a:off x="5937550" y="4828063"/>
                  <a:ext cx="2966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22F4C9BB-A0C3-3F4F-9D71-AFCECE3FCD9D}"/>
                    </a:ext>
                  </a:extLst>
                </p14:cNvPr>
                <p14:cNvContentPartPr/>
                <p14:nvPr/>
              </p14:nvContentPartPr>
              <p14:xfrm>
                <a:off x="5170750" y="5325943"/>
                <a:ext cx="1356840" cy="218520"/>
              </p14:xfrm>
            </p:contentPart>
          </mc:Choice>
          <mc:Fallback>
            <p:pic>
              <p:nvPicPr>
                <p:cNvPr id="11" name="Ink 10">
                  <a:extLst>
                    <a:ext uri="{FF2B5EF4-FFF2-40B4-BE49-F238E27FC236}">
                      <a16:creationId xmlns:a16="http://schemas.microsoft.com/office/drawing/2014/main" id="{22F4C9BB-A0C3-3F4F-9D71-AFCECE3FCD9D}"/>
                    </a:ext>
                  </a:extLst>
                </p:cNvPr>
                <p:cNvPicPr/>
                <p:nvPr/>
              </p:nvPicPr>
              <p:blipFill>
                <a:blip r:embed="rId11"/>
                <a:stretch>
                  <a:fillRect/>
                </a:stretch>
              </p:blipFill>
              <p:spPr>
                <a:xfrm>
                  <a:off x="5155270" y="5310823"/>
                  <a:ext cx="13874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928FC4D9-7123-474A-90B6-D6710D14CFEA}"/>
                    </a:ext>
                  </a:extLst>
                </p14:cNvPr>
                <p14:cNvContentPartPr/>
                <p14:nvPr/>
              </p14:nvContentPartPr>
              <p14:xfrm>
                <a:off x="4897510" y="5311543"/>
                <a:ext cx="1708560" cy="343440"/>
              </p14:xfrm>
            </p:contentPart>
          </mc:Choice>
          <mc:Fallback>
            <p:pic>
              <p:nvPicPr>
                <p:cNvPr id="12" name="Ink 11">
                  <a:extLst>
                    <a:ext uri="{FF2B5EF4-FFF2-40B4-BE49-F238E27FC236}">
                      <a16:creationId xmlns:a16="http://schemas.microsoft.com/office/drawing/2014/main" id="{928FC4D9-7123-474A-90B6-D6710D14CFEA}"/>
                    </a:ext>
                  </a:extLst>
                </p:cNvPr>
                <p:cNvPicPr/>
                <p:nvPr/>
              </p:nvPicPr>
              <p:blipFill>
                <a:blip r:embed="rId13"/>
                <a:stretch>
                  <a:fillRect/>
                </a:stretch>
              </p:blipFill>
              <p:spPr>
                <a:xfrm>
                  <a:off x="4882390" y="5296063"/>
                  <a:ext cx="173916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1C7BE1B3-BB47-D347-9991-53F4969D4EA1}"/>
                    </a:ext>
                  </a:extLst>
                </p14:cNvPr>
                <p14:cNvContentPartPr/>
                <p14:nvPr/>
              </p14:nvContentPartPr>
              <p14:xfrm>
                <a:off x="1427470" y="5068543"/>
                <a:ext cx="502560" cy="314640"/>
              </p14:xfrm>
            </p:contentPart>
          </mc:Choice>
          <mc:Fallback>
            <p:pic>
              <p:nvPicPr>
                <p:cNvPr id="15" name="Ink 14">
                  <a:extLst>
                    <a:ext uri="{FF2B5EF4-FFF2-40B4-BE49-F238E27FC236}">
                      <a16:creationId xmlns:a16="http://schemas.microsoft.com/office/drawing/2014/main" id="{1C7BE1B3-BB47-D347-9991-53F4969D4EA1}"/>
                    </a:ext>
                  </a:extLst>
                </p:cNvPr>
                <p:cNvPicPr/>
                <p:nvPr/>
              </p:nvPicPr>
              <p:blipFill>
                <a:blip r:embed="rId15"/>
                <a:stretch>
                  <a:fillRect/>
                </a:stretch>
              </p:blipFill>
              <p:spPr>
                <a:xfrm>
                  <a:off x="1411990" y="5053063"/>
                  <a:ext cx="5328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F32FFCBA-3EB9-D841-B658-1791C33A3892}"/>
                    </a:ext>
                  </a:extLst>
                </p14:cNvPr>
                <p14:cNvContentPartPr/>
                <p14:nvPr/>
              </p14:nvContentPartPr>
              <p14:xfrm>
                <a:off x="2026510" y="4988983"/>
                <a:ext cx="533520" cy="265680"/>
              </p14:xfrm>
            </p:contentPart>
          </mc:Choice>
          <mc:Fallback>
            <p:pic>
              <p:nvPicPr>
                <p:cNvPr id="16" name="Ink 15">
                  <a:extLst>
                    <a:ext uri="{FF2B5EF4-FFF2-40B4-BE49-F238E27FC236}">
                      <a16:creationId xmlns:a16="http://schemas.microsoft.com/office/drawing/2014/main" id="{F32FFCBA-3EB9-D841-B658-1791C33A3892}"/>
                    </a:ext>
                  </a:extLst>
                </p:cNvPr>
                <p:cNvPicPr/>
                <p:nvPr/>
              </p:nvPicPr>
              <p:blipFill>
                <a:blip r:embed="rId17"/>
                <a:stretch>
                  <a:fillRect/>
                </a:stretch>
              </p:blipFill>
              <p:spPr>
                <a:xfrm>
                  <a:off x="2011390" y="4973863"/>
                  <a:ext cx="5641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2B404C36-E687-1F4E-BF5B-51098EC122EC}"/>
                    </a:ext>
                  </a:extLst>
                </p14:cNvPr>
                <p14:cNvContentPartPr/>
                <p14:nvPr/>
              </p14:nvContentPartPr>
              <p14:xfrm>
                <a:off x="2791150" y="5066023"/>
                <a:ext cx="38880" cy="25560"/>
              </p14:xfrm>
            </p:contentPart>
          </mc:Choice>
          <mc:Fallback>
            <p:pic>
              <p:nvPicPr>
                <p:cNvPr id="17" name="Ink 16">
                  <a:extLst>
                    <a:ext uri="{FF2B5EF4-FFF2-40B4-BE49-F238E27FC236}">
                      <a16:creationId xmlns:a16="http://schemas.microsoft.com/office/drawing/2014/main" id="{2B404C36-E687-1F4E-BF5B-51098EC122EC}"/>
                    </a:ext>
                  </a:extLst>
                </p:cNvPr>
                <p:cNvPicPr/>
                <p:nvPr/>
              </p:nvPicPr>
              <p:blipFill>
                <a:blip r:embed="rId19"/>
                <a:stretch>
                  <a:fillRect/>
                </a:stretch>
              </p:blipFill>
              <p:spPr>
                <a:xfrm>
                  <a:off x="2775670" y="5050903"/>
                  <a:ext cx="694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846CD9E6-0860-764A-9EC7-13C2B3C7EB91}"/>
                    </a:ext>
                  </a:extLst>
                </p14:cNvPr>
                <p14:cNvContentPartPr/>
                <p14:nvPr/>
              </p14:nvContentPartPr>
              <p14:xfrm>
                <a:off x="1131550" y="5250703"/>
                <a:ext cx="1702080" cy="499680"/>
              </p14:xfrm>
            </p:contentPart>
          </mc:Choice>
          <mc:Fallback>
            <p:pic>
              <p:nvPicPr>
                <p:cNvPr id="18" name="Ink 17">
                  <a:extLst>
                    <a:ext uri="{FF2B5EF4-FFF2-40B4-BE49-F238E27FC236}">
                      <a16:creationId xmlns:a16="http://schemas.microsoft.com/office/drawing/2014/main" id="{846CD9E6-0860-764A-9EC7-13C2B3C7EB91}"/>
                    </a:ext>
                  </a:extLst>
                </p:cNvPr>
                <p:cNvPicPr/>
                <p:nvPr/>
              </p:nvPicPr>
              <p:blipFill>
                <a:blip r:embed="rId21"/>
                <a:stretch>
                  <a:fillRect/>
                </a:stretch>
              </p:blipFill>
              <p:spPr>
                <a:xfrm>
                  <a:off x="1116430" y="5235223"/>
                  <a:ext cx="173232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Ink 18">
                  <a:extLst>
                    <a:ext uri="{FF2B5EF4-FFF2-40B4-BE49-F238E27FC236}">
                      <a16:creationId xmlns:a16="http://schemas.microsoft.com/office/drawing/2014/main" id="{3442A6BA-5DEC-3F46-904E-BF3FCDDA50F7}"/>
                    </a:ext>
                  </a:extLst>
                </p14:cNvPr>
                <p14:cNvContentPartPr/>
                <p14:nvPr/>
              </p14:nvContentPartPr>
              <p14:xfrm>
                <a:off x="1345030" y="5295343"/>
                <a:ext cx="1823760" cy="534960"/>
              </p14:xfrm>
            </p:contentPart>
          </mc:Choice>
          <mc:Fallback>
            <p:pic>
              <p:nvPicPr>
                <p:cNvPr id="19" name="Ink 18">
                  <a:extLst>
                    <a:ext uri="{FF2B5EF4-FFF2-40B4-BE49-F238E27FC236}">
                      <a16:creationId xmlns:a16="http://schemas.microsoft.com/office/drawing/2014/main" id="{3442A6BA-5DEC-3F46-904E-BF3FCDDA50F7}"/>
                    </a:ext>
                  </a:extLst>
                </p:cNvPr>
                <p:cNvPicPr/>
                <p:nvPr/>
              </p:nvPicPr>
              <p:blipFill>
                <a:blip r:embed="rId23"/>
                <a:stretch>
                  <a:fillRect/>
                </a:stretch>
              </p:blipFill>
              <p:spPr>
                <a:xfrm>
                  <a:off x="1329550" y="5280223"/>
                  <a:ext cx="1854000" cy="565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Ink 19">
                  <a:extLst>
                    <a:ext uri="{FF2B5EF4-FFF2-40B4-BE49-F238E27FC236}">
                      <a16:creationId xmlns:a16="http://schemas.microsoft.com/office/drawing/2014/main" id="{300164CF-D2B8-8B49-992B-4E0DA0D47A6D}"/>
                    </a:ext>
                  </a:extLst>
                </p14:cNvPr>
                <p14:cNvContentPartPr/>
                <p14:nvPr/>
              </p14:nvContentPartPr>
              <p14:xfrm>
                <a:off x="2108230" y="5579383"/>
                <a:ext cx="99000" cy="402480"/>
              </p14:xfrm>
            </p:contentPart>
          </mc:Choice>
          <mc:Fallback>
            <p:pic>
              <p:nvPicPr>
                <p:cNvPr id="20" name="Ink 19">
                  <a:extLst>
                    <a:ext uri="{FF2B5EF4-FFF2-40B4-BE49-F238E27FC236}">
                      <a16:creationId xmlns:a16="http://schemas.microsoft.com/office/drawing/2014/main" id="{300164CF-D2B8-8B49-992B-4E0DA0D47A6D}"/>
                    </a:ext>
                  </a:extLst>
                </p:cNvPr>
                <p:cNvPicPr/>
                <p:nvPr/>
              </p:nvPicPr>
              <p:blipFill>
                <a:blip r:embed="rId25"/>
                <a:stretch>
                  <a:fillRect/>
                </a:stretch>
              </p:blipFill>
              <p:spPr>
                <a:xfrm>
                  <a:off x="2093110" y="5564263"/>
                  <a:ext cx="12924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3CF82BD5-5E77-5F40-8903-3D7BAFB3C312}"/>
                    </a:ext>
                  </a:extLst>
                </p14:cNvPr>
                <p14:cNvContentPartPr/>
                <p14:nvPr/>
              </p14:nvContentPartPr>
              <p14:xfrm>
                <a:off x="2044150" y="6164383"/>
                <a:ext cx="135720" cy="208440"/>
              </p14:xfrm>
            </p:contentPart>
          </mc:Choice>
          <mc:Fallback>
            <p:pic>
              <p:nvPicPr>
                <p:cNvPr id="21" name="Ink 20">
                  <a:extLst>
                    <a:ext uri="{FF2B5EF4-FFF2-40B4-BE49-F238E27FC236}">
                      <a16:creationId xmlns:a16="http://schemas.microsoft.com/office/drawing/2014/main" id="{3CF82BD5-5E77-5F40-8903-3D7BAFB3C312}"/>
                    </a:ext>
                  </a:extLst>
                </p:cNvPr>
                <p:cNvPicPr/>
                <p:nvPr/>
              </p:nvPicPr>
              <p:blipFill>
                <a:blip r:embed="rId27"/>
                <a:stretch>
                  <a:fillRect/>
                </a:stretch>
              </p:blipFill>
              <p:spPr>
                <a:xfrm>
                  <a:off x="2028670" y="6149263"/>
                  <a:ext cx="1663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06503E8B-1488-4E4F-9D39-6D3DEA63784B}"/>
                    </a:ext>
                  </a:extLst>
                </p14:cNvPr>
                <p14:cNvContentPartPr/>
                <p14:nvPr/>
              </p14:nvContentPartPr>
              <p14:xfrm>
                <a:off x="2326390" y="6211183"/>
                <a:ext cx="27000" cy="5400"/>
              </p14:xfrm>
            </p:contentPart>
          </mc:Choice>
          <mc:Fallback>
            <p:pic>
              <p:nvPicPr>
                <p:cNvPr id="22" name="Ink 21">
                  <a:extLst>
                    <a:ext uri="{FF2B5EF4-FFF2-40B4-BE49-F238E27FC236}">
                      <a16:creationId xmlns:a16="http://schemas.microsoft.com/office/drawing/2014/main" id="{06503E8B-1488-4E4F-9D39-6D3DEA63784B}"/>
                    </a:ext>
                  </a:extLst>
                </p:cNvPr>
                <p:cNvPicPr/>
                <p:nvPr/>
              </p:nvPicPr>
              <p:blipFill>
                <a:blip r:embed="rId29"/>
                <a:stretch>
                  <a:fillRect/>
                </a:stretch>
              </p:blipFill>
              <p:spPr>
                <a:xfrm>
                  <a:off x="2311270" y="6196063"/>
                  <a:ext cx="576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6FB62DFF-8F7E-1943-9F4A-680D616226DA}"/>
                    </a:ext>
                  </a:extLst>
                </p14:cNvPr>
                <p14:cNvContentPartPr/>
                <p14:nvPr/>
              </p14:nvContentPartPr>
              <p14:xfrm>
                <a:off x="2384350" y="6118663"/>
                <a:ext cx="147600" cy="140760"/>
              </p14:xfrm>
            </p:contentPart>
          </mc:Choice>
          <mc:Fallback>
            <p:pic>
              <p:nvPicPr>
                <p:cNvPr id="23" name="Ink 22">
                  <a:extLst>
                    <a:ext uri="{FF2B5EF4-FFF2-40B4-BE49-F238E27FC236}">
                      <a16:creationId xmlns:a16="http://schemas.microsoft.com/office/drawing/2014/main" id="{6FB62DFF-8F7E-1943-9F4A-680D616226DA}"/>
                    </a:ext>
                  </a:extLst>
                </p:cNvPr>
                <p:cNvPicPr/>
                <p:nvPr/>
              </p:nvPicPr>
              <p:blipFill>
                <a:blip r:embed="rId31"/>
                <a:stretch>
                  <a:fillRect/>
                </a:stretch>
              </p:blipFill>
              <p:spPr>
                <a:xfrm>
                  <a:off x="2369230" y="6103543"/>
                  <a:ext cx="1782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17C3E79B-2756-3742-BFEC-EC8910571B75}"/>
                    </a:ext>
                  </a:extLst>
                </p14:cNvPr>
                <p14:cNvContentPartPr/>
                <p14:nvPr/>
              </p14:nvContentPartPr>
              <p14:xfrm>
                <a:off x="2678110" y="6001663"/>
                <a:ext cx="115200" cy="147600"/>
              </p14:xfrm>
            </p:contentPart>
          </mc:Choice>
          <mc:Fallback>
            <p:pic>
              <p:nvPicPr>
                <p:cNvPr id="24" name="Ink 23">
                  <a:extLst>
                    <a:ext uri="{FF2B5EF4-FFF2-40B4-BE49-F238E27FC236}">
                      <a16:creationId xmlns:a16="http://schemas.microsoft.com/office/drawing/2014/main" id="{17C3E79B-2756-3742-BFEC-EC8910571B75}"/>
                    </a:ext>
                  </a:extLst>
                </p:cNvPr>
                <p:cNvPicPr/>
                <p:nvPr/>
              </p:nvPicPr>
              <p:blipFill>
                <a:blip r:embed="rId33"/>
                <a:stretch>
                  <a:fillRect/>
                </a:stretch>
              </p:blipFill>
              <p:spPr>
                <a:xfrm>
                  <a:off x="2662990" y="5986183"/>
                  <a:ext cx="1454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63F743B1-3575-9142-9935-1294ECD120C2}"/>
                    </a:ext>
                  </a:extLst>
                </p14:cNvPr>
                <p14:cNvContentPartPr/>
                <p14:nvPr/>
              </p14:nvContentPartPr>
              <p14:xfrm>
                <a:off x="2863870" y="5963863"/>
                <a:ext cx="71640" cy="116280"/>
              </p14:xfrm>
            </p:contentPart>
          </mc:Choice>
          <mc:Fallback>
            <p:pic>
              <p:nvPicPr>
                <p:cNvPr id="25" name="Ink 24">
                  <a:extLst>
                    <a:ext uri="{FF2B5EF4-FFF2-40B4-BE49-F238E27FC236}">
                      <a16:creationId xmlns:a16="http://schemas.microsoft.com/office/drawing/2014/main" id="{63F743B1-3575-9142-9935-1294ECD120C2}"/>
                    </a:ext>
                  </a:extLst>
                </p:cNvPr>
                <p:cNvPicPr/>
                <p:nvPr/>
              </p:nvPicPr>
              <p:blipFill>
                <a:blip r:embed="rId35"/>
                <a:stretch>
                  <a:fillRect/>
                </a:stretch>
              </p:blipFill>
              <p:spPr>
                <a:xfrm>
                  <a:off x="2848390" y="5948743"/>
                  <a:ext cx="1022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E3ECA746-E508-CD4E-B6FD-FB4F7AA18133}"/>
                    </a:ext>
                  </a:extLst>
                </p14:cNvPr>
                <p14:cNvContentPartPr/>
                <p14:nvPr/>
              </p14:nvContentPartPr>
              <p14:xfrm>
                <a:off x="3048910" y="5904103"/>
                <a:ext cx="60120" cy="124200"/>
              </p14:xfrm>
            </p:contentPart>
          </mc:Choice>
          <mc:Fallback>
            <p:pic>
              <p:nvPicPr>
                <p:cNvPr id="26" name="Ink 25">
                  <a:extLst>
                    <a:ext uri="{FF2B5EF4-FFF2-40B4-BE49-F238E27FC236}">
                      <a16:creationId xmlns:a16="http://schemas.microsoft.com/office/drawing/2014/main" id="{E3ECA746-E508-CD4E-B6FD-FB4F7AA18133}"/>
                    </a:ext>
                  </a:extLst>
                </p:cNvPr>
                <p:cNvPicPr/>
                <p:nvPr/>
              </p:nvPicPr>
              <p:blipFill>
                <a:blip r:embed="rId37"/>
                <a:stretch>
                  <a:fillRect/>
                </a:stretch>
              </p:blipFill>
              <p:spPr>
                <a:xfrm>
                  <a:off x="3033790" y="5888623"/>
                  <a:ext cx="903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0F162524-B473-F84B-9A55-1DDC8A0748CC}"/>
                    </a:ext>
                  </a:extLst>
                </p14:cNvPr>
                <p14:cNvContentPartPr/>
                <p14:nvPr/>
              </p14:nvContentPartPr>
              <p14:xfrm>
                <a:off x="3304510" y="5818063"/>
                <a:ext cx="96480" cy="116640"/>
              </p14:xfrm>
            </p:contentPart>
          </mc:Choice>
          <mc:Fallback>
            <p:pic>
              <p:nvPicPr>
                <p:cNvPr id="27" name="Ink 26">
                  <a:extLst>
                    <a:ext uri="{FF2B5EF4-FFF2-40B4-BE49-F238E27FC236}">
                      <a16:creationId xmlns:a16="http://schemas.microsoft.com/office/drawing/2014/main" id="{0F162524-B473-F84B-9A55-1DDC8A0748CC}"/>
                    </a:ext>
                  </a:extLst>
                </p:cNvPr>
                <p:cNvPicPr/>
                <p:nvPr/>
              </p:nvPicPr>
              <p:blipFill>
                <a:blip r:embed="rId39"/>
                <a:stretch>
                  <a:fillRect/>
                </a:stretch>
              </p:blipFill>
              <p:spPr>
                <a:xfrm>
                  <a:off x="3289030" y="5802943"/>
                  <a:ext cx="1270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29969381-8380-4049-9050-3A9DA98CDE04}"/>
                    </a:ext>
                  </a:extLst>
                </p14:cNvPr>
                <p14:cNvContentPartPr/>
                <p14:nvPr/>
              </p14:nvContentPartPr>
              <p14:xfrm>
                <a:off x="3478750" y="5660743"/>
                <a:ext cx="122040" cy="138960"/>
              </p14:xfrm>
            </p:contentPart>
          </mc:Choice>
          <mc:Fallback>
            <p:pic>
              <p:nvPicPr>
                <p:cNvPr id="28" name="Ink 27">
                  <a:extLst>
                    <a:ext uri="{FF2B5EF4-FFF2-40B4-BE49-F238E27FC236}">
                      <a16:creationId xmlns:a16="http://schemas.microsoft.com/office/drawing/2014/main" id="{29969381-8380-4049-9050-3A9DA98CDE04}"/>
                    </a:ext>
                  </a:extLst>
                </p:cNvPr>
                <p:cNvPicPr/>
                <p:nvPr/>
              </p:nvPicPr>
              <p:blipFill>
                <a:blip r:embed="rId41"/>
                <a:stretch>
                  <a:fillRect/>
                </a:stretch>
              </p:blipFill>
              <p:spPr>
                <a:xfrm>
                  <a:off x="3463630" y="5645263"/>
                  <a:ext cx="1526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1919ABAF-4A37-1747-A97F-CA37F290909F}"/>
                    </a:ext>
                  </a:extLst>
                </p14:cNvPr>
                <p14:cNvContentPartPr/>
                <p14:nvPr/>
              </p14:nvContentPartPr>
              <p14:xfrm>
                <a:off x="3693310" y="5519623"/>
                <a:ext cx="135000" cy="288000"/>
              </p14:xfrm>
            </p:contentPart>
          </mc:Choice>
          <mc:Fallback>
            <p:pic>
              <p:nvPicPr>
                <p:cNvPr id="29" name="Ink 28">
                  <a:extLst>
                    <a:ext uri="{FF2B5EF4-FFF2-40B4-BE49-F238E27FC236}">
                      <a16:creationId xmlns:a16="http://schemas.microsoft.com/office/drawing/2014/main" id="{1919ABAF-4A37-1747-A97F-CA37F290909F}"/>
                    </a:ext>
                  </a:extLst>
                </p:cNvPr>
                <p:cNvPicPr/>
                <p:nvPr/>
              </p:nvPicPr>
              <p:blipFill>
                <a:blip r:embed="rId43"/>
                <a:stretch>
                  <a:fillRect/>
                </a:stretch>
              </p:blipFill>
              <p:spPr>
                <a:xfrm>
                  <a:off x="3678190" y="5504503"/>
                  <a:ext cx="16560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Ink 29">
                  <a:extLst>
                    <a:ext uri="{FF2B5EF4-FFF2-40B4-BE49-F238E27FC236}">
                      <a16:creationId xmlns:a16="http://schemas.microsoft.com/office/drawing/2014/main" id="{43DC9AC4-5348-6A4B-ACA0-6CEF528D5DCC}"/>
                    </a:ext>
                  </a:extLst>
                </p14:cNvPr>
                <p14:cNvContentPartPr/>
                <p14:nvPr/>
              </p14:nvContentPartPr>
              <p14:xfrm>
                <a:off x="2015350" y="5897623"/>
                <a:ext cx="2134440" cy="844200"/>
              </p14:xfrm>
            </p:contentPart>
          </mc:Choice>
          <mc:Fallback>
            <p:pic>
              <p:nvPicPr>
                <p:cNvPr id="30" name="Ink 29">
                  <a:extLst>
                    <a:ext uri="{FF2B5EF4-FFF2-40B4-BE49-F238E27FC236}">
                      <a16:creationId xmlns:a16="http://schemas.microsoft.com/office/drawing/2014/main" id="{43DC9AC4-5348-6A4B-ACA0-6CEF528D5DCC}"/>
                    </a:ext>
                  </a:extLst>
                </p:cNvPr>
                <p:cNvPicPr/>
                <p:nvPr/>
              </p:nvPicPr>
              <p:blipFill>
                <a:blip r:embed="rId45"/>
                <a:stretch>
                  <a:fillRect/>
                </a:stretch>
              </p:blipFill>
              <p:spPr>
                <a:xfrm>
                  <a:off x="2000230" y="5882143"/>
                  <a:ext cx="2165040" cy="874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Ink 30">
                  <a:extLst>
                    <a:ext uri="{FF2B5EF4-FFF2-40B4-BE49-F238E27FC236}">
                      <a16:creationId xmlns:a16="http://schemas.microsoft.com/office/drawing/2014/main" id="{EA0936CF-E7AB-9947-8FF2-8A001866EBBF}"/>
                    </a:ext>
                  </a:extLst>
                </p14:cNvPr>
                <p14:cNvContentPartPr/>
                <p14:nvPr/>
              </p14:nvContentPartPr>
              <p14:xfrm>
                <a:off x="4085710" y="5276623"/>
                <a:ext cx="147600" cy="485640"/>
              </p14:xfrm>
            </p:contentPart>
          </mc:Choice>
          <mc:Fallback>
            <p:pic>
              <p:nvPicPr>
                <p:cNvPr id="31" name="Ink 30">
                  <a:extLst>
                    <a:ext uri="{FF2B5EF4-FFF2-40B4-BE49-F238E27FC236}">
                      <a16:creationId xmlns:a16="http://schemas.microsoft.com/office/drawing/2014/main" id="{EA0936CF-E7AB-9947-8FF2-8A001866EBBF}"/>
                    </a:ext>
                  </a:extLst>
                </p:cNvPr>
                <p:cNvPicPr/>
                <p:nvPr/>
              </p:nvPicPr>
              <p:blipFill>
                <a:blip r:embed="rId47"/>
                <a:stretch>
                  <a:fillRect/>
                </a:stretch>
              </p:blipFill>
              <p:spPr>
                <a:xfrm>
                  <a:off x="4070590" y="5261503"/>
                  <a:ext cx="17820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BC6957C2-3531-A549-80FD-46E9AB92848D}"/>
                    </a:ext>
                  </a:extLst>
                </p14:cNvPr>
                <p14:cNvContentPartPr/>
                <p14:nvPr/>
              </p14:nvContentPartPr>
              <p14:xfrm>
                <a:off x="3956830" y="5410183"/>
                <a:ext cx="118080" cy="78480"/>
              </p14:xfrm>
            </p:contentPart>
          </mc:Choice>
          <mc:Fallback>
            <p:pic>
              <p:nvPicPr>
                <p:cNvPr id="32" name="Ink 31">
                  <a:extLst>
                    <a:ext uri="{FF2B5EF4-FFF2-40B4-BE49-F238E27FC236}">
                      <a16:creationId xmlns:a16="http://schemas.microsoft.com/office/drawing/2014/main" id="{BC6957C2-3531-A549-80FD-46E9AB92848D}"/>
                    </a:ext>
                  </a:extLst>
                </p:cNvPr>
                <p:cNvPicPr/>
                <p:nvPr/>
              </p:nvPicPr>
              <p:blipFill>
                <a:blip r:embed="rId49"/>
                <a:stretch>
                  <a:fillRect/>
                </a:stretch>
              </p:blipFill>
              <p:spPr>
                <a:xfrm>
                  <a:off x="3941710" y="5395063"/>
                  <a:ext cx="1486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7CA42382-EB8D-524E-A74A-417E5878205F}"/>
                    </a:ext>
                  </a:extLst>
                </p14:cNvPr>
                <p14:cNvContentPartPr/>
                <p14:nvPr/>
              </p14:nvContentPartPr>
              <p14:xfrm>
                <a:off x="4335550" y="5502703"/>
                <a:ext cx="92880" cy="68400"/>
              </p14:xfrm>
            </p:contentPart>
          </mc:Choice>
          <mc:Fallback>
            <p:pic>
              <p:nvPicPr>
                <p:cNvPr id="33" name="Ink 32">
                  <a:extLst>
                    <a:ext uri="{FF2B5EF4-FFF2-40B4-BE49-F238E27FC236}">
                      <a16:creationId xmlns:a16="http://schemas.microsoft.com/office/drawing/2014/main" id="{7CA42382-EB8D-524E-A74A-417E5878205F}"/>
                    </a:ext>
                  </a:extLst>
                </p:cNvPr>
                <p:cNvPicPr/>
                <p:nvPr/>
              </p:nvPicPr>
              <p:blipFill>
                <a:blip r:embed="rId51"/>
                <a:stretch>
                  <a:fillRect/>
                </a:stretch>
              </p:blipFill>
              <p:spPr>
                <a:xfrm>
                  <a:off x="4320430" y="5487583"/>
                  <a:ext cx="123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EF1894D2-A34F-834E-9246-414B0C6DD5AA}"/>
                    </a:ext>
                  </a:extLst>
                </p14:cNvPr>
                <p14:cNvContentPartPr/>
                <p14:nvPr/>
              </p14:nvContentPartPr>
              <p14:xfrm>
                <a:off x="4618870" y="4998343"/>
                <a:ext cx="314280" cy="540720"/>
              </p14:xfrm>
            </p:contentPart>
          </mc:Choice>
          <mc:Fallback>
            <p:pic>
              <p:nvPicPr>
                <p:cNvPr id="35" name="Ink 34">
                  <a:extLst>
                    <a:ext uri="{FF2B5EF4-FFF2-40B4-BE49-F238E27FC236}">
                      <a16:creationId xmlns:a16="http://schemas.microsoft.com/office/drawing/2014/main" id="{EF1894D2-A34F-834E-9246-414B0C6DD5AA}"/>
                    </a:ext>
                  </a:extLst>
                </p:cNvPr>
                <p:cNvPicPr/>
                <p:nvPr/>
              </p:nvPicPr>
              <p:blipFill>
                <a:blip r:embed="rId53"/>
                <a:stretch>
                  <a:fillRect/>
                </a:stretch>
              </p:blipFill>
              <p:spPr>
                <a:xfrm>
                  <a:off x="4603750" y="4982863"/>
                  <a:ext cx="34452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2" name="Ink 51">
                  <a:extLst>
                    <a:ext uri="{FF2B5EF4-FFF2-40B4-BE49-F238E27FC236}">
                      <a16:creationId xmlns:a16="http://schemas.microsoft.com/office/drawing/2014/main" id="{6183F95E-D327-8A45-AA33-A71E4E990B8D}"/>
                    </a:ext>
                  </a:extLst>
                </p14:cNvPr>
                <p14:cNvContentPartPr/>
                <p14:nvPr/>
              </p14:nvContentPartPr>
              <p14:xfrm>
                <a:off x="3085630" y="6066463"/>
                <a:ext cx="871560" cy="316440"/>
              </p14:xfrm>
            </p:contentPart>
          </mc:Choice>
          <mc:Fallback>
            <p:pic>
              <p:nvPicPr>
                <p:cNvPr id="52" name="Ink 51">
                  <a:extLst>
                    <a:ext uri="{FF2B5EF4-FFF2-40B4-BE49-F238E27FC236}">
                      <a16:creationId xmlns:a16="http://schemas.microsoft.com/office/drawing/2014/main" id="{6183F95E-D327-8A45-AA33-A71E4E990B8D}"/>
                    </a:ext>
                  </a:extLst>
                </p:cNvPr>
                <p:cNvPicPr/>
                <p:nvPr/>
              </p:nvPicPr>
              <p:blipFill>
                <a:blip r:embed="rId55"/>
                <a:stretch>
                  <a:fillRect/>
                </a:stretch>
              </p:blipFill>
              <p:spPr>
                <a:xfrm>
                  <a:off x="3070510" y="6051343"/>
                  <a:ext cx="9021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Ink 52">
                  <a:extLst>
                    <a:ext uri="{FF2B5EF4-FFF2-40B4-BE49-F238E27FC236}">
                      <a16:creationId xmlns:a16="http://schemas.microsoft.com/office/drawing/2014/main" id="{64018F8F-1C8C-364A-A641-87F41159227E}"/>
                    </a:ext>
                  </a:extLst>
                </p14:cNvPr>
                <p14:cNvContentPartPr/>
                <p14:nvPr/>
              </p14:nvContentPartPr>
              <p14:xfrm>
                <a:off x="2303710" y="6117583"/>
                <a:ext cx="1785600" cy="652320"/>
              </p14:xfrm>
            </p:contentPart>
          </mc:Choice>
          <mc:Fallback>
            <p:pic>
              <p:nvPicPr>
                <p:cNvPr id="53" name="Ink 52">
                  <a:extLst>
                    <a:ext uri="{FF2B5EF4-FFF2-40B4-BE49-F238E27FC236}">
                      <a16:creationId xmlns:a16="http://schemas.microsoft.com/office/drawing/2014/main" id="{64018F8F-1C8C-364A-A641-87F41159227E}"/>
                    </a:ext>
                  </a:extLst>
                </p:cNvPr>
                <p:cNvPicPr/>
                <p:nvPr/>
              </p:nvPicPr>
              <p:blipFill>
                <a:blip r:embed="rId57"/>
                <a:stretch>
                  <a:fillRect/>
                </a:stretch>
              </p:blipFill>
              <p:spPr>
                <a:xfrm>
                  <a:off x="2288230" y="6102103"/>
                  <a:ext cx="1816200" cy="682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4" name="Ink 53">
                  <a:extLst>
                    <a:ext uri="{FF2B5EF4-FFF2-40B4-BE49-F238E27FC236}">
                      <a16:creationId xmlns:a16="http://schemas.microsoft.com/office/drawing/2014/main" id="{D9B1FAA1-107C-BB4A-9BC3-9935EE3ADF27}"/>
                    </a:ext>
                  </a:extLst>
                </p14:cNvPr>
                <p14:cNvContentPartPr/>
                <p14:nvPr/>
              </p14:nvContentPartPr>
              <p14:xfrm>
                <a:off x="2235670" y="6157183"/>
                <a:ext cx="1844640" cy="691560"/>
              </p14:xfrm>
            </p:contentPart>
          </mc:Choice>
          <mc:Fallback>
            <p:pic>
              <p:nvPicPr>
                <p:cNvPr id="54" name="Ink 53">
                  <a:extLst>
                    <a:ext uri="{FF2B5EF4-FFF2-40B4-BE49-F238E27FC236}">
                      <a16:creationId xmlns:a16="http://schemas.microsoft.com/office/drawing/2014/main" id="{D9B1FAA1-107C-BB4A-9BC3-9935EE3ADF27}"/>
                    </a:ext>
                  </a:extLst>
                </p:cNvPr>
                <p:cNvPicPr/>
                <p:nvPr/>
              </p:nvPicPr>
              <p:blipFill>
                <a:blip r:embed="rId59"/>
                <a:stretch>
                  <a:fillRect/>
                </a:stretch>
              </p:blipFill>
              <p:spPr>
                <a:xfrm>
                  <a:off x="2220190" y="6142063"/>
                  <a:ext cx="1875240" cy="722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5313C84C-3166-9F48-ABE2-AEDC2AA4B2A2}"/>
                    </a:ext>
                  </a:extLst>
                </p14:cNvPr>
                <p14:cNvContentPartPr/>
                <p14:nvPr/>
              </p14:nvContentPartPr>
              <p14:xfrm>
                <a:off x="2393710" y="6284623"/>
                <a:ext cx="1460880" cy="485280"/>
              </p14:xfrm>
            </p:contentPart>
          </mc:Choice>
          <mc:Fallback>
            <p:pic>
              <p:nvPicPr>
                <p:cNvPr id="55" name="Ink 54">
                  <a:extLst>
                    <a:ext uri="{FF2B5EF4-FFF2-40B4-BE49-F238E27FC236}">
                      <a16:creationId xmlns:a16="http://schemas.microsoft.com/office/drawing/2014/main" id="{5313C84C-3166-9F48-ABE2-AEDC2AA4B2A2}"/>
                    </a:ext>
                  </a:extLst>
                </p:cNvPr>
                <p:cNvPicPr/>
                <p:nvPr/>
              </p:nvPicPr>
              <p:blipFill>
                <a:blip r:embed="rId61"/>
                <a:stretch>
                  <a:fillRect/>
                </a:stretch>
              </p:blipFill>
              <p:spPr>
                <a:xfrm>
                  <a:off x="2378590" y="6269503"/>
                  <a:ext cx="149148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A9C6C334-A131-D04B-87E7-08A8CE0D1641}"/>
                    </a:ext>
                  </a:extLst>
                </p14:cNvPr>
                <p14:cNvContentPartPr/>
                <p14:nvPr/>
              </p14:nvContentPartPr>
              <p14:xfrm>
                <a:off x="2436190" y="6198943"/>
                <a:ext cx="1277640" cy="519120"/>
              </p14:xfrm>
            </p:contentPart>
          </mc:Choice>
          <mc:Fallback>
            <p:pic>
              <p:nvPicPr>
                <p:cNvPr id="56" name="Ink 55">
                  <a:extLst>
                    <a:ext uri="{FF2B5EF4-FFF2-40B4-BE49-F238E27FC236}">
                      <a16:creationId xmlns:a16="http://schemas.microsoft.com/office/drawing/2014/main" id="{A9C6C334-A131-D04B-87E7-08A8CE0D1641}"/>
                    </a:ext>
                  </a:extLst>
                </p:cNvPr>
                <p:cNvPicPr/>
                <p:nvPr/>
              </p:nvPicPr>
              <p:blipFill>
                <a:blip r:embed="rId63"/>
                <a:stretch>
                  <a:fillRect/>
                </a:stretch>
              </p:blipFill>
              <p:spPr>
                <a:xfrm>
                  <a:off x="2420710" y="6183463"/>
                  <a:ext cx="1307880" cy="549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8" name="Ink 57">
                  <a:extLst>
                    <a:ext uri="{FF2B5EF4-FFF2-40B4-BE49-F238E27FC236}">
                      <a16:creationId xmlns:a16="http://schemas.microsoft.com/office/drawing/2014/main" id="{0041048A-69A3-D44F-92EB-D47C36462E4A}"/>
                    </a:ext>
                  </a:extLst>
                </p14:cNvPr>
                <p14:cNvContentPartPr/>
                <p14:nvPr/>
              </p14:nvContentPartPr>
              <p14:xfrm>
                <a:off x="4095070" y="6084463"/>
                <a:ext cx="459720" cy="490320"/>
              </p14:xfrm>
            </p:contentPart>
          </mc:Choice>
          <mc:Fallback>
            <p:pic>
              <p:nvPicPr>
                <p:cNvPr id="58" name="Ink 57">
                  <a:extLst>
                    <a:ext uri="{FF2B5EF4-FFF2-40B4-BE49-F238E27FC236}">
                      <a16:creationId xmlns:a16="http://schemas.microsoft.com/office/drawing/2014/main" id="{0041048A-69A3-D44F-92EB-D47C36462E4A}"/>
                    </a:ext>
                  </a:extLst>
                </p:cNvPr>
                <p:cNvPicPr/>
                <p:nvPr/>
              </p:nvPicPr>
              <p:blipFill>
                <a:blip r:embed="rId65"/>
                <a:stretch>
                  <a:fillRect/>
                </a:stretch>
              </p:blipFill>
              <p:spPr>
                <a:xfrm>
                  <a:off x="4079950" y="6069343"/>
                  <a:ext cx="49032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9" name="Ink 58">
                  <a:extLst>
                    <a:ext uri="{FF2B5EF4-FFF2-40B4-BE49-F238E27FC236}">
                      <a16:creationId xmlns:a16="http://schemas.microsoft.com/office/drawing/2014/main" id="{E8E8BB5E-5B1A-BA4C-A41F-1CC7FE62E5CE}"/>
                    </a:ext>
                  </a:extLst>
                </p14:cNvPr>
                <p14:cNvContentPartPr/>
                <p14:nvPr/>
              </p14:nvContentPartPr>
              <p14:xfrm>
                <a:off x="4165990" y="6180583"/>
                <a:ext cx="378360" cy="362160"/>
              </p14:xfrm>
            </p:contentPart>
          </mc:Choice>
          <mc:Fallback>
            <p:pic>
              <p:nvPicPr>
                <p:cNvPr id="59" name="Ink 58">
                  <a:extLst>
                    <a:ext uri="{FF2B5EF4-FFF2-40B4-BE49-F238E27FC236}">
                      <a16:creationId xmlns:a16="http://schemas.microsoft.com/office/drawing/2014/main" id="{E8E8BB5E-5B1A-BA4C-A41F-1CC7FE62E5CE}"/>
                    </a:ext>
                  </a:extLst>
                </p:cNvPr>
                <p:cNvPicPr/>
                <p:nvPr/>
              </p:nvPicPr>
              <p:blipFill>
                <a:blip r:embed="rId67"/>
                <a:stretch>
                  <a:fillRect/>
                </a:stretch>
              </p:blipFill>
              <p:spPr>
                <a:xfrm>
                  <a:off x="4150870" y="6165103"/>
                  <a:ext cx="4086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0" name="Ink 59">
                  <a:extLst>
                    <a:ext uri="{FF2B5EF4-FFF2-40B4-BE49-F238E27FC236}">
                      <a16:creationId xmlns:a16="http://schemas.microsoft.com/office/drawing/2014/main" id="{C3DD0CDD-47CD-124C-8998-24B2E221688D}"/>
                    </a:ext>
                  </a:extLst>
                </p14:cNvPr>
                <p14:cNvContentPartPr/>
                <p14:nvPr/>
              </p14:nvContentPartPr>
              <p14:xfrm>
                <a:off x="4170310" y="6116143"/>
                <a:ext cx="451080" cy="469080"/>
              </p14:xfrm>
            </p:contentPart>
          </mc:Choice>
          <mc:Fallback>
            <p:pic>
              <p:nvPicPr>
                <p:cNvPr id="60" name="Ink 59">
                  <a:extLst>
                    <a:ext uri="{FF2B5EF4-FFF2-40B4-BE49-F238E27FC236}">
                      <a16:creationId xmlns:a16="http://schemas.microsoft.com/office/drawing/2014/main" id="{C3DD0CDD-47CD-124C-8998-24B2E221688D}"/>
                    </a:ext>
                  </a:extLst>
                </p:cNvPr>
                <p:cNvPicPr/>
                <p:nvPr/>
              </p:nvPicPr>
              <p:blipFill>
                <a:blip r:embed="rId69"/>
                <a:stretch>
                  <a:fillRect/>
                </a:stretch>
              </p:blipFill>
              <p:spPr>
                <a:xfrm>
                  <a:off x="4155190" y="6101023"/>
                  <a:ext cx="481320" cy="499320"/>
                </a:xfrm>
                <a:prstGeom prst="rect">
                  <a:avLst/>
                </a:prstGeom>
              </p:spPr>
            </p:pic>
          </mc:Fallback>
        </mc:AlternateContent>
      </p:grpSp>
      <p:grpSp>
        <p:nvGrpSpPr>
          <p:cNvPr id="74" name="Group 73">
            <a:extLst>
              <a:ext uri="{FF2B5EF4-FFF2-40B4-BE49-F238E27FC236}">
                <a16:creationId xmlns:a16="http://schemas.microsoft.com/office/drawing/2014/main" id="{AC86399A-2820-6A4A-AB87-A3E1D297E649}"/>
              </a:ext>
            </a:extLst>
          </p:cNvPr>
          <p:cNvGrpSpPr/>
          <p:nvPr/>
        </p:nvGrpSpPr>
        <p:grpSpPr>
          <a:xfrm>
            <a:off x="10070350" y="177223"/>
            <a:ext cx="1496160" cy="963720"/>
            <a:chOff x="10070350" y="177223"/>
            <a:chExt cx="1496160" cy="963720"/>
          </a:xfrm>
        </p:grpSpPr>
        <mc:AlternateContent xmlns:mc="http://schemas.openxmlformats.org/markup-compatibility/2006">
          <mc:Choice xmlns:p14="http://schemas.microsoft.com/office/powerpoint/2010/main" Requires="p14">
            <p:contentPart p14:bwMode="auto" r:id="rId70">
              <p14:nvContentPartPr>
                <p14:cNvPr id="66" name="Ink 65">
                  <a:extLst>
                    <a:ext uri="{FF2B5EF4-FFF2-40B4-BE49-F238E27FC236}">
                      <a16:creationId xmlns:a16="http://schemas.microsoft.com/office/drawing/2014/main" id="{38E06FE0-630B-8345-8505-477A56A5A854}"/>
                    </a:ext>
                  </a:extLst>
                </p14:cNvPr>
                <p14:cNvContentPartPr/>
                <p14:nvPr/>
              </p14:nvContentPartPr>
              <p14:xfrm>
                <a:off x="10341070" y="442543"/>
                <a:ext cx="252000" cy="343080"/>
              </p14:xfrm>
            </p:contentPart>
          </mc:Choice>
          <mc:Fallback>
            <p:pic>
              <p:nvPicPr>
                <p:cNvPr id="66" name="Ink 65">
                  <a:extLst>
                    <a:ext uri="{FF2B5EF4-FFF2-40B4-BE49-F238E27FC236}">
                      <a16:creationId xmlns:a16="http://schemas.microsoft.com/office/drawing/2014/main" id="{38E06FE0-630B-8345-8505-477A56A5A854}"/>
                    </a:ext>
                  </a:extLst>
                </p:cNvPr>
                <p:cNvPicPr/>
                <p:nvPr/>
              </p:nvPicPr>
              <p:blipFill>
                <a:blip r:embed="rId71"/>
                <a:stretch>
                  <a:fillRect/>
                </a:stretch>
              </p:blipFill>
              <p:spPr>
                <a:xfrm>
                  <a:off x="10325950" y="427423"/>
                  <a:ext cx="2826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7" name="Ink 66">
                  <a:extLst>
                    <a:ext uri="{FF2B5EF4-FFF2-40B4-BE49-F238E27FC236}">
                      <a16:creationId xmlns:a16="http://schemas.microsoft.com/office/drawing/2014/main" id="{C93ACA47-4E1B-704D-932E-269306543ED6}"/>
                    </a:ext>
                  </a:extLst>
                </p14:cNvPr>
                <p14:cNvContentPartPr/>
                <p14:nvPr/>
              </p14:nvContentPartPr>
              <p14:xfrm>
                <a:off x="10070350" y="177223"/>
                <a:ext cx="887040" cy="875160"/>
              </p14:xfrm>
            </p:contentPart>
          </mc:Choice>
          <mc:Fallback>
            <p:pic>
              <p:nvPicPr>
                <p:cNvPr id="67" name="Ink 66">
                  <a:extLst>
                    <a:ext uri="{FF2B5EF4-FFF2-40B4-BE49-F238E27FC236}">
                      <a16:creationId xmlns:a16="http://schemas.microsoft.com/office/drawing/2014/main" id="{C93ACA47-4E1B-704D-932E-269306543ED6}"/>
                    </a:ext>
                  </a:extLst>
                </p:cNvPr>
                <p:cNvPicPr/>
                <p:nvPr/>
              </p:nvPicPr>
              <p:blipFill>
                <a:blip r:embed="rId73"/>
                <a:stretch>
                  <a:fillRect/>
                </a:stretch>
              </p:blipFill>
              <p:spPr>
                <a:xfrm>
                  <a:off x="10054870" y="162103"/>
                  <a:ext cx="917280" cy="905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8" name="Ink 67">
                  <a:extLst>
                    <a:ext uri="{FF2B5EF4-FFF2-40B4-BE49-F238E27FC236}">
                      <a16:creationId xmlns:a16="http://schemas.microsoft.com/office/drawing/2014/main" id="{7D4DA366-8761-984B-A39B-D4D2B0405B6D}"/>
                    </a:ext>
                  </a:extLst>
                </p14:cNvPr>
                <p14:cNvContentPartPr/>
                <p14:nvPr/>
              </p14:nvContentPartPr>
              <p14:xfrm>
                <a:off x="11184190" y="479983"/>
                <a:ext cx="40680" cy="279720"/>
              </p14:xfrm>
            </p:contentPart>
          </mc:Choice>
          <mc:Fallback>
            <p:pic>
              <p:nvPicPr>
                <p:cNvPr id="68" name="Ink 67">
                  <a:extLst>
                    <a:ext uri="{FF2B5EF4-FFF2-40B4-BE49-F238E27FC236}">
                      <a16:creationId xmlns:a16="http://schemas.microsoft.com/office/drawing/2014/main" id="{7D4DA366-8761-984B-A39B-D4D2B0405B6D}"/>
                    </a:ext>
                  </a:extLst>
                </p:cNvPr>
                <p:cNvPicPr/>
                <p:nvPr/>
              </p:nvPicPr>
              <p:blipFill>
                <a:blip r:embed="rId75"/>
                <a:stretch>
                  <a:fillRect/>
                </a:stretch>
              </p:blipFill>
              <p:spPr>
                <a:xfrm>
                  <a:off x="11169070" y="464863"/>
                  <a:ext cx="712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9" name="Ink 68">
                  <a:extLst>
                    <a:ext uri="{FF2B5EF4-FFF2-40B4-BE49-F238E27FC236}">
                      <a16:creationId xmlns:a16="http://schemas.microsoft.com/office/drawing/2014/main" id="{5E3BFA13-7E2B-CA4F-9476-511B8E69682C}"/>
                    </a:ext>
                  </a:extLst>
                </p14:cNvPr>
                <p14:cNvContentPartPr/>
                <p14:nvPr/>
              </p14:nvContentPartPr>
              <p14:xfrm>
                <a:off x="11304790" y="535423"/>
                <a:ext cx="99360" cy="331920"/>
              </p14:xfrm>
            </p:contentPart>
          </mc:Choice>
          <mc:Fallback>
            <p:pic>
              <p:nvPicPr>
                <p:cNvPr id="69" name="Ink 68">
                  <a:extLst>
                    <a:ext uri="{FF2B5EF4-FFF2-40B4-BE49-F238E27FC236}">
                      <a16:creationId xmlns:a16="http://schemas.microsoft.com/office/drawing/2014/main" id="{5E3BFA13-7E2B-CA4F-9476-511B8E69682C}"/>
                    </a:ext>
                  </a:extLst>
                </p:cNvPr>
                <p:cNvPicPr/>
                <p:nvPr/>
              </p:nvPicPr>
              <p:blipFill>
                <a:blip r:embed="rId77"/>
                <a:stretch>
                  <a:fillRect/>
                </a:stretch>
              </p:blipFill>
              <p:spPr>
                <a:xfrm>
                  <a:off x="11289670" y="520303"/>
                  <a:ext cx="12996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0" name="Ink 69">
                  <a:extLst>
                    <a:ext uri="{FF2B5EF4-FFF2-40B4-BE49-F238E27FC236}">
                      <a16:creationId xmlns:a16="http://schemas.microsoft.com/office/drawing/2014/main" id="{3F223331-ABB8-CA4E-A3B5-C745271ED896}"/>
                    </a:ext>
                  </a:extLst>
                </p14:cNvPr>
                <p14:cNvContentPartPr/>
                <p14:nvPr/>
              </p14:nvContentPartPr>
              <p14:xfrm>
                <a:off x="11286070" y="606343"/>
                <a:ext cx="63000" cy="47880"/>
              </p14:xfrm>
            </p:contentPart>
          </mc:Choice>
          <mc:Fallback>
            <p:pic>
              <p:nvPicPr>
                <p:cNvPr id="70" name="Ink 69">
                  <a:extLst>
                    <a:ext uri="{FF2B5EF4-FFF2-40B4-BE49-F238E27FC236}">
                      <a16:creationId xmlns:a16="http://schemas.microsoft.com/office/drawing/2014/main" id="{3F223331-ABB8-CA4E-A3B5-C745271ED896}"/>
                    </a:ext>
                  </a:extLst>
                </p:cNvPr>
                <p:cNvPicPr/>
                <p:nvPr/>
              </p:nvPicPr>
              <p:blipFill>
                <a:blip r:embed="rId79"/>
                <a:stretch>
                  <a:fillRect/>
                </a:stretch>
              </p:blipFill>
              <p:spPr>
                <a:xfrm>
                  <a:off x="11270950" y="591223"/>
                  <a:ext cx="9360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1" name="Ink 70">
                  <a:extLst>
                    <a:ext uri="{FF2B5EF4-FFF2-40B4-BE49-F238E27FC236}">
                      <a16:creationId xmlns:a16="http://schemas.microsoft.com/office/drawing/2014/main" id="{D8AF440D-D5A9-0B4E-ACCD-D7EDBA8EDE5E}"/>
                    </a:ext>
                  </a:extLst>
                </p14:cNvPr>
                <p14:cNvContentPartPr/>
                <p14:nvPr/>
              </p14:nvContentPartPr>
              <p14:xfrm>
                <a:off x="11472910" y="773383"/>
                <a:ext cx="37440" cy="12960"/>
              </p14:xfrm>
            </p:contentPart>
          </mc:Choice>
          <mc:Fallback>
            <p:pic>
              <p:nvPicPr>
                <p:cNvPr id="71" name="Ink 70">
                  <a:extLst>
                    <a:ext uri="{FF2B5EF4-FFF2-40B4-BE49-F238E27FC236}">
                      <a16:creationId xmlns:a16="http://schemas.microsoft.com/office/drawing/2014/main" id="{D8AF440D-D5A9-0B4E-ACCD-D7EDBA8EDE5E}"/>
                    </a:ext>
                  </a:extLst>
                </p:cNvPr>
                <p:cNvPicPr/>
                <p:nvPr/>
              </p:nvPicPr>
              <p:blipFill>
                <a:blip r:embed="rId81"/>
                <a:stretch>
                  <a:fillRect/>
                </a:stretch>
              </p:blipFill>
              <p:spPr>
                <a:xfrm>
                  <a:off x="11457790" y="758263"/>
                  <a:ext cx="68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2" name="Ink 71">
                  <a:extLst>
                    <a:ext uri="{FF2B5EF4-FFF2-40B4-BE49-F238E27FC236}">
                      <a16:creationId xmlns:a16="http://schemas.microsoft.com/office/drawing/2014/main" id="{5D0B5099-33AF-6A48-AAAC-F9C0988458CB}"/>
                    </a:ext>
                  </a:extLst>
                </p14:cNvPr>
                <p14:cNvContentPartPr/>
                <p14:nvPr/>
              </p14:nvContentPartPr>
              <p14:xfrm>
                <a:off x="10992310" y="970663"/>
                <a:ext cx="421560" cy="84240"/>
              </p14:xfrm>
            </p:contentPart>
          </mc:Choice>
          <mc:Fallback>
            <p:pic>
              <p:nvPicPr>
                <p:cNvPr id="72" name="Ink 71">
                  <a:extLst>
                    <a:ext uri="{FF2B5EF4-FFF2-40B4-BE49-F238E27FC236}">
                      <a16:creationId xmlns:a16="http://schemas.microsoft.com/office/drawing/2014/main" id="{5D0B5099-33AF-6A48-AAAC-F9C0988458CB}"/>
                    </a:ext>
                  </a:extLst>
                </p:cNvPr>
                <p:cNvPicPr/>
                <p:nvPr/>
              </p:nvPicPr>
              <p:blipFill>
                <a:blip r:embed="rId83"/>
                <a:stretch>
                  <a:fillRect/>
                </a:stretch>
              </p:blipFill>
              <p:spPr>
                <a:xfrm>
                  <a:off x="10977190" y="955543"/>
                  <a:ext cx="4521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3" name="Ink 72">
                  <a:extLst>
                    <a:ext uri="{FF2B5EF4-FFF2-40B4-BE49-F238E27FC236}">
                      <a16:creationId xmlns:a16="http://schemas.microsoft.com/office/drawing/2014/main" id="{F6DF52C4-1CEF-C340-A674-FF039A43AF4F}"/>
                    </a:ext>
                  </a:extLst>
                </p14:cNvPr>
                <p14:cNvContentPartPr/>
                <p14:nvPr/>
              </p14:nvContentPartPr>
              <p14:xfrm>
                <a:off x="10932190" y="986143"/>
                <a:ext cx="634320" cy="154800"/>
              </p14:xfrm>
            </p:contentPart>
          </mc:Choice>
          <mc:Fallback>
            <p:pic>
              <p:nvPicPr>
                <p:cNvPr id="73" name="Ink 72">
                  <a:extLst>
                    <a:ext uri="{FF2B5EF4-FFF2-40B4-BE49-F238E27FC236}">
                      <a16:creationId xmlns:a16="http://schemas.microsoft.com/office/drawing/2014/main" id="{F6DF52C4-1CEF-C340-A674-FF039A43AF4F}"/>
                    </a:ext>
                  </a:extLst>
                </p:cNvPr>
                <p:cNvPicPr/>
                <p:nvPr/>
              </p:nvPicPr>
              <p:blipFill>
                <a:blip r:embed="rId85"/>
                <a:stretch>
                  <a:fillRect/>
                </a:stretch>
              </p:blipFill>
              <p:spPr>
                <a:xfrm>
                  <a:off x="10917070" y="971023"/>
                  <a:ext cx="664560" cy="185400"/>
                </a:xfrm>
                <a:prstGeom prst="rect">
                  <a:avLst/>
                </a:prstGeom>
              </p:spPr>
            </p:pic>
          </mc:Fallback>
        </mc:AlternateContent>
      </p:grpSp>
      <p:grpSp>
        <p:nvGrpSpPr>
          <p:cNvPr id="76" name="Group 75">
            <a:extLst>
              <a:ext uri="{FF2B5EF4-FFF2-40B4-BE49-F238E27FC236}">
                <a16:creationId xmlns:a16="http://schemas.microsoft.com/office/drawing/2014/main" id="{77D9DD59-A80A-FA48-A8B3-ED4A02A1760D}"/>
              </a:ext>
            </a:extLst>
          </p:cNvPr>
          <p:cNvGrpSpPr/>
          <p:nvPr/>
        </p:nvGrpSpPr>
        <p:grpSpPr>
          <a:xfrm>
            <a:off x="8531710" y="4573543"/>
            <a:ext cx="3118320" cy="2002680"/>
            <a:chOff x="8531710" y="4573543"/>
            <a:chExt cx="3118320" cy="2002680"/>
          </a:xfrm>
        </p:grpSpPr>
        <mc:AlternateContent xmlns:mc="http://schemas.openxmlformats.org/markup-compatibility/2006">
          <mc:Choice xmlns:p14="http://schemas.microsoft.com/office/powerpoint/2010/main" Requires="p14">
            <p:contentPart p14:bwMode="auto" r:id="rId86">
              <p14:nvContentPartPr>
                <p14:cNvPr id="37" name="Ink 36">
                  <a:extLst>
                    <a:ext uri="{FF2B5EF4-FFF2-40B4-BE49-F238E27FC236}">
                      <a16:creationId xmlns:a16="http://schemas.microsoft.com/office/drawing/2014/main" id="{0CCDB49E-F306-9E46-8779-2EBE17C3BF01}"/>
                    </a:ext>
                  </a:extLst>
                </p14:cNvPr>
                <p14:cNvContentPartPr/>
                <p14:nvPr/>
              </p14:nvContentPartPr>
              <p14:xfrm>
                <a:off x="8703790" y="5084023"/>
                <a:ext cx="1328400" cy="457560"/>
              </p14:xfrm>
            </p:contentPart>
          </mc:Choice>
          <mc:Fallback>
            <p:pic>
              <p:nvPicPr>
                <p:cNvPr id="37" name="Ink 36">
                  <a:extLst>
                    <a:ext uri="{FF2B5EF4-FFF2-40B4-BE49-F238E27FC236}">
                      <a16:creationId xmlns:a16="http://schemas.microsoft.com/office/drawing/2014/main" id="{0CCDB49E-F306-9E46-8779-2EBE17C3BF01}"/>
                    </a:ext>
                  </a:extLst>
                </p:cNvPr>
                <p:cNvPicPr/>
                <p:nvPr/>
              </p:nvPicPr>
              <p:blipFill>
                <a:blip r:embed="rId87"/>
                <a:stretch>
                  <a:fillRect/>
                </a:stretch>
              </p:blipFill>
              <p:spPr>
                <a:xfrm>
                  <a:off x="8688310" y="5068903"/>
                  <a:ext cx="135864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8" name="Ink 37">
                  <a:extLst>
                    <a:ext uri="{FF2B5EF4-FFF2-40B4-BE49-F238E27FC236}">
                      <a16:creationId xmlns:a16="http://schemas.microsoft.com/office/drawing/2014/main" id="{67E4B8D3-A061-8E46-992D-65948B781394}"/>
                    </a:ext>
                  </a:extLst>
                </p14:cNvPr>
                <p14:cNvContentPartPr/>
                <p14:nvPr/>
              </p14:nvContentPartPr>
              <p14:xfrm>
                <a:off x="10358350" y="4819783"/>
                <a:ext cx="789120" cy="459360"/>
              </p14:xfrm>
            </p:contentPart>
          </mc:Choice>
          <mc:Fallback>
            <p:pic>
              <p:nvPicPr>
                <p:cNvPr id="38" name="Ink 37">
                  <a:extLst>
                    <a:ext uri="{FF2B5EF4-FFF2-40B4-BE49-F238E27FC236}">
                      <a16:creationId xmlns:a16="http://schemas.microsoft.com/office/drawing/2014/main" id="{67E4B8D3-A061-8E46-992D-65948B781394}"/>
                    </a:ext>
                  </a:extLst>
                </p:cNvPr>
                <p:cNvPicPr/>
                <p:nvPr/>
              </p:nvPicPr>
              <p:blipFill>
                <a:blip r:embed="rId89"/>
                <a:stretch>
                  <a:fillRect/>
                </a:stretch>
              </p:blipFill>
              <p:spPr>
                <a:xfrm>
                  <a:off x="10343230" y="4804303"/>
                  <a:ext cx="81972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9" name="Ink 38">
                  <a:extLst>
                    <a:ext uri="{FF2B5EF4-FFF2-40B4-BE49-F238E27FC236}">
                      <a16:creationId xmlns:a16="http://schemas.microsoft.com/office/drawing/2014/main" id="{65673FB3-67A2-7F41-92B4-A917DB25E19C}"/>
                    </a:ext>
                  </a:extLst>
                </p14:cNvPr>
                <p14:cNvContentPartPr/>
                <p14:nvPr/>
              </p14:nvContentPartPr>
              <p14:xfrm>
                <a:off x="11324230" y="4809343"/>
                <a:ext cx="15840" cy="20160"/>
              </p14:xfrm>
            </p:contentPart>
          </mc:Choice>
          <mc:Fallback>
            <p:pic>
              <p:nvPicPr>
                <p:cNvPr id="39" name="Ink 38">
                  <a:extLst>
                    <a:ext uri="{FF2B5EF4-FFF2-40B4-BE49-F238E27FC236}">
                      <a16:creationId xmlns:a16="http://schemas.microsoft.com/office/drawing/2014/main" id="{65673FB3-67A2-7F41-92B4-A917DB25E19C}"/>
                    </a:ext>
                  </a:extLst>
                </p:cNvPr>
                <p:cNvPicPr/>
                <p:nvPr/>
              </p:nvPicPr>
              <p:blipFill>
                <a:blip r:embed="rId91"/>
                <a:stretch>
                  <a:fillRect/>
                </a:stretch>
              </p:blipFill>
              <p:spPr>
                <a:xfrm>
                  <a:off x="11309110" y="4794223"/>
                  <a:ext cx="464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0" name="Ink 39">
                  <a:extLst>
                    <a:ext uri="{FF2B5EF4-FFF2-40B4-BE49-F238E27FC236}">
                      <a16:creationId xmlns:a16="http://schemas.microsoft.com/office/drawing/2014/main" id="{185D61A3-DAF6-3F40-8202-E253CED674AF}"/>
                    </a:ext>
                  </a:extLst>
                </p14:cNvPr>
                <p14:cNvContentPartPr/>
                <p14:nvPr/>
              </p14:nvContentPartPr>
              <p14:xfrm>
                <a:off x="11612230" y="4573543"/>
                <a:ext cx="37800" cy="81720"/>
              </p14:xfrm>
            </p:contentPart>
          </mc:Choice>
          <mc:Fallback>
            <p:pic>
              <p:nvPicPr>
                <p:cNvPr id="40" name="Ink 39">
                  <a:extLst>
                    <a:ext uri="{FF2B5EF4-FFF2-40B4-BE49-F238E27FC236}">
                      <a16:creationId xmlns:a16="http://schemas.microsoft.com/office/drawing/2014/main" id="{185D61A3-DAF6-3F40-8202-E253CED674AF}"/>
                    </a:ext>
                  </a:extLst>
                </p:cNvPr>
                <p:cNvPicPr/>
                <p:nvPr/>
              </p:nvPicPr>
              <p:blipFill>
                <a:blip r:embed="rId93"/>
                <a:stretch>
                  <a:fillRect/>
                </a:stretch>
              </p:blipFill>
              <p:spPr>
                <a:xfrm>
                  <a:off x="11596750" y="4558063"/>
                  <a:ext cx="68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2" name="Ink 41">
                  <a:extLst>
                    <a:ext uri="{FF2B5EF4-FFF2-40B4-BE49-F238E27FC236}">
                      <a16:creationId xmlns:a16="http://schemas.microsoft.com/office/drawing/2014/main" id="{E842D718-86EE-9B45-A999-7C20EA401312}"/>
                    </a:ext>
                  </a:extLst>
                </p14:cNvPr>
                <p14:cNvContentPartPr/>
                <p14:nvPr/>
              </p14:nvContentPartPr>
              <p14:xfrm>
                <a:off x="9766870" y="5657503"/>
                <a:ext cx="78840" cy="317160"/>
              </p14:xfrm>
            </p:contentPart>
          </mc:Choice>
          <mc:Fallback>
            <p:pic>
              <p:nvPicPr>
                <p:cNvPr id="42" name="Ink 41">
                  <a:extLst>
                    <a:ext uri="{FF2B5EF4-FFF2-40B4-BE49-F238E27FC236}">
                      <a16:creationId xmlns:a16="http://schemas.microsoft.com/office/drawing/2014/main" id="{E842D718-86EE-9B45-A999-7C20EA401312}"/>
                    </a:ext>
                  </a:extLst>
                </p:cNvPr>
                <p:cNvPicPr/>
                <p:nvPr/>
              </p:nvPicPr>
              <p:blipFill>
                <a:blip r:embed="rId95"/>
                <a:stretch>
                  <a:fillRect/>
                </a:stretch>
              </p:blipFill>
              <p:spPr>
                <a:xfrm>
                  <a:off x="9751390" y="5642383"/>
                  <a:ext cx="1094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3" name="Ink 42">
                  <a:extLst>
                    <a:ext uri="{FF2B5EF4-FFF2-40B4-BE49-F238E27FC236}">
                      <a16:creationId xmlns:a16="http://schemas.microsoft.com/office/drawing/2014/main" id="{608142B9-1D2D-FF44-9756-B08E3BE2F3DF}"/>
                    </a:ext>
                  </a:extLst>
                </p14:cNvPr>
                <p14:cNvContentPartPr/>
                <p14:nvPr/>
              </p14:nvContentPartPr>
              <p14:xfrm>
                <a:off x="9969910" y="5760823"/>
                <a:ext cx="99720" cy="78840"/>
              </p14:xfrm>
            </p:contentPart>
          </mc:Choice>
          <mc:Fallback>
            <p:pic>
              <p:nvPicPr>
                <p:cNvPr id="43" name="Ink 42">
                  <a:extLst>
                    <a:ext uri="{FF2B5EF4-FFF2-40B4-BE49-F238E27FC236}">
                      <a16:creationId xmlns:a16="http://schemas.microsoft.com/office/drawing/2014/main" id="{608142B9-1D2D-FF44-9756-B08E3BE2F3DF}"/>
                    </a:ext>
                  </a:extLst>
                </p:cNvPr>
                <p:cNvPicPr/>
                <p:nvPr/>
              </p:nvPicPr>
              <p:blipFill>
                <a:blip r:embed="rId97"/>
                <a:stretch>
                  <a:fillRect/>
                </a:stretch>
              </p:blipFill>
              <p:spPr>
                <a:xfrm>
                  <a:off x="9954430" y="5745703"/>
                  <a:ext cx="1299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4" name="Ink 43">
                  <a:extLst>
                    <a:ext uri="{FF2B5EF4-FFF2-40B4-BE49-F238E27FC236}">
                      <a16:creationId xmlns:a16="http://schemas.microsoft.com/office/drawing/2014/main" id="{ACCD79EF-4501-D24C-8F0B-051FC6D564D3}"/>
                    </a:ext>
                  </a:extLst>
                </p14:cNvPr>
                <p14:cNvContentPartPr/>
                <p14:nvPr/>
              </p14:nvContentPartPr>
              <p14:xfrm>
                <a:off x="10255390" y="5726623"/>
                <a:ext cx="179280" cy="95040"/>
              </p14:xfrm>
            </p:contentPart>
          </mc:Choice>
          <mc:Fallback>
            <p:pic>
              <p:nvPicPr>
                <p:cNvPr id="44" name="Ink 43">
                  <a:extLst>
                    <a:ext uri="{FF2B5EF4-FFF2-40B4-BE49-F238E27FC236}">
                      <a16:creationId xmlns:a16="http://schemas.microsoft.com/office/drawing/2014/main" id="{ACCD79EF-4501-D24C-8F0B-051FC6D564D3}"/>
                    </a:ext>
                  </a:extLst>
                </p:cNvPr>
                <p:cNvPicPr/>
                <p:nvPr/>
              </p:nvPicPr>
              <p:blipFill>
                <a:blip r:embed="rId99"/>
                <a:stretch>
                  <a:fillRect/>
                </a:stretch>
              </p:blipFill>
              <p:spPr>
                <a:xfrm>
                  <a:off x="10240270" y="5711503"/>
                  <a:ext cx="209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5" name="Ink 44">
                  <a:extLst>
                    <a:ext uri="{FF2B5EF4-FFF2-40B4-BE49-F238E27FC236}">
                      <a16:creationId xmlns:a16="http://schemas.microsoft.com/office/drawing/2014/main" id="{8792BCDA-02BD-EE46-891C-BC415E50DF3B}"/>
                    </a:ext>
                  </a:extLst>
                </p14:cNvPr>
                <p14:cNvContentPartPr/>
                <p14:nvPr/>
              </p14:nvContentPartPr>
              <p14:xfrm>
                <a:off x="10531150" y="5504503"/>
                <a:ext cx="34920" cy="323280"/>
              </p14:xfrm>
            </p:contentPart>
          </mc:Choice>
          <mc:Fallback>
            <p:pic>
              <p:nvPicPr>
                <p:cNvPr id="45" name="Ink 44">
                  <a:extLst>
                    <a:ext uri="{FF2B5EF4-FFF2-40B4-BE49-F238E27FC236}">
                      <a16:creationId xmlns:a16="http://schemas.microsoft.com/office/drawing/2014/main" id="{8792BCDA-02BD-EE46-891C-BC415E50DF3B}"/>
                    </a:ext>
                  </a:extLst>
                </p:cNvPr>
                <p:cNvPicPr/>
                <p:nvPr/>
              </p:nvPicPr>
              <p:blipFill>
                <a:blip r:embed="rId101"/>
                <a:stretch>
                  <a:fillRect/>
                </a:stretch>
              </p:blipFill>
              <p:spPr>
                <a:xfrm>
                  <a:off x="10515670" y="5489383"/>
                  <a:ext cx="651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6" name="Ink 45">
                  <a:extLst>
                    <a:ext uri="{FF2B5EF4-FFF2-40B4-BE49-F238E27FC236}">
                      <a16:creationId xmlns:a16="http://schemas.microsoft.com/office/drawing/2014/main" id="{020529C1-D501-A447-9B36-054F64C4686C}"/>
                    </a:ext>
                  </a:extLst>
                </p14:cNvPr>
                <p14:cNvContentPartPr/>
                <p14:nvPr/>
              </p14:nvContentPartPr>
              <p14:xfrm>
                <a:off x="10698190" y="5563183"/>
                <a:ext cx="46440" cy="263160"/>
              </p14:xfrm>
            </p:contentPart>
          </mc:Choice>
          <mc:Fallback>
            <p:pic>
              <p:nvPicPr>
                <p:cNvPr id="46" name="Ink 45">
                  <a:extLst>
                    <a:ext uri="{FF2B5EF4-FFF2-40B4-BE49-F238E27FC236}">
                      <a16:creationId xmlns:a16="http://schemas.microsoft.com/office/drawing/2014/main" id="{020529C1-D501-A447-9B36-054F64C4686C}"/>
                    </a:ext>
                  </a:extLst>
                </p:cNvPr>
                <p:cNvPicPr/>
                <p:nvPr/>
              </p:nvPicPr>
              <p:blipFill>
                <a:blip r:embed="rId103"/>
                <a:stretch>
                  <a:fillRect/>
                </a:stretch>
              </p:blipFill>
              <p:spPr>
                <a:xfrm>
                  <a:off x="10682710" y="5548063"/>
                  <a:ext cx="770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7" name="Ink 46">
                  <a:extLst>
                    <a:ext uri="{FF2B5EF4-FFF2-40B4-BE49-F238E27FC236}">
                      <a16:creationId xmlns:a16="http://schemas.microsoft.com/office/drawing/2014/main" id="{59FCF430-7C55-524E-96A7-3004424525B8}"/>
                    </a:ext>
                  </a:extLst>
                </p14:cNvPr>
                <p14:cNvContentPartPr/>
                <p14:nvPr/>
              </p14:nvContentPartPr>
              <p14:xfrm>
                <a:off x="10636990" y="5528263"/>
                <a:ext cx="178920" cy="117360"/>
              </p14:xfrm>
            </p:contentPart>
          </mc:Choice>
          <mc:Fallback>
            <p:pic>
              <p:nvPicPr>
                <p:cNvPr id="47" name="Ink 46">
                  <a:extLst>
                    <a:ext uri="{FF2B5EF4-FFF2-40B4-BE49-F238E27FC236}">
                      <a16:creationId xmlns:a16="http://schemas.microsoft.com/office/drawing/2014/main" id="{59FCF430-7C55-524E-96A7-3004424525B8}"/>
                    </a:ext>
                  </a:extLst>
                </p:cNvPr>
                <p:cNvPicPr/>
                <p:nvPr/>
              </p:nvPicPr>
              <p:blipFill>
                <a:blip r:embed="rId105"/>
                <a:stretch>
                  <a:fillRect/>
                </a:stretch>
              </p:blipFill>
              <p:spPr>
                <a:xfrm>
                  <a:off x="10621870" y="5513143"/>
                  <a:ext cx="2091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8" name="Ink 47">
                  <a:extLst>
                    <a:ext uri="{FF2B5EF4-FFF2-40B4-BE49-F238E27FC236}">
                      <a16:creationId xmlns:a16="http://schemas.microsoft.com/office/drawing/2014/main" id="{5EA87772-AAEA-1B45-97B2-56599683A836}"/>
                    </a:ext>
                  </a:extLst>
                </p14:cNvPr>
                <p14:cNvContentPartPr/>
                <p14:nvPr/>
              </p14:nvContentPartPr>
              <p14:xfrm>
                <a:off x="9726910" y="6307663"/>
                <a:ext cx="1011240" cy="208800"/>
              </p14:xfrm>
            </p:contentPart>
          </mc:Choice>
          <mc:Fallback>
            <p:pic>
              <p:nvPicPr>
                <p:cNvPr id="48" name="Ink 47">
                  <a:extLst>
                    <a:ext uri="{FF2B5EF4-FFF2-40B4-BE49-F238E27FC236}">
                      <a16:creationId xmlns:a16="http://schemas.microsoft.com/office/drawing/2014/main" id="{5EA87772-AAEA-1B45-97B2-56599683A836}"/>
                    </a:ext>
                  </a:extLst>
                </p:cNvPr>
                <p:cNvPicPr/>
                <p:nvPr/>
              </p:nvPicPr>
              <p:blipFill>
                <a:blip r:embed="rId107"/>
                <a:stretch>
                  <a:fillRect/>
                </a:stretch>
              </p:blipFill>
              <p:spPr>
                <a:xfrm>
                  <a:off x="9711790" y="6292183"/>
                  <a:ext cx="1041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9" name="Ink 48">
                  <a:extLst>
                    <a:ext uri="{FF2B5EF4-FFF2-40B4-BE49-F238E27FC236}">
                      <a16:creationId xmlns:a16="http://schemas.microsoft.com/office/drawing/2014/main" id="{02E21558-2536-F649-9535-45FD728C44B8}"/>
                    </a:ext>
                  </a:extLst>
                </p14:cNvPr>
                <p14:cNvContentPartPr/>
                <p14:nvPr/>
              </p14:nvContentPartPr>
              <p14:xfrm>
                <a:off x="9723670" y="6353023"/>
                <a:ext cx="1093320" cy="192960"/>
              </p14:xfrm>
            </p:contentPart>
          </mc:Choice>
          <mc:Fallback>
            <p:pic>
              <p:nvPicPr>
                <p:cNvPr id="49" name="Ink 48">
                  <a:extLst>
                    <a:ext uri="{FF2B5EF4-FFF2-40B4-BE49-F238E27FC236}">
                      <a16:creationId xmlns:a16="http://schemas.microsoft.com/office/drawing/2014/main" id="{02E21558-2536-F649-9535-45FD728C44B8}"/>
                    </a:ext>
                  </a:extLst>
                </p:cNvPr>
                <p:cNvPicPr/>
                <p:nvPr/>
              </p:nvPicPr>
              <p:blipFill>
                <a:blip r:embed="rId109"/>
                <a:stretch>
                  <a:fillRect/>
                </a:stretch>
              </p:blipFill>
              <p:spPr>
                <a:xfrm>
                  <a:off x="9708550" y="6337903"/>
                  <a:ext cx="11235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7F796A75-9DBE-1B4E-8D35-804005AB8669}"/>
                    </a:ext>
                  </a:extLst>
                </p14:cNvPr>
                <p14:cNvContentPartPr/>
                <p14:nvPr/>
              </p14:nvContentPartPr>
              <p14:xfrm>
                <a:off x="9851110" y="6225943"/>
                <a:ext cx="1127520" cy="291600"/>
              </p14:xfrm>
            </p:contentPart>
          </mc:Choice>
          <mc:Fallback>
            <p:pic>
              <p:nvPicPr>
                <p:cNvPr id="62" name="Ink 61">
                  <a:extLst>
                    <a:ext uri="{FF2B5EF4-FFF2-40B4-BE49-F238E27FC236}">
                      <a16:creationId xmlns:a16="http://schemas.microsoft.com/office/drawing/2014/main" id="{7F796A75-9DBE-1B4E-8D35-804005AB8669}"/>
                    </a:ext>
                  </a:extLst>
                </p:cNvPr>
                <p:cNvPicPr/>
                <p:nvPr/>
              </p:nvPicPr>
              <p:blipFill>
                <a:blip r:embed="rId111"/>
                <a:stretch>
                  <a:fillRect/>
                </a:stretch>
              </p:blipFill>
              <p:spPr>
                <a:xfrm>
                  <a:off x="9835630" y="6210823"/>
                  <a:ext cx="11581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3" name="Ink 62">
                  <a:extLst>
                    <a:ext uri="{FF2B5EF4-FFF2-40B4-BE49-F238E27FC236}">
                      <a16:creationId xmlns:a16="http://schemas.microsoft.com/office/drawing/2014/main" id="{08B5F16A-DB14-E14B-B601-68D989B67F51}"/>
                    </a:ext>
                  </a:extLst>
                </p14:cNvPr>
                <p14:cNvContentPartPr/>
                <p14:nvPr/>
              </p14:nvContentPartPr>
              <p14:xfrm>
                <a:off x="9892150" y="6302983"/>
                <a:ext cx="990360" cy="273240"/>
              </p14:xfrm>
            </p:contentPart>
          </mc:Choice>
          <mc:Fallback>
            <p:pic>
              <p:nvPicPr>
                <p:cNvPr id="63" name="Ink 62">
                  <a:extLst>
                    <a:ext uri="{FF2B5EF4-FFF2-40B4-BE49-F238E27FC236}">
                      <a16:creationId xmlns:a16="http://schemas.microsoft.com/office/drawing/2014/main" id="{08B5F16A-DB14-E14B-B601-68D989B67F51}"/>
                    </a:ext>
                  </a:extLst>
                </p:cNvPr>
                <p:cNvPicPr/>
                <p:nvPr/>
              </p:nvPicPr>
              <p:blipFill>
                <a:blip r:embed="rId113"/>
                <a:stretch>
                  <a:fillRect/>
                </a:stretch>
              </p:blipFill>
              <p:spPr>
                <a:xfrm>
                  <a:off x="9877030" y="6287503"/>
                  <a:ext cx="102096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4" name="Ink 63">
                  <a:extLst>
                    <a:ext uri="{FF2B5EF4-FFF2-40B4-BE49-F238E27FC236}">
                      <a16:creationId xmlns:a16="http://schemas.microsoft.com/office/drawing/2014/main" id="{DC5E0B26-E559-A640-BAE6-7D5CCA83F4ED}"/>
                    </a:ext>
                  </a:extLst>
                </p14:cNvPr>
                <p14:cNvContentPartPr/>
                <p14:nvPr/>
              </p14:nvContentPartPr>
              <p14:xfrm>
                <a:off x="9917350" y="6159343"/>
                <a:ext cx="1182960" cy="361800"/>
              </p14:xfrm>
            </p:contentPart>
          </mc:Choice>
          <mc:Fallback>
            <p:pic>
              <p:nvPicPr>
                <p:cNvPr id="64" name="Ink 63">
                  <a:extLst>
                    <a:ext uri="{FF2B5EF4-FFF2-40B4-BE49-F238E27FC236}">
                      <a16:creationId xmlns:a16="http://schemas.microsoft.com/office/drawing/2014/main" id="{DC5E0B26-E559-A640-BAE6-7D5CCA83F4ED}"/>
                    </a:ext>
                  </a:extLst>
                </p:cNvPr>
                <p:cNvPicPr/>
                <p:nvPr/>
              </p:nvPicPr>
              <p:blipFill>
                <a:blip r:embed="rId115"/>
                <a:stretch>
                  <a:fillRect/>
                </a:stretch>
              </p:blipFill>
              <p:spPr>
                <a:xfrm>
                  <a:off x="9902230" y="6144223"/>
                  <a:ext cx="12135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id="{5B506604-A67D-3F42-BDE4-5D1147F3B5BB}"/>
                    </a:ext>
                  </a:extLst>
                </p14:cNvPr>
                <p14:cNvContentPartPr/>
                <p14:nvPr/>
              </p14:nvContentPartPr>
              <p14:xfrm>
                <a:off x="8531710" y="4654903"/>
                <a:ext cx="2916000" cy="1871280"/>
              </p14:xfrm>
            </p:contentPart>
          </mc:Choice>
          <mc:Fallback>
            <p:pic>
              <p:nvPicPr>
                <p:cNvPr id="75" name="Ink 74">
                  <a:extLst>
                    <a:ext uri="{FF2B5EF4-FFF2-40B4-BE49-F238E27FC236}">
                      <a16:creationId xmlns:a16="http://schemas.microsoft.com/office/drawing/2014/main" id="{5B506604-A67D-3F42-BDE4-5D1147F3B5BB}"/>
                    </a:ext>
                  </a:extLst>
                </p:cNvPr>
                <p:cNvPicPr/>
                <p:nvPr/>
              </p:nvPicPr>
              <p:blipFill>
                <a:blip r:embed="rId117"/>
                <a:stretch>
                  <a:fillRect/>
                </a:stretch>
              </p:blipFill>
              <p:spPr>
                <a:xfrm>
                  <a:off x="8516590" y="4639423"/>
                  <a:ext cx="2946600" cy="190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80" name="Ink 79">
                <a:extLst>
                  <a:ext uri="{FF2B5EF4-FFF2-40B4-BE49-F238E27FC236}">
                    <a16:creationId xmlns:a16="http://schemas.microsoft.com/office/drawing/2014/main" id="{95077EE8-BF73-6C41-A1EF-610279109DF5}"/>
                  </a:ext>
                </a:extLst>
              </p14:cNvPr>
              <p14:cNvContentPartPr/>
              <p14:nvPr/>
            </p14:nvContentPartPr>
            <p14:xfrm>
              <a:off x="7048510" y="2088463"/>
              <a:ext cx="1981440" cy="99000"/>
            </p14:xfrm>
          </p:contentPart>
        </mc:Choice>
        <mc:Fallback>
          <p:pic>
            <p:nvPicPr>
              <p:cNvPr id="80" name="Ink 79">
                <a:extLst>
                  <a:ext uri="{FF2B5EF4-FFF2-40B4-BE49-F238E27FC236}">
                    <a16:creationId xmlns:a16="http://schemas.microsoft.com/office/drawing/2014/main" id="{95077EE8-BF73-6C41-A1EF-610279109DF5}"/>
                  </a:ext>
                </a:extLst>
              </p:cNvPr>
              <p:cNvPicPr/>
              <p:nvPr/>
            </p:nvPicPr>
            <p:blipFill>
              <a:blip r:embed="rId119"/>
              <a:stretch>
                <a:fillRect/>
              </a:stretch>
            </p:blipFill>
            <p:spPr>
              <a:xfrm>
                <a:off x="7033390" y="2072983"/>
                <a:ext cx="2012040" cy="129240"/>
              </a:xfrm>
              <a:prstGeom prst="rect">
                <a:avLst/>
              </a:prstGeom>
            </p:spPr>
          </p:pic>
        </mc:Fallback>
      </mc:AlternateContent>
      <p:grpSp>
        <p:nvGrpSpPr>
          <p:cNvPr id="82" name="Group 81">
            <a:extLst>
              <a:ext uri="{FF2B5EF4-FFF2-40B4-BE49-F238E27FC236}">
                <a16:creationId xmlns:a16="http://schemas.microsoft.com/office/drawing/2014/main" id="{03DBC105-7B63-9D48-A551-DCCFE0039268}"/>
              </a:ext>
            </a:extLst>
          </p:cNvPr>
          <p:cNvGrpSpPr/>
          <p:nvPr/>
        </p:nvGrpSpPr>
        <p:grpSpPr>
          <a:xfrm>
            <a:off x="7045990" y="77143"/>
            <a:ext cx="2431800" cy="962280"/>
            <a:chOff x="7045990" y="77143"/>
            <a:chExt cx="2431800" cy="962280"/>
          </a:xfrm>
        </p:grpSpPr>
        <mc:AlternateContent xmlns:mc="http://schemas.openxmlformats.org/markup-compatibility/2006">
          <mc:Choice xmlns:p14="http://schemas.microsoft.com/office/powerpoint/2010/main" Requires="p14">
            <p:contentPart p14:bwMode="auto" r:id="rId120">
              <p14:nvContentPartPr>
                <p14:cNvPr id="3" name="Ink 2">
                  <a:extLst>
                    <a:ext uri="{FF2B5EF4-FFF2-40B4-BE49-F238E27FC236}">
                      <a16:creationId xmlns:a16="http://schemas.microsoft.com/office/drawing/2014/main" id="{612079A9-0741-D341-94F5-D5202C2E3CF7}"/>
                    </a:ext>
                  </a:extLst>
                </p14:cNvPr>
                <p14:cNvContentPartPr/>
                <p14:nvPr/>
              </p14:nvContentPartPr>
              <p14:xfrm>
                <a:off x="7546390" y="194143"/>
                <a:ext cx="405000" cy="473760"/>
              </p14:xfrm>
            </p:contentPart>
          </mc:Choice>
          <mc:Fallback>
            <p:pic>
              <p:nvPicPr>
                <p:cNvPr id="3" name="Ink 2">
                  <a:extLst>
                    <a:ext uri="{FF2B5EF4-FFF2-40B4-BE49-F238E27FC236}">
                      <a16:creationId xmlns:a16="http://schemas.microsoft.com/office/drawing/2014/main" id="{612079A9-0741-D341-94F5-D5202C2E3CF7}"/>
                    </a:ext>
                  </a:extLst>
                </p:cNvPr>
                <p:cNvPicPr/>
                <p:nvPr/>
              </p:nvPicPr>
              <p:blipFill>
                <a:blip r:embed="rId121"/>
                <a:stretch>
                  <a:fillRect/>
                </a:stretch>
              </p:blipFill>
              <p:spPr>
                <a:xfrm>
                  <a:off x="7531270" y="178663"/>
                  <a:ext cx="43560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 name="Ink 3">
                  <a:extLst>
                    <a:ext uri="{FF2B5EF4-FFF2-40B4-BE49-F238E27FC236}">
                      <a16:creationId xmlns:a16="http://schemas.microsoft.com/office/drawing/2014/main" id="{C3431024-0223-AD4C-B0AF-5B24576B4CAF}"/>
                    </a:ext>
                  </a:extLst>
                </p14:cNvPr>
                <p14:cNvContentPartPr/>
                <p14:nvPr/>
              </p14:nvContentPartPr>
              <p14:xfrm>
                <a:off x="8309590" y="447943"/>
                <a:ext cx="459720" cy="12960"/>
              </p14:xfrm>
            </p:contentPart>
          </mc:Choice>
          <mc:Fallback>
            <p:pic>
              <p:nvPicPr>
                <p:cNvPr id="4" name="Ink 3">
                  <a:extLst>
                    <a:ext uri="{FF2B5EF4-FFF2-40B4-BE49-F238E27FC236}">
                      <a16:creationId xmlns:a16="http://schemas.microsoft.com/office/drawing/2014/main" id="{C3431024-0223-AD4C-B0AF-5B24576B4CAF}"/>
                    </a:ext>
                  </a:extLst>
                </p:cNvPr>
                <p:cNvPicPr/>
                <p:nvPr/>
              </p:nvPicPr>
              <p:blipFill>
                <a:blip r:embed="rId123"/>
                <a:stretch>
                  <a:fillRect/>
                </a:stretch>
              </p:blipFill>
              <p:spPr>
                <a:xfrm>
                  <a:off x="8294470" y="432823"/>
                  <a:ext cx="490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 name="Ink 4">
                  <a:extLst>
                    <a:ext uri="{FF2B5EF4-FFF2-40B4-BE49-F238E27FC236}">
                      <a16:creationId xmlns:a16="http://schemas.microsoft.com/office/drawing/2014/main" id="{B0FAC7DF-719A-1B49-8711-B8D0DEB31A21}"/>
                    </a:ext>
                  </a:extLst>
                </p14:cNvPr>
                <p14:cNvContentPartPr/>
                <p14:nvPr/>
              </p14:nvContentPartPr>
              <p14:xfrm>
                <a:off x="8471950" y="545503"/>
                <a:ext cx="322560" cy="43200"/>
              </p14:xfrm>
            </p:contentPart>
          </mc:Choice>
          <mc:Fallback>
            <p:pic>
              <p:nvPicPr>
                <p:cNvPr id="5" name="Ink 4">
                  <a:extLst>
                    <a:ext uri="{FF2B5EF4-FFF2-40B4-BE49-F238E27FC236}">
                      <a16:creationId xmlns:a16="http://schemas.microsoft.com/office/drawing/2014/main" id="{B0FAC7DF-719A-1B49-8711-B8D0DEB31A21}"/>
                    </a:ext>
                  </a:extLst>
                </p:cNvPr>
                <p:cNvPicPr/>
                <p:nvPr/>
              </p:nvPicPr>
              <p:blipFill>
                <a:blip r:embed="rId125"/>
                <a:stretch>
                  <a:fillRect/>
                </a:stretch>
              </p:blipFill>
              <p:spPr>
                <a:xfrm>
                  <a:off x="8456830" y="530383"/>
                  <a:ext cx="3531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 name="Ink 5">
                  <a:extLst>
                    <a:ext uri="{FF2B5EF4-FFF2-40B4-BE49-F238E27FC236}">
                      <a16:creationId xmlns:a16="http://schemas.microsoft.com/office/drawing/2014/main" id="{11B3A41A-5E9F-EF46-AFF9-4F4E7D7D18F5}"/>
                    </a:ext>
                  </a:extLst>
                </p14:cNvPr>
                <p14:cNvContentPartPr/>
                <p14:nvPr/>
              </p14:nvContentPartPr>
              <p14:xfrm>
                <a:off x="8642230" y="399703"/>
                <a:ext cx="244440" cy="322200"/>
              </p14:xfrm>
            </p:contentPart>
          </mc:Choice>
          <mc:Fallback>
            <p:pic>
              <p:nvPicPr>
                <p:cNvPr id="6" name="Ink 5">
                  <a:extLst>
                    <a:ext uri="{FF2B5EF4-FFF2-40B4-BE49-F238E27FC236}">
                      <a16:creationId xmlns:a16="http://schemas.microsoft.com/office/drawing/2014/main" id="{11B3A41A-5E9F-EF46-AFF9-4F4E7D7D18F5}"/>
                    </a:ext>
                  </a:extLst>
                </p:cNvPr>
                <p:cNvPicPr/>
                <p:nvPr/>
              </p:nvPicPr>
              <p:blipFill>
                <a:blip r:embed="rId127"/>
                <a:stretch>
                  <a:fillRect/>
                </a:stretch>
              </p:blipFill>
              <p:spPr>
                <a:xfrm>
                  <a:off x="8627110" y="384583"/>
                  <a:ext cx="2746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F8EC8781-EEBE-CC40-9917-4CD24A44ED1B}"/>
                    </a:ext>
                  </a:extLst>
                </p14:cNvPr>
                <p14:cNvContentPartPr/>
                <p14:nvPr/>
              </p14:nvContentPartPr>
              <p14:xfrm>
                <a:off x="7045990" y="77143"/>
                <a:ext cx="2431800" cy="962280"/>
              </p14:xfrm>
            </p:contentPart>
          </mc:Choice>
          <mc:Fallback>
            <p:pic>
              <p:nvPicPr>
                <p:cNvPr id="81" name="Ink 80">
                  <a:extLst>
                    <a:ext uri="{FF2B5EF4-FFF2-40B4-BE49-F238E27FC236}">
                      <a16:creationId xmlns:a16="http://schemas.microsoft.com/office/drawing/2014/main" id="{F8EC8781-EEBE-CC40-9917-4CD24A44ED1B}"/>
                    </a:ext>
                  </a:extLst>
                </p:cNvPr>
                <p:cNvPicPr/>
                <p:nvPr/>
              </p:nvPicPr>
              <p:blipFill>
                <a:blip r:embed="rId129"/>
                <a:stretch>
                  <a:fillRect/>
                </a:stretch>
              </p:blipFill>
              <p:spPr>
                <a:xfrm>
                  <a:off x="7030870" y="62023"/>
                  <a:ext cx="2462400" cy="992880"/>
                </a:xfrm>
                <a:prstGeom prst="rect">
                  <a:avLst/>
                </a:prstGeom>
              </p:spPr>
            </p:pic>
          </mc:Fallback>
        </mc:AlternateContent>
      </p:grpSp>
      <p:grpSp>
        <p:nvGrpSpPr>
          <p:cNvPr id="85" name="Group 84">
            <a:extLst>
              <a:ext uri="{FF2B5EF4-FFF2-40B4-BE49-F238E27FC236}">
                <a16:creationId xmlns:a16="http://schemas.microsoft.com/office/drawing/2014/main" id="{C9C4116F-E892-C14F-82A1-554C38BBFE7F}"/>
              </a:ext>
            </a:extLst>
          </p:cNvPr>
          <p:cNvGrpSpPr/>
          <p:nvPr/>
        </p:nvGrpSpPr>
        <p:grpSpPr>
          <a:xfrm>
            <a:off x="4452190" y="1569703"/>
            <a:ext cx="1396440" cy="695520"/>
            <a:chOff x="4452190" y="1569703"/>
            <a:chExt cx="1396440" cy="695520"/>
          </a:xfrm>
        </p:grpSpPr>
        <mc:AlternateContent xmlns:mc="http://schemas.openxmlformats.org/markup-compatibility/2006">
          <mc:Choice xmlns:p14="http://schemas.microsoft.com/office/powerpoint/2010/main" Requires="p14">
            <p:contentPart p14:bwMode="auto" r:id="rId130">
              <p14:nvContentPartPr>
                <p14:cNvPr id="77" name="Ink 76">
                  <a:extLst>
                    <a:ext uri="{FF2B5EF4-FFF2-40B4-BE49-F238E27FC236}">
                      <a16:creationId xmlns:a16="http://schemas.microsoft.com/office/drawing/2014/main" id="{83CE7997-C894-0C40-A9A2-861A10EB4F84}"/>
                    </a:ext>
                  </a:extLst>
                </p14:cNvPr>
                <p14:cNvContentPartPr/>
                <p14:nvPr/>
              </p14:nvContentPartPr>
              <p14:xfrm>
                <a:off x="4452190" y="1786423"/>
                <a:ext cx="520920" cy="478800"/>
              </p14:xfrm>
            </p:contentPart>
          </mc:Choice>
          <mc:Fallback>
            <p:pic>
              <p:nvPicPr>
                <p:cNvPr id="77" name="Ink 76">
                  <a:extLst>
                    <a:ext uri="{FF2B5EF4-FFF2-40B4-BE49-F238E27FC236}">
                      <a16:creationId xmlns:a16="http://schemas.microsoft.com/office/drawing/2014/main" id="{83CE7997-C894-0C40-A9A2-861A10EB4F84}"/>
                    </a:ext>
                  </a:extLst>
                </p:cNvPr>
                <p:cNvPicPr/>
                <p:nvPr/>
              </p:nvPicPr>
              <p:blipFill>
                <a:blip r:embed="rId131"/>
                <a:stretch>
                  <a:fillRect/>
                </a:stretch>
              </p:blipFill>
              <p:spPr>
                <a:xfrm>
                  <a:off x="4436710" y="1770943"/>
                  <a:ext cx="55152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Ink 77">
                  <a:extLst>
                    <a:ext uri="{FF2B5EF4-FFF2-40B4-BE49-F238E27FC236}">
                      <a16:creationId xmlns:a16="http://schemas.microsoft.com/office/drawing/2014/main" id="{4ED6CC10-0DAB-2D46-BDC0-B689D746EE31}"/>
                    </a:ext>
                  </a:extLst>
                </p14:cNvPr>
                <p14:cNvContentPartPr/>
                <p14:nvPr/>
              </p14:nvContentPartPr>
              <p14:xfrm>
                <a:off x="5361190" y="1826023"/>
                <a:ext cx="487440" cy="425160"/>
              </p14:xfrm>
            </p:contentPart>
          </mc:Choice>
          <mc:Fallback>
            <p:pic>
              <p:nvPicPr>
                <p:cNvPr id="78" name="Ink 77">
                  <a:extLst>
                    <a:ext uri="{FF2B5EF4-FFF2-40B4-BE49-F238E27FC236}">
                      <a16:creationId xmlns:a16="http://schemas.microsoft.com/office/drawing/2014/main" id="{4ED6CC10-0DAB-2D46-BDC0-B689D746EE31}"/>
                    </a:ext>
                  </a:extLst>
                </p:cNvPr>
                <p:cNvPicPr/>
                <p:nvPr/>
              </p:nvPicPr>
              <p:blipFill>
                <a:blip r:embed="rId133"/>
                <a:stretch>
                  <a:fillRect/>
                </a:stretch>
              </p:blipFill>
              <p:spPr>
                <a:xfrm>
                  <a:off x="5346070" y="1810543"/>
                  <a:ext cx="51768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1FD5D6BB-592A-D240-B7FC-81772F2DAD0E}"/>
                    </a:ext>
                  </a:extLst>
                </p14:cNvPr>
                <p14:cNvContentPartPr/>
                <p14:nvPr/>
              </p14:nvContentPartPr>
              <p14:xfrm>
                <a:off x="4761430" y="1569703"/>
                <a:ext cx="776880" cy="250920"/>
              </p14:xfrm>
            </p:contentPart>
          </mc:Choice>
          <mc:Fallback>
            <p:pic>
              <p:nvPicPr>
                <p:cNvPr id="83" name="Ink 82">
                  <a:extLst>
                    <a:ext uri="{FF2B5EF4-FFF2-40B4-BE49-F238E27FC236}">
                      <a16:creationId xmlns:a16="http://schemas.microsoft.com/office/drawing/2014/main" id="{1FD5D6BB-592A-D240-B7FC-81772F2DAD0E}"/>
                    </a:ext>
                  </a:extLst>
                </p:cNvPr>
                <p:cNvPicPr/>
                <p:nvPr/>
              </p:nvPicPr>
              <p:blipFill>
                <a:blip r:embed="rId135"/>
                <a:stretch>
                  <a:fillRect/>
                </a:stretch>
              </p:blipFill>
              <p:spPr>
                <a:xfrm>
                  <a:off x="4745950" y="1554583"/>
                  <a:ext cx="80748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1D6E1E8D-9BF6-0644-A60A-5B52987051B5}"/>
                    </a:ext>
                  </a:extLst>
                </p14:cNvPr>
                <p14:cNvContentPartPr/>
                <p14:nvPr/>
              </p14:nvContentPartPr>
              <p14:xfrm>
                <a:off x="4752070" y="1594543"/>
                <a:ext cx="315720" cy="177120"/>
              </p14:xfrm>
            </p:contentPart>
          </mc:Choice>
          <mc:Fallback>
            <p:pic>
              <p:nvPicPr>
                <p:cNvPr id="84" name="Ink 83">
                  <a:extLst>
                    <a:ext uri="{FF2B5EF4-FFF2-40B4-BE49-F238E27FC236}">
                      <a16:creationId xmlns:a16="http://schemas.microsoft.com/office/drawing/2014/main" id="{1D6E1E8D-9BF6-0644-A60A-5B52987051B5}"/>
                    </a:ext>
                  </a:extLst>
                </p:cNvPr>
                <p:cNvPicPr/>
                <p:nvPr/>
              </p:nvPicPr>
              <p:blipFill>
                <a:blip r:embed="rId137"/>
                <a:stretch>
                  <a:fillRect/>
                </a:stretch>
              </p:blipFill>
              <p:spPr>
                <a:xfrm>
                  <a:off x="4736590" y="1579423"/>
                  <a:ext cx="345960" cy="207360"/>
                </a:xfrm>
                <a:prstGeom prst="rect">
                  <a:avLst/>
                </a:prstGeom>
              </p:spPr>
            </p:pic>
          </mc:Fallback>
        </mc:AlternateContent>
      </p:grpSp>
      <p:grpSp>
        <p:nvGrpSpPr>
          <p:cNvPr id="88" name="Group 87">
            <a:extLst>
              <a:ext uri="{FF2B5EF4-FFF2-40B4-BE49-F238E27FC236}">
                <a16:creationId xmlns:a16="http://schemas.microsoft.com/office/drawing/2014/main" id="{ECC0135C-BF99-A541-8D52-C2C03A81E45C}"/>
              </a:ext>
            </a:extLst>
          </p:cNvPr>
          <p:cNvGrpSpPr/>
          <p:nvPr/>
        </p:nvGrpSpPr>
        <p:grpSpPr>
          <a:xfrm>
            <a:off x="9090790" y="1651423"/>
            <a:ext cx="729720" cy="441720"/>
            <a:chOff x="9090790" y="1651423"/>
            <a:chExt cx="729720" cy="441720"/>
          </a:xfrm>
        </p:grpSpPr>
        <mc:AlternateContent xmlns:mc="http://schemas.openxmlformats.org/markup-compatibility/2006">
          <mc:Choice xmlns:p14="http://schemas.microsoft.com/office/powerpoint/2010/main" Requires="p14">
            <p:contentPart p14:bwMode="auto" r:id="rId138">
              <p14:nvContentPartPr>
                <p14:cNvPr id="86" name="Ink 85">
                  <a:extLst>
                    <a:ext uri="{FF2B5EF4-FFF2-40B4-BE49-F238E27FC236}">
                      <a16:creationId xmlns:a16="http://schemas.microsoft.com/office/drawing/2014/main" id="{D4CBFD67-D0C5-354D-A992-51EA45972FCE}"/>
                    </a:ext>
                  </a:extLst>
                </p14:cNvPr>
                <p14:cNvContentPartPr/>
                <p14:nvPr/>
              </p14:nvContentPartPr>
              <p14:xfrm>
                <a:off x="9090790" y="1810903"/>
                <a:ext cx="604800" cy="282240"/>
              </p14:xfrm>
            </p:contentPart>
          </mc:Choice>
          <mc:Fallback>
            <p:pic>
              <p:nvPicPr>
                <p:cNvPr id="86" name="Ink 85">
                  <a:extLst>
                    <a:ext uri="{FF2B5EF4-FFF2-40B4-BE49-F238E27FC236}">
                      <a16:creationId xmlns:a16="http://schemas.microsoft.com/office/drawing/2014/main" id="{D4CBFD67-D0C5-354D-A992-51EA45972FCE}"/>
                    </a:ext>
                  </a:extLst>
                </p:cNvPr>
                <p:cNvPicPr/>
                <p:nvPr/>
              </p:nvPicPr>
              <p:blipFill>
                <a:blip r:embed="rId139"/>
                <a:stretch>
                  <a:fillRect/>
                </a:stretch>
              </p:blipFill>
              <p:spPr>
                <a:xfrm>
                  <a:off x="9075310" y="1795783"/>
                  <a:ext cx="6354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Ink 86">
                  <a:extLst>
                    <a:ext uri="{FF2B5EF4-FFF2-40B4-BE49-F238E27FC236}">
                      <a16:creationId xmlns:a16="http://schemas.microsoft.com/office/drawing/2014/main" id="{9C42C48E-F426-8F48-9229-FFD1966C8830}"/>
                    </a:ext>
                  </a:extLst>
                </p14:cNvPr>
                <p14:cNvContentPartPr/>
                <p14:nvPr/>
              </p14:nvContentPartPr>
              <p14:xfrm>
                <a:off x="9116710" y="1651423"/>
                <a:ext cx="703800" cy="393120"/>
              </p14:xfrm>
            </p:contentPart>
          </mc:Choice>
          <mc:Fallback>
            <p:pic>
              <p:nvPicPr>
                <p:cNvPr id="87" name="Ink 86">
                  <a:extLst>
                    <a:ext uri="{FF2B5EF4-FFF2-40B4-BE49-F238E27FC236}">
                      <a16:creationId xmlns:a16="http://schemas.microsoft.com/office/drawing/2014/main" id="{9C42C48E-F426-8F48-9229-FFD1966C8830}"/>
                    </a:ext>
                  </a:extLst>
                </p:cNvPr>
                <p:cNvPicPr/>
                <p:nvPr/>
              </p:nvPicPr>
              <p:blipFill>
                <a:blip r:embed="rId141"/>
                <a:stretch>
                  <a:fillRect/>
                </a:stretch>
              </p:blipFill>
              <p:spPr>
                <a:xfrm>
                  <a:off x="9101590" y="1636303"/>
                  <a:ext cx="734400" cy="423720"/>
                </a:xfrm>
                <a:prstGeom prst="rect">
                  <a:avLst/>
                </a:prstGeom>
              </p:spPr>
            </p:pic>
          </mc:Fallback>
        </mc:AlternateContent>
      </p:grpSp>
      <p:grpSp>
        <p:nvGrpSpPr>
          <p:cNvPr id="91" name="Group 90">
            <a:extLst>
              <a:ext uri="{FF2B5EF4-FFF2-40B4-BE49-F238E27FC236}">
                <a16:creationId xmlns:a16="http://schemas.microsoft.com/office/drawing/2014/main" id="{06ECF628-8706-0844-8A6D-9B10941BF8AD}"/>
              </a:ext>
            </a:extLst>
          </p:cNvPr>
          <p:cNvGrpSpPr/>
          <p:nvPr/>
        </p:nvGrpSpPr>
        <p:grpSpPr>
          <a:xfrm>
            <a:off x="4458670" y="2429023"/>
            <a:ext cx="1226880" cy="50760"/>
            <a:chOff x="4458670" y="2429023"/>
            <a:chExt cx="1226880" cy="50760"/>
          </a:xfrm>
        </p:grpSpPr>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8E6681FF-A5F1-3E41-89A3-E0D064D44B75}"/>
                    </a:ext>
                  </a:extLst>
                </p14:cNvPr>
                <p14:cNvContentPartPr/>
                <p14:nvPr/>
              </p14:nvContentPartPr>
              <p14:xfrm>
                <a:off x="4458670" y="2434783"/>
                <a:ext cx="296280" cy="38880"/>
              </p14:xfrm>
            </p:contentPart>
          </mc:Choice>
          <mc:Fallback>
            <p:pic>
              <p:nvPicPr>
                <p:cNvPr id="89" name="Ink 88">
                  <a:extLst>
                    <a:ext uri="{FF2B5EF4-FFF2-40B4-BE49-F238E27FC236}">
                      <a16:creationId xmlns:a16="http://schemas.microsoft.com/office/drawing/2014/main" id="{8E6681FF-A5F1-3E41-89A3-E0D064D44B75}"/>
                    </a:ext>
                  </a:extLst>
                </p:cNvPr>
                <p:cNvPicPr/>
                <p:nvPr/>
              </p:nvPicPr>
              <p:blipFill>
                <a:blip r:embed="rId143"/>
                <a:stretch>
                  <a:fillRect/>
                </a:stretch>
              </p:blipFill>
              <p:spPr>
                <a:xfrm>
                  <a:off x="4443190" y="2419663"/>
                  <a:ext cx="3268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00E025BC-EF6D-F045-A7D0-B1E7AE0492A5}"/>
                    </a:ext>
                  </a:extLst>
                </p14:cNvPr>
                <p14:cNvContentPartPr/>
                <p14:nvPr/>
              </p14:nvContentPartPr>
              <p14:xfrm>
                <a:off x="5155270" y="2429023"/>
                <a:ext cx="530280" cy="50760"/>
              </p14:xfrm>
            </p:contentPart>
          </mc:Choice>
          <mc:Fallback>
            <p:pic>
              <p:nvPicPr>
                <p:cNvPr id="90" name="Ink 89">
                  <a:extLst>
                    <a:ext uri="{FF2B5EF4-FFF2-40B4-BE49-F238E27FC236}">
                      <a16:creationId xmlns:a16="http://schemas.microsoft.com/office/drawing/2014/main" id="{00E025BC-EF6D-F045-A7D0-B1E7AE0492A5}"/>
                    </a:ext>
                  </a:extLst>
                </p:cNvPr>
                <p:cNvPicPr/>
                <p:nvPr/>
              </p:nvPicPr>
              <p:blipFill>
                <a:blip r:embed="rId145"/>
                <a:stretch>
                  <a:fillRect/>
                </a:stretch>
              </p:blipFill>
              <p:spPr>
                <a:xfrm>
                  <a:off x="5140150" y="2413543"/>
                  <a:ext cx="560880" cy="81360"/>
                </a:xfrm>
                <a:prstGeom prst="rect">
                  <a:avLst/>
                </a:prstGeom>
              </p:spPr>
            </p:pic>
          </mc:Fallback>
        </mc:AlternateContent>
      </p:grpSp>
      <p:grpSp>
        <p:nvGrpSpPr>
          <p:cNvPr id="94" name="Group 93">
            <a:extLst>
              <a:ext uri="{FF2B5EF4-FFF2-40B4-BE49-F238E27FC236}">
                <a16:creationId xmlns:a16="http://schemas.microsoft.com/office/drawing/2014/main" id="{19DA2623-F6F5-3741-8704-FBE5607D1826}"/>
              </a:ext>
            </a:extLst>
          </p:cNvPr>
          <p:cNvGrpSpPr/>
          <p:nvPr/>
        </p:nvGrpSpPr>
        <p:grpSpPr>
          <a:xfrm>
            <a:off x="6902350" y="2474383"/>
            <a:ext cx="1051920" cy="29520"/>
            <a:chOff x="6902350" y="2474383"/>
            <a:chExt cx="1051920" cy="29520"/>
          </a:xfrm>
        </p:grpSpPr>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6434CDEB-1E97-E64C-ACD8-D5F97F114154}"/>
                    </a:ext>
                  </a:extLst>
                </p14:cNvPr>
                <p14:cNvContentPartPr/>
                <p14:nvPr/>
              </p14:nvContentPartPr>
              <p14:xfrm>
                <a:off x="6902350" y="2477983"/>
                <a:ext cx="390600" cy="25920"/>
              </p14:xfrm>
            </p:contentPart>
          </mc:Choice>
          <mc:Fallback>
            <p:pic>
              <p:nvPicPr>
                <p:cNvPr id="92" name="Ink 91">
                  <a:extLst>
                    <a:ext uri="{FF2B5EF4-FFF2-40B4-BE49-F238E27FC236}">
                      <a16:creationId xmlns:a16="http://schemas.microsoft.com/office/drawing/2014/main" id="{6434CDEB-1E97-E64C-ACD8-D5F97F114154}"/>
                    </a:ext>
                  </a:extLst>
                </p:cNvPr>
                <p:cNvPicPr/>
                <p:nvPr/>
              </p:nvPicPr>
              <p:blipFill>
                <a:blip r:embed="rId147"/>
                <a:stretch>
                  <a:fillRect/>
                </a:stretch>
              </p:blipFill>
              <p:spPr>
                <a:xfrm>
                  <a:off x="6886870" y="2462503"/>
                  <a:ext cx="4212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7E89FBDF-8C88-BD4E-AC57-016F457A0840}"/>
                    </a:ext>
                  </a:extLst>
                </p14:cNvPr>
                <p14:cNvContentPartPr/>
                <p14:nvPr/>
              </p14:nvContentPartPr>
              <p14:xfrm>
                <a:off x="7660150" y="2474383"/>
                <a:ext cx="294120" cy="8280"/>
              </p14:xfrm>
            </p:contentPart>
          </mc:Choice>
          <mc:Fallback>
            <p:pic>
              <p:nvPicPr>
                <p:cNvPr id="93" name="Ink 92">
                  <a:extLst>
                    <a:ext uri="{FF2B5EF4-FFF2-40B4-BE49-F238E27FC236}">
                      <a16:creationId xmlns:a16="http://schemas.microsoft.com/office/drawing/2014/main" id="{7E89FBDF-8C88-BD4E-AC57-016F457A0840}"/>
                    </a:ext>
                  </a:extLst>
                </p:cNvPr>
                <p:cNvPicPr/>
                <p:nvPr/>
              </p:nvPicPr>
              <p:blipFill>
                <a:blip r:embed="rId149"/>
                <a:stretch>
                  <a:fillRect/>
                </a:stretch>
              </p:blipFill>
              <p:spPr>
                <a:xfrm>
                  <a:off x="7645030" y="2459263"/>
                  <a:ext cx="324720" cy="38520"/>
                </a:xfrm>
                <a:prstGeom prst="rect">
                  <a:avLst/>
                </a:prstGeom>
              </p:spPr>
            </p:pic>
          </mc:Fallback>
        </mc:AlternateContent>
      </p:grpSp>
      <p:grpSp>
        <p:nvGrpSpPr>
          <p:cNvPr id="98" name="Group 97">
            <a:extLst>
              <a:ext uri="{FF2B5EF4-FFF2-40B4-BE49-F238E27FC236}">
                <a16:creationId xmlns:a16="http://schemas.microsoft.com/office/drawing/2014/main" id="{88240D40-D92D-6045-89F9-8359E31F6FFA}"/>
              </a:ext>
            </a:extLst>
          </p:cNvPr>
          <p:cNvGrpSpPr/>
          <p:nvPr/>
        </p:nvGrpSpPr>
        <p:grpSpPr>
          <a:xfrm>
            <a:off x="9115630" y="2437303"/>
            <a:ext cx="2078280" cy="94680"/>
            <a:chOff x="9115630" y="2437303"/>
            <a:chExt cx="2078280" cy="94680"/>
          </a:xfrm>
        </p:grpSpPr>
        <mc:AlternateContent xmlns:mc="http://schemas.openxmlformats.org/markup-compatibility/2006">
          <mc:Choice xmlns:p14="http://schemas.microsoft.com/office/powerpoint/2010/main" Requires="p14">
            <p:contentPart p14:bwMode="auto" r:id="rId150">
              <p14:nvContentPartPr>
                <p14:cNvPr id="95" name="Ink 94">
                  <a:extLst>
                    <a:ext uri="{FF2B5EF4-FFF2-40B4-BE49-F238E27FC236}">
                      <a16:creationId xmlns:a16="http://schemas.microsoft.com/office/drawing/2014/main" id="{F4676F0C-C8D1-BC49-B0F2-5B47927AE61A}"/>
                    </a:ext>
                  </a:extLst>
                </p14:cNvPr>
                <p14:cNvContentPartPr/>
                <p14:nvPr/>
              </p14:nvContentPartPr>
              <p14:xfrm>
                <a:off x="9115630" y="2464663"/>
                <a:ext cx="1637640" cy="67320"/>
              </p14:xfrm>
            </p:contentPart>
          </mc:Choice>
          <mc:Fallback>
            <p:pic>
              <p:nvPicPr>
                <p:cNvPr id="95" name="Ink 94">
                  <a:extLst>
                    <a:ext uri="{FF2B5EF4-FFF2-40B4-BE49-F238E27FC236}">
                      <a16:creationId xmlns:a16="http://schemas.microsoft.com/office/drawing/2014/main" id="{F4676F0C-C8D1-BC49-B0F2-5B47927AE61A}"/>
                    </a:ext>
                  </a:extLst>
                </p:cNvPr>
                <p:cNvPicPr/>
                <p:nvPr/>
              </p:nvPicPr>
              <p:blipFill>
                <a:blip r:embed="rId151"/>
                <a:stretch>
                  <a:fillRect/>
                </a:stretch>
              </p:blipFill>
              <p:spPr>
                <a:xfrm>
                  <a:off x="9100510" y="2449543"/>
                  <a:ext cx="16682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6" name="Ink 95">
                  <a:extLst>
                    <a:ext uri="{FF2B5EF4-FFF2-40B4-BE49-F238E27FC236}">
                      <a16:creationId xmlns:a16="http://schemas.microsoft.com/office/drawing/2014/main" id="{3C686AE2-7277-BC4F-A85A-455D45C0B363}"/>
                    </a:ext>
                  </a:extLst>
                </p14:cNvPr>
                <p14:cNvContentPartPr/>
                <p14:nvPr/>
              </p14:nvContentPartPr>
              <p14:xfrm>
                <a:off x="9204550" y="2443063"/>
                <a:ext cx="1989360" cy="53280"/>
              </p14:xfrm>
            </p:contentPart>
          </mc:Choice>
          <mc:Fallback>
            <p:pic>
              <p:nvPicPr>
                <p:cNvPr id="96" name="Ink 95">
                  <a:extLst>
                    <a:ext uri="{FF2B5EF4-FFF2-40B4-BE49-F238E27FC236}">
                      <a16:creationId xmlns:a16="http://schemas.microsoft.com/office/drawing/2014/main" id="{3C686AE2-7277-BC4F-A85A-455D45C0B363}"/>
                    </a:ext>
                  </a:extLst>
                </p:cNvPr>
                <p:cNvPicPr/>
                <p:nvPr/>
              </p:nvPicPr>
              <p:blipFill>
                <a:blip r:embed="rId153"/>
                <a:stretch>
                  <a:fillRect/>
                </a:stretch>
              </p:blipFill>
              <p:spPr>
                <a:xfrm>
                  <a:off x="9189070" y="2427943"/>
                  <a:ext cx="20196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7" name="Ink 96">
                  <a:extLst>
                    <a:ext uri="{FF2B5EF4-FFF2-40B4-BE49-F238E27FC236}">
                      <a16:creationId xmlns:a16="http://schemas.microsoft.com/office/drawing/2014/main" id="{BC02A724-0BD7-714D-A4D4-CE97423B7A68}"/>
                    </a:ext>
                  </a:extLst>
                </p14:cNvPr>
                <p14:cNvContentPartPr/>
                <p14:nvPr/>
              </p14:nvContentPartPr>
              <p14:xfrm>
                <a:off x="9172150" y="2437303"/>
                <a:ext cx="1746000" cy="38880"/>
              </p14:xfrm>
            </p:contentPart>
          </mc:Choice>
          <mc:Fallback>
            <p:pic>
              <p:nvPicPr>
                <p:cNvPr id="97" name="Ink 96">
                  <a:extLst>
                    <a:ext uri="{FF2B5EF4-FFF2-40B4-BE49-F238E27FC236}">
                      <a16:creationId xmlns:a16="http://schemas.microsoft.com/office/drawing/2014/main" id="{BC02A724-0BD7-714D-A4D4-CE97423B7A68}"/>
                    </a:ext>
                  </a:extLst>
                </p:cNvPr>
                <p:cNvPicPr/>
                <p:nvPr/>
              </p:nvPicPr>
              <p:blipFill>
                <a:blip r:embed="rId155"/>
                <a:stretch>
                  <a:fillRect/>
                </a:stretch>
              </p:blipFill>
              <p:spPr>
                <a:xfrm>
                  <a:off x="9157030" y="2422183"/>
                  <a:ext cx="1776600" cy="6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6">
            <p14:nvContentPartPr>
              <p14:cNvPr id="99" name="Ink 98">
                <a:extLst>
                  <a:ext uri="{FF2B5EF4-FFF2-40B4-BE49-F238E27FC236}">
                    <a16:creationId xmlns:a16="http://schemas.microsoft.com/office/drawing/2014/main" id="{D18CBDBF-5AE3-594D-B498-C3DD77F73246}"/>
                  </a:ext>
                </a:extLst>
              </p14:cNvPr>
              <p14:cNvContentPartPr/>
              <p14:nvPr/>
            </p14:nvContentPartPr>
            <p14:xfrm>
              <a:off x="4228270" y="2807743"/>
              <a:ext cx="521280" cy="36720"/>
            </p14:xfrm>
          </p:contentPart>
        </mc:Choice>
        <mc:Fallback>
          <p:pic>
            <p:nvPicPr>
              <p:cNvPr id="99" name="Ink 98">
                <a:extLst>
                  <a:ext uri="{FF2B5EF4-FFF2-40B4-BE49-F238E27FC236}">
                    <a16:creationId xmlns:a16="http://schemas.microsoft.com/office/drawing/2014/main" id="{D18CBDBF-5AE3-594D-B498-C3DD77F73246}"/>
                  </a:ext>
                </a:extLst>
              </p:cNvPr>
              <p:cNvPicPr/>
              <p:nvPr/>
            </p:nvPicPr>
            <p:blipFill>
              <a:blip r:embed="rId157"/>
              <a:stretch>
                <a:fillRect/>
              </a:stretch>
            </p:blipFill>
            <p:spPr>
              <a:xfrm>
                <a:off x="4212790" y="2792623"/>
                <a:ext cx="551880" cy="67320"/>
              </a:xfrm>
              <a:prstGeom prst="rect">
                <a:avLst/>
              </a:prstGeom>
            </p:spPr>
          </p:pic>
        </mc:Fallback>
      </mc:AlternateContent>
      <p:grpSp>
        <p:nvGrpSpPr>
          <p:cNvPr id="104" name="Group 103">
            <a:extLst>
              <a:ext uri="{FF2B5EF4-FFF2-40B4-BE49-F238E27FC236}">
                <a16:creationId xmlns:a16="http://schemas.microsoft.com/office/drawing/2014/main" id="{4B63E80C-1D9D-0541-8059-3A694F38B0F8}"/>
              </a:ext>
            </a:extLst>
          </p:cNvPr>
          <p:cNvGrpSpPr/>
          <p:nvPr/>
        </p:nvGrpSpPr>
        <p:grpSpPr>
          <a:xfrm>
            <a:off x="6255790" y="2706943"/>
            <a:ext cx="3034440" cy="181080"/>
            <a:chOff x="6255790" y="2706943"/>
            <a:chExt cx="3034440" cy="181080"/>
          </a:xfrm>
        </p:grpSpPr>
        <mc:AlternateContent xmlns:mc="http://schemas.openxmlformats.org/markup-compatibility/2006">
          <mc:Choice xmlns:p14="http://schemas.microsoft.com/office/powerpoint/2010/main" Requires="p14">
            <p:contentPart p14:bwMode="auto" r:id="rId158">
              <p14:nvContentPartPr>
                <p14:cNvPr id="100" name="Ink 99">
                  <a:extLst>
                    <a:ext uri="{FF2B5EF4-FFF2-40B4-BE49-F238E27FC236}">
                      <a16:creationId xmlns:a16="http://schemas.microsoft.com/office/drawing/2014/main" id="{356FC6F7-4D4A-EB4A-83D7-3D71B75EE2AC}"/>
                    </a:ext>
                  </a:extLst>
                </p14:cNvPr>
                <p14:cNvContentPartPr/>
                <p14:nvPr/>
              </p14:nvContentPartPr>
              <p14:xfrm>
                <a:off x="6255790" y="2827183"/>
                <a:ext cx="224280" cy="33120"/>
              </p14:xfrm>
            </p:contentPart>
          </mc:Choice>
          <mc:Fallback>
            <p:pic>
              <p:nvPicPr>
                <p:cNvPr id="100" name="Ink 99">
                  <a:extLst>
                    <a:ext uri="{FF2B5EF4-FFF2-40B4-BE49-F238E27FC236}">
                      <a16:creationId xmlns:a16="http://schemas.microsoft.com/office/drawing/2014/main" id="{356FC6F7-4D4A-EB4A-83D7-3D71B75EE2AC}"/>
                    </a:ext>
                  </a:extLst>
                </p:cNvPr>
                <p:cNvPicPr/>
                <p:nvPr/>
              </p:nvPicPr>
              <p:blipFill>
                <a:blip r:embed="rId159"/>
                <a:stretch>
                  <a:fillRect/>
                </a:stretch>
              </p:blipFill>
              <p:spPr>
                <a:xfrm>
                  <a:off x="6240310" y="2811703"/>
                  <a:ext cx="2548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1" name="Ink 100">
                  <a:extLst>
                    <a:ext uri="{FF2B5EF4-FFF2-40B4-BE49-F238E27FC236}">
                      <a16:creationId xmlns:a16="http://schemas.microsoft.com/office/drawing/2014/main" id="{892BAC51-7634-0142-AA52-09785678A6CB}"/>
                    </a:ext>
                  </a:extLst>
                </p14:cNvPr>
                <p14:cNvContentPartPr/>
                <p14:nvPr/>
              </p14:nvContentPartPr>
              <p14:xfrm>
                <a:off x="6923950" y="2706943"/>
                <a:ext cx="2366280" cy="181080"/>
              </p14:xfrm>
            </p:contentPart>
          </mc:Choice>
          <mc:Fallback>
            <p:pic>
              <p:nvPicPr>
                <p:cNvPr id="101" name="Ink 100">
                  <a:extLst>
                    <a:ext uri="{FF2B5EF4-FFF2-40B4-BE49-F238E27FC236}">
                      <a16:creationId xmlns:a16="http://schemas.microsoft.com/office/drawing/2014/main" id="{892BAC51-7634-0142-AA52-09785678A6CB}"/>
                    </a:ext>
                  </a:extLst>
                </p:cNvPr>
                <p:cNvPicPr/>
                <p:nvPr/>
              </p:nvPicPr>
              <p:blipFill>
                <a:blip r:embed="rId161"/>
                <a:stretch>
                  <a:fillRect/>
                </a:stretch>
              </p:blipFill>
              <p:spPr>
                <a:xfrm>
                  <a:off x="6908830" y="2691463"/>
                  <a:ext cx="23968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Ink 101">
                  <a:extLst>
                    <a:ext uri="{FF2B5EF4-FFF2-40B4-BE49-F238E27FC236}">
                      <a16:creationId xmlns:a16="http://schemas.microsoft.com/office/drawing/2014/main" id="{7BA77F72-985C-2148-9772-3AECCB7B9F3E}"/>
                    </a:ext>
                  </a:extLst>
                </p14:cNvPr>
                <p14:cNvContentPartPr/>
                <p14:nvPr/>
              </p14:nvContentPartPr>
              <p14:xfrm>
                <a:off x="6862750" y="2806303"/>
                <a:ext cx="2118600" cy="41400"/>
              </p14:xfrm>
            </p:contentPart>
          </mc:Choice>
          <mc:Fallback>
            <p:pic>
              <p:nvPicPr>
                <p:cNvPr id="102" name="Ink 101">
                  <a:extLst>
                    <a:ext uri="{FF2B5EF4-FFF2-40B4-BE49-F238E27FC236}">
                      <a16:creationId xmlns:a16="http://schemas.microsoft.com/office/drawing/2014/main" id="{7BA77F72-985C-2148-9772-3AECCB7B9F3E}"/>
                    </a:ext>
                  </a:extLst>
                </p:cNvPr>
                <p:cNvPicPr/>
                <p:nvPr/>
              </p:nvPicPr>
              <p:blipFill>
                <a:blip r:embed="rId163"/>
                <a:stretch>
                  <a:fillRect/>
                </a:stretch>
              </p:blipFill>
              <p:spPr>
                <a:xfrm>
                  <a:off x="6847630" y="2790823"/>
                  <a:ext cx="21492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Ink 102">
                  <a:extLst>
                    <a:ext uri="{FF2B5EF4-FFF2-40B4-BE49-F238E27FC236}">
                      <a16:creationId xmlns:a16="http://schemas.microsoft.com/office/drawing/2014/main" id="{F7EE0F9A-6D13-4E41-A0AC-9CAA92D5A40C}"/>
                    </a:ext>
                  </a:extLst>
                </p14:cNvPr>
                <p14:cNvContentPartPr/>
                <p14:nvPr/>
              </p14:nvContentPartPr>
              <p14:xfrm>
                <a:off x="6913510" y="2716663"/>
                <a:ext cx="2288880" cy="120240"/>
              </p14:xfrm>
            </p:contentPart>
          </mc:Choice>
          <mc:Fallback>
            <p:pic>
              <p:nvPicPr>
                <p:cNvPr id="103" name="Ink 102">
                  <a:extLst>
                    <a:ext uri="{FF2B5EF4-FFF2-40B4-BE49-F238E27FC236}">
                      <a16:creationId xmlns:a16="http://schemas.microsoft.com/office/drawing/2014/main" id="{F7EE0F9A-6D13-4E41-A0AC-9CAA92D5A40C}"/>
                    </a:ext>
                  </a:extLst>
                </p:cNvPr>
                <p:cNvPicPr/>
                <p:nvPr/>
              </p:nvPicPr>
              <p:blipFill>
                <a:blip r:embed="rId165"/>
                <a:stretch>
                  <a:fillRect/>
                </a:stretch>
              </p:blipFill>
              <p:spPr>
                <a:xfrm>
                  <a:off x="6898390" y="2701183"/>
                  <a:ext cx="2319120" cy="150480"/>
                </a:xfrm>
                <a:prstGeom prst="rect">
                  <a:avLst/>
                </a:prstGeom>
              </p:spPr>
            </p:pic>
          </mc:Fallback>
        </mc:AlternateContent>
      </p:grpSp>
      <p:grpSp>
        <p:nvGrpSpPr>
          <p:cNvPr id="119" name="Group 118">
            <a:extLst>
              <a:ext uri="{FF2B5EF4-FFF2-40B4-BE49-F238E27FC236}">
                <a16:creationId xmlns:a16="http://schemas.microsoft.com/office/drawing/2014/main" id="{892BFA97-181E-7243-9669-4A39D24E0945}"/>
              </a:ext>
            </a:extLst>
          </p:cNvPr>
          <p:cNvGrpSpPr/>
          <p:nvPr/>
        </p:nvGrpSpPr>
        <p:grpSpPr>
          <a:xfrm>
            <a:off x="3391630" y="56623"/>
            <a:ext cx="2623320" cy="1030320"/>
            <a:chOff x="3391630" y="56623"/>
            <a:chExt cx="2623320" cy="1030320"/>
          </a:xfrm>
        </p:grpSpPr>
        <mc:AlternateContent xmlns:mc="http://schemas.openxmlformats.org/markup-compatibility/2006">
          <mc:Choice xmlns:p14="http://schemas.microsoft.com/office/powerpoint/2010/main" Requires="p14">
            <p:contentPart p14:bwMode="auto" r:id="rId166">
              <p14:nvContentPartPr>
                <p14:cNvPr id="105" name="Ink 104">
                  <a:extLst>
                    <a:ext uri="{FF2B5EF4-FFF2-40B4-BE49-F238E27FC236}">
                      <a16:creationId xmlns:a16="http://schemas.microsoft.com/office/drawing/2014/main" id="{E65129D5-2792-FC43-9DCF-DF0205CBEA61}"/>
                    </a:ext>
                  </a:extLst>
                </p14:cNvPr>
                <p14:cNvContentPartPr/>
                <p14:nvPr/>
              </p14:nvContentPartPr>
              <p14:xfrm>
                <a:off x="3687190" y="190183"/>
                <a:ext cx="146880" cy="392400"/>
              </p14:xfrm>
            </p:contentPart>
          </mc:Choice>
          <mc:Fallback>
            <p:pic>
              <p:nvPicPr>
                <p:cNvPr id="105" name="Ink 104">
                  <a:extLst>
                    <a:ext uri="{FF2B5EF4-FFF2-40B4-BE49-F238E27FC236}">
                      <a16:creationId xmlns:a16="http://schemas.microsoft.com/office/drawing/2014/main" id="{E65129D5-2792-FC43-9DCF-DF0205CBEA61}"/>
                    </a:ext>
                  </a:extLst>
                </p:cNvPr>
                <p:cNvPicPr/>
                <p:nvPr/>
              </p:nvPicPr>
              <p:blipFill>
                <a:blip r:embed="rId167"/>
                <a:stretch>
                  <a:fillRect/>
                </a:stretch>
              </p:blipFill>
              <p:spPr>
                <a:xfrm>
                  <a:off x="3672070" y="174703"/>
                  <a:ext cx="17712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Ink 105">
                  <a:extLst>
                    <a:ext uri="{FF2B5EF4-FFF2-40B4-BE49-F238E27FC236}">
                      <a16:creationId xmlns:a16="http://schemas.microsoft.com/office/drawing/2014/main" id="{EDAC2A59-57FF-084E-B907-0BFDCF98A711}"/>
                    </a:ext>
                  </a:extLst>
                </p14:cNvPr>
                <p14:cNvContentPartPr/>
                <p14:nvPr/>
              </p14:nvContentPartPr>
              <p14:xfrm>
                <a:off x="3894910" y="154183"/>
                <a:ext cx="468360" cy="360360"/>
              </p14:xfrm>
            </p:contentPart>
          </mc:Choice>
          <mc:Fallback>
            <p:pic>
              <p:nvPicPr>
                <p:cNvPr id="106" name="Ink 105">
                  <a:extLst>
                    <a:ext uri="{FF2B5EF4-FFF2-40B4-BE49-F238E27FC236}">
                      <a16:creationId xmlns:a16="http://schemas.microsoft.com/office/drawing/2014/main" id="{EDAC2A59-57FF-084E-B907-0BFDCF98A711}"/>
                    </a:ext>
                  </a:extLst>
                </p:cNvPr>
                <p:cNvPicPr/>
                <p:nvPr/>
              </p:nvPicPr>
              <p:blipFill>
                <a:blip r:embed="rId169"/>
                <a:stretch>
                  <a:fillRect/>
                </a:stretch>
              </p:blipFill>
              <p:spPr>
                <a:xfrm>
                  <a:off x="3879430" y="138703"/>
                  <a:ext cx="49896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 name="Ink 106">
                  <a:extLst>
                    <a:ext uri="{FF2B5EF4-FFF2-40B4-BE49-F238E27FC236}">
                      <a16:creationId xmlns:a16="http://schemas.microsoft.com/office/drawing/2014/main" id="{69DCE68F-9C21-614C-B50F-DCEDD99643DA}"/>
                    </a:ext>
                  </a:extLst>
                </p14:cNvPr>
                <p14:cNvContentPartPr/>
                <p14:nvPr/>
              </p14:nvContentPartPr>
              <p14:xfrm>
                <a:off x="4453270" y="364423"/>
                <a:ext cx="8280" cy="2520"/>
              </p14:xfrm>
            </p:contentPart>
          </mc:Choice>
          <mc:Fallback>
            <p:pic>
              <p:nvPicPr>
                <p:cNvPr id="107" name="Ink 106">
                  <a:extLst>
                    <a:ext uri="{FF2B5EF4-FFF2-40B4-BE49-F238E27FC236}">
                      <a16:creationId xmlns:a16="http://schemas.microsoft.com/office/drawing/2014/main" id="{69DCE68F-9C21-614C-B50F-DCEDD99643DA}"/>
                    </a:ext>
                  </a:extLst>
                </p:cNvPr>
                <p:cNvPicPr/>
                <p:nvPr/>
              </p:nvPicPr>
              <p:blipFill>
                <a:blip r:embed="rId171"/>
                <a:stretch>
                  <a:fillRect/>
                </a:stretch>
              </p:blipFill>
              <p:spPr>
                <a:xfrm>
                  <a:off x="4437790" y="348943"/>
                  <a:ext cx="385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Ink 107">
                  <a:extLst>
                    <a:ext uri="{FF2B5EF4-FFF2-40B4-BE49-F238E27FC236}">
                      <a16:creationId xmlns:a16="http://schemas.microsoft.com/office/drawing/2014/main" id="{2D2E7B4E-59EE-434D-8C4E-BF10BA4D63E7}"/>
                    </a:ext>
                  </a:extLst>
                </p14:cNvPr>
                <p14:cNvContentPartPr/>
                <p14:nvPr/>
              </p14:nvContentPartPr>
              <p14:xfrm>
                <a:off x="4560550" y="56623"/>
                <a:ext cx="500760" cy="351720"/>
              </p14:xfrm>
            </p:contentPart>
          </mc:Choice>
          <mc:Fallback>
            <p:pic>
              <p:nvPicPr>
                <p:cNvPr id="108" name="Ink 107">
                  <a:extLst>
                    <a:ext uri="{FF2B5EF4-FFF2-40B4-BE49-F238E27FC236}">
                      <a16:creationId xmlns:a16="http://schemas.microsoft.com/office/drawing/2014/main" id="{2D2E7B4E-59EE-434D-8C4E-BF10BA4D63E7}"/>
                    </a:ext>
                  </a:extLst>
                </p:cNvPr>
                <p:cNvPicPr/>
                <p:nvPr/>
              </p:nvPicPr>
              <p:blipFill>
                <a:blip r:embed="rId173"/>
                <a:stretch>
                  <a:fillRect/>
                </a:stretch>
              </p:blipFill>
              <p:spPr>
                <a:xfrm>
                  <a:off x="4545430" y="41503"/>
                  <a:ext cx="53136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Ink 108">
                  <a:extLst>
                    <a:ext uri="{FF2B5EF4-FFF2-40B4-BE49-F238E27FC236}">
                      <a16:creationId xmlns:a16="http://schemas.microsoft.com/office/drawing/2014/main" id="{29879ED8-282B-F14D-AA6B-406C158F5C73}"/>
                    </a:ext>
                  </a:extLst>
                </p14:cNvPr>
                <p14:cNvContentPartPr/>
                <p14:nvPr/>
              </p14:nvContentPartPr>
              <p14:xfrm>
                <a:off x="4846750" y="121423"/>
                <a:ext cx="23400" cy="24120"/>
              </p14:xfrm>
            </p:contentPart>
          </mc:Choice>
          <mc:Fallback>
            <p:pic>
              <p:nvPicPr>
                <p:cNvPr id="109" name="Ink 108">
                  <a:extLst>
                    <a:ext uri="{FF2B5EF4-FFF2-40B4-BE49-F238E27FC236}">
                      <a16:creationId xmlns:a16="http://schemas.microsoft.com/office/drawing/2014/main" id="{29879ED8-282B-F14D-AA6B-406C158F5C73}"/>
                    </a:ext>
                  </a:extLst>
                </p:cNvPr>
                <p:cNvPicPr/>
                <p:nvPr/>
              </p:nvPicPr>
              <p:blipFill>
                <a:blip r:embed="rId175"/>
                <a:stretch>
                  <a:fillRect/>
                </a:stretch>
              </p:blipFill>
              <p:spPr>
                <a:xfrm>
                  <a:off x="4831630" y="106303"/>
                  <a:ext cx="536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Ink 109">
                  <a:extLst>
                    <a:ext uri="{FF2B5EF4-FFF2-40B4-BE49-F238E27FC236}">
                      <a16:creationId xmlns:a16="http://schemas.microsoft.com/office/drawing/2014/main" id="{E49E93A5-8109-4545-B9E0-77E9F4E77E7D}"/>
                    </a:ext>
                  </a:extLst>
                </p14:cNvPr>
                <p14:cNvContentPartPr/>
                <p14:nvPr/>
              </p14:nvContentPartPr>
              <p14:xfrm>
                <a:off x="5104150" y="99823"/>
                <a:ext cx="64080" cy="229680"/>
              </p14:xfrm>
            </p:contentPart>
          </mc:Choice>
          <mc:Fallback>
            <p:pic>
              <p:nvPicPr>
                <p:cNvPr id="110" name="Ink 109">
                  <a:extLst>
                    <a:ext uri="{FF2B5EF4-FFF2-40B4-BE49-F238E27FC236}">
                      <a16:creationId xmlns:a16="http://schemas.microsoft.com/office/drawing/2014/main" id="{E49E93A5-8109-4545-B9E0-77E9F4E77E7D}"/>
                    </a:ext>
                  </a:extLst>
                </p:cNvPr>
                <p:cNvPicPr/>
                <p:nvPr/>
              </p:nvPicPr>
              <p:blipFill>
                <a:blip r:embed="rId177"/>
                <a:stretch>
                  <a:fillRect/>
                </a:stretch>
              </p:blipFill>
              <p:spPr>
                <a:xfrm>
                  <a:off x="5089030" y="84703"/>
                  <a:ext cx="946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096BB3E9-9DC5-384D-A237-7F5CE2AF5B88}"/>
                    </a:ext>
                  </a:extLst>
                </p14:cNvPr>
                <p14:cNvContentPartPr/>
                <p14:nvPr/>
              </p14:nvContentPartPr>
              <p14:xfrm>
                <a:off x="5064910" y="183703"/>
                <a:ext cx="134640" cy="46080"/>
              </p14:xfrm>
            </p:contentPart>
          </mc:Choice>
          <mc:Fallback>
            <p:pic>
              <p:nvPicPr>
                <p:cNvPr id="111" name="Ink 110">
                  <a:extLst>
                    <a:ext uri="{FF2B5EF4-FFF2-40B4-BE49-F238E27FC236}">
                      <a16:creationId xmlns:a16="http://schemas.microsoft.com/office/drawing/2014/main" id="{096BB3E9-9DC5-384D-A237-7F5CE2AF5B88}"/>
                    </a:ext>
                  </a:extLst>
                </p:cNvPr>
                <p:cNvPicPr/>
                <p:nvPr/>
              </p:nvPicPr>
              <p:blipFill>
                <a:blip r:embed="rId179"/>
                <a:stretch>
                  <a:fillRect/>
                </a:stretch>
              </p:blipFill>
              <p:spPr>
                <a:xfrm>
                  <a:off x="5049790" y="168223"/>
                  <a:ext cx="1648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Ink 111">
                  <a:extLst>
                    <a:ext uri="{FF2B5EF4-FFF2-40B4-BE49-F238E27FC236}">
                      <a16:creationId xmlns:a16="http://schemas.microsoft.com/office/drawing/2014/main" id="{4DC86BCE-0014-064B-8DD7-C4673FD97D0D}"/>
                    </a:ext>
                  </a:extLst>
                </p14:cNvPr>
                <p14:cNvContentPartPr/>
                <p14:nvPr/>
              </p14:nvContentPartPr>
              <p14:xfrm>
                <a:off x="5312950" y="179383"/>
                <a:ext cx="13320" cy="15840"/>
              </p14:xfrm>
            </p:contentPart>
          </mc:Choice>
          <mc:Fallback>
            <p:pic>
              <p:nvPicPr>
                <p:cNvPr id="112" name="Ink 111">
                  <a:extLst>
                    <a:ext uri="{FF2B5EF4-FFF2-40B4-BE49-F238E27FC236}">
                      <a16:creationId xmlns:a16="http://schemas.microsoft.com/office/drawing/2014/main" id="{4DC86BCE-0014-064B-8DD7-C4673FD97D0D}"/>
                    </a:ext>
                  </a:extLst>
                </p:cNvPr>
                <p:cNvPicPr/>
                <p:nvPr/>
              </p:nvPicPr>
              <p:blipFill>
                <a:blip r:embed="rId181"/>
                <a:stretch>
                  <a:fillRect/>
                </a:stretch>
              </p:blipFill>
              <p:spPr>
                <a:xfrm>
                  <a:off x="5297830" y="163903"/>
                  <a:ext cx="439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Ink 112">
                  <a:extLst>
                    <a:ext uri="{FF2B5EF4-FFF2-40B4-BE49-F238E27FC236}">
                      <a16:creationId xmlns:a16="http://schemas.microsoft.com/office/drawing/2014/main" id="{6A9556EC-D574-D24B-BD4B-74BE3508B622}"/>
                    </a:ext>
                  </a:extLst>
                </p14:cNvPr>
                <p14:cNvContentPartPr/>
                <p14:nvPr/>
              </p14:nvContentPartPr>
              <p14:xfrm>
                <a:off x="4844590" y="528583"/>
                <a:ext cx="108000" cy="361440"/>
              </p14:xfrm>
            </p:contentPart>
          </mc:Choice>
          <mc:Fallback>
            <p:pic>
              <p:nvPicPr>
                <p:cNvPr id="113" name="Ink 112">
                  <a:extLst>
                    <a:ext uri="{FF2B5EF4-FFF2-40B4-BE49-F238E27FC236}">
                      <a16:creationId xmlns:a16="http://schemas.microsoft.com/office/drawing/2014/main" id="{6A9556EC-D574-D24B-BD4B-74BE3508B622}"/>
                    </a:ext>
                  </a:extLst>
                </p:cNvPr>
                <p:cNvPicPr/>
                <p:nvPr/>
              </p:nvPicPr>
              <p:blipFill>
                <a:blip r:embed="rId183"/>
                <a:stretch>
                  <a:fillRect/>
                </a:stretch>
              </p:blipFill>
              <p:spPr>
                <a:xfrm>
                  <a:off x="4829110" y="513103"/>
                  <a:ext cx="13860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Ink 113">
                  <a:extLst>
                    <a:ext uri="{FF2B5EF4-FFF2-40B4-BE49-F238E27FC236}">
                      <a16:creationId xmlns:a16="http://schemas.microsoft.com/office/drawing/2014/main" id="{2310E3EB-06E5-8F4F-B820-60A4EB11ADAC}"/>
                    </a:ext>
                  </a:extLst>
                </p14:cNvPr>
                <p14:cNvContentPartPr/>
                <p14:nvPr/>
              </p14:nvContentPartPr>
              <p14:xfrm>
                <a:off x="4825510" y="724783"/>
                <a:ext cx="102600" cy="40680"/>
              </p14:xfrm>
            </p:contentPart>
          </mc:Choice>
          <mc:Fallback>
            <p:pic>
              <p:nvPicPr>
                <p:cNvPr id="114" name="Ink 113">
                  <a:extLst>
                    <a:ext uri="{FF2B5EF4-FFF2-40B4-BE49-F238E27FC236}">
                      <a16:creationId xmlns:a16="http://schemas.microsoft.com/office/drawing/2014/main" id="{2310E3EB-06E5-8F4F-B820-60A4EB11ADAC}"/>
                    </a:ext>
                  </a:extLst>
                </p:cNvPr>
                <p:cNvPicPr/>
                <p:nvPr/>
              </p:nvPicPr>
              <p:blipFill>
                <a:blip r:embed="rId185"/>
                <a:stretch>
                  <a:fillRect/>
                </a:stretch>
              </p:blipFill>
              <p:spPr>
                <a:xfrm>
                  <a:off x="4810390" y="709303"/>
                  <a:ext cx="1332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Ink 114">
                  <a:extLst>
                    <a:ext uri="{FF2B5EF4-FFF2-40B4-BE49-F238E27FC236}">
                      <a16:creationId xmlns:a16="http://schemas.microsoft.com/office/drawing/2014/main" id="{24A52EC0-DB9B-624A-948E-72993C0F0901}"/>
                    </a:ext>
                  </a:extLst>
                </p14:cNvPr>
                <p14:cNvContentPartPr/>
                <p14:nvPr/>
              </p14:nvContentPartPr>
              <p14:xfrm>
                <a:off x="5017750" y="533623"/>
                <a:ext cx="185040" cy="109080"/>
              </p14:xfrm>
            </p:contentPart>
          </mc:Choice>
          <mc:Fallback>
            <p:pic>
              <p:nvPicPr>
                <p:cNvPr id="115" name="Ink 114">
                  <a:extLst>
                    <a:ext uri="{FF2B5EF4-FFF2-40B4-BE49-F238E27FC236}">
                      <a16:creationId xmlns:a16="http://schemas.microsoft.com/office/drawing/2014/main" id="{24A52EC0-DB9B-624A-948E-72993C0F0901}"/>
                    </a:ext>
                  </a:extLst>
                </p:cNvPr>
                <p:cNvPicPr/>
                <p:nvPr/>
              </p:nvPicPr>
              <p:blipFill>
                <a:blip r:embed="rId187"/>
                <a:stretch>
                  <a:fillRect/>
                </a:stretch>
              </p:blipFill>
              <p:spPr>
                <a:xfrm>
                  <a:off x="5002630" y="518503"/>
                  <a:ext cx="2152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Ink 115">
                  <a:extLst>
                    <a:ext uri="{FF2B5EF4-FFF2-40B4-BE49-F238E27FC236}">
                      <a16:creationId xmlns:a16="http://schemas.microsoft.com/office/drawing/2014/main" id="{60E7745B-348E-AC4B-BF2A-011360BB6FEB}"/>
                    </a:ext>
                  </a:extLst>
                </p14:cNvPr>
                <p14:cNvContentPartPr/>
                <p14:nvPr/>
              </p14:nvContentPartPr>
              <p14:xfrm>
                <a:off x="5340670" y="621103"/>
                <a:ext cx="4680" cy="20160"/>
              </p14:xfrm>
            </p:contentPart>
          </mc:Choice>
          <mc:Fallback>
            <p:pic>
              <p:nvPicPr>
                <p:cNvPr id="116" name="Ink 115">
                  <a:extLst>
                    <a:ext uri="{FF2B5EF4-FFF2-40B4-BE49-F238E27FC236}">
                      <a16:creationId xmlns:a16="http://schemas.microsoft.com/office/drawing/2014/main" id="{60E7745B-348E-AC4B-BF2A-011360BB6FEB}"/>
                    </a:ext>
                  </a:extLst>
                </p:cNvPr>
                <p:cNvPicPr/>
                <p:nvPr/>
              </p:nvPicPr>
              <p:blipFill>
                <a:blip r:embed="rId189"/>
                <a:stretch>
                  <a:fillRect/>
                </a:stretch>
              </p:blipFill>
              <p:spPr>
                <a:xfrm>
                  <a:off x="5325190" y="605983"/>
                  <a:ext cx="35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7" name="Ink 116">
                  <a:extLst>
                    <a:ext uri="{FF2B5EF4-FFF2-40B4-BE49-F238E27FC236}">
                      <a16:creationId xmlns:a16="http://schemas.microsoft.com/office/drawing/2014/main" id="{49F9E1AF-0377-F843-8582-A7448CAC3FCC}"/>
                    </a:ext>
                  </a:extLst>
                </p14:cNvPr>
                <p14:cNvContentPartPr/>
                <p14:nvPr/>
              </p14:nvContentPartPr>
              <p14:xfrm>
                <a:off x="4636150" y="881023"/>
                <a:ext cx="707760" cy="192600"/>
              </p14:xfrm>
            </p:contentPart>
          </mc:Choice>
          <mc:Fallback>
            <p:pic>
              <p:nvPicPr>
                <p:cNvPr id="117" name="Ink 116">
                  <a:extLst>
                    <a:ext uri="{FF2B5EF4-FFF2-40B4-BE49-F238E27FC236}">
                      <a16:creationId xmlns:a16="http://schemas.microsoft.com/office/drawing/2014/main" id="{49F9E1AF-0377-F843-8582-A7448CAC3FCC}"/>
                    </a:ext>
                  </a:extLst>
                </p:cNvPr>
                <p:cNvPicPr/>
                <p:nvPr/>
              </p:nvPicPr>
              <p:blipFill>
                <a:blip r:embed="rId191"/>
                <a:stretch>
                  <a:fillRect/>
                </a:stretch>
              </p:blipFill>
              <p:spPr>
                <a:xfrm>
                  <a:off x="4621030" y="865543"/>
                  <a:ext cx="7380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8" name="Ink 117">
                  <a:extLst>
                    <a:ext uri="{FF2B5EF4-FFF2-40B4-BE49-F238E27FC236}">
                      <a16:creationId xmlns:a16="http://schemas.microsoft.com/office/drawing/2014/main" id="{6C52C64F-9B86-074A-A8F0-FB7DB197C074}"/>
                    </a:ext>
                  </a:extLst>
                </p14:cNvPr>
                <p14:cNvContentPartPr/>
                <p14:nvPr/>
              </p14:nvContentPartPr>
              <p14:xfrm>
                <a:off x="3391630" y="146263"/>
                <a:ext cx="2623320" cy="940680"/>
              </p14:xfrm>
            </p:contentPart>
          </mc:Choice>
          <mc:Fallback>
            <p:pic>
              <p:nvPicPr>
                <p:cNvPr id="118" name="Ink 117">
                  <a:extLst>
                    <a:ext uri="{FF2B5EF4-FFF2-40B4-BE49-F238E27FC236}">
                      <a16:creationId xmlns:a16="http://schemas.microsoft.com/office/drawing/2014/main" id="{6C52C64F-9B86-074A-A8F0-FB7DB197C074}"/>
                    </a:ext>
                  </a:extLst>
                </p:cNvPr>
                <p:cNvPicPr/>
                <p:nvPr/>
              </p:nvPicPr>
              <p:blipFill>
                <a:blip r:embed="rId193"/>
                <a:stretch>
                  <a:fillRect/>
                </a:stretch>
              </p:blipFill>
              <p:spPr>
                <a:xfrm>
                  <a:off x="3376510" y="130783"/>
                  <a:ext cx="2653920" cy="970920"/>
                </a:xfrm>
                <a:prstGeom prst="rect">
                  <a:avLst/>
                </a:prstGeom>
              </p:spPr>
            </p:pic>
          </mc:Fallback>
        </mc:AlternateContent>
      </p:grpSp>
      <p:grpSp>
        <p:nvGrpSpPr>
          <p:cNvPr id="127" name="Group 126">
            <a:extLst>
              <a:ext uri="{FF2B5EF4-FFF2-40B4-BE49-F238E27FC236}">
                <a16:creationId xmlns:a16="http://schemas.microsoft.com/office/drawing/2014/main" id="{5E1A1537-04C2-B44F-924C-7FCD37145C2F}"/>
              </a:ext>
            </a:extLst>
          </p:cNvPr>
          <p:cNvGrpSpPr/>
          <p:nvPr/>
        </p:nvGrpSpPr>
        <p:grpSpPr>
          <a:xfrm>
            <a:off x="10564270" y="2740423"/>
            <a:ext cx="1029600" cy="630000"/>
            <a:chOff x="10564270" y="2740423"/>
            <a:chExt cx="1029600" cy="630000"/>
          </a:xfrm>
        </p:grpSpPr>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14CA7A09-C02D-804D-8623-61F1CB4D40D9}"/>
                    </a:ext>
                  </a:extLst>
                </p14:cNvPr>
                <p14:cNvContentPartPr/>
                <p14:nvPr/>
              </p14:nvContentPartPr>
              <p14:xfrm>
                <a:off x="10716190" y="2740423"/>
                <a:ext cx="186120" cy="420840"/>
              </p14:xfrm>
            </p:contentPart>
          </mc:Choice>
          <mc:Fallback>
            <p:pic>
              <p:nvPicPr>
                <p:cNvPr id="120" name="Ink 119">
                  <a:extLst>
                    <a:ext uri="{FF2B5EF4-FFF2-40B4-BE49-F238E27FC236}">
                      <a16:creationId xmlns:a16="http://schemas.microsoft.com/office/drawing/2014/main" id="{14CA7A09-C02D-804D-8623-61F1CB4D40D9}"/>
                    </a:ext>
                  </a:extLst>
                </p:cNvPr>
                <p:cNvPicPr/>
                <p:nvPr/>
              </p:nvPicPr>
              <p:blipFill>
                <a:blip r:embed="rId195"/>
                <a:stretch>
                  <a:fillRect/>
                </a:stretch>
              </p:blipFill>
              <p:spPr>
                <a:xfrm>
                  <a:off x="10700710" y="2724943"/>
                  <a:ext cx="21636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Ink 120">
                  <a:extLst>
                    <a:ext uri="{FF2B5EF4-FFF2-40B4-BE49-F238E27FC236}">
                      <a16:creationId xmlns:a16="http://schemas.microsoft.com/office/drawing/2014/main" id="{16719F28-C24E-2749-ADC0-BB70BA50CE54}"/>
                    </a:ext>
                  </a:extLst>
                </p14:cNvPr>
                <p14:cNvContentPartPr/>
                <p14:nvPr/>
              </p14:nvContentPartPr>
              <p14:xfrm>
                <a:off x="11057110" y="2839423"/>
                <a:ext cx="53280" cy="198720"/>
              </p14:xfrm>
            </p:contentPart>
          </mc:Choice>
          <mc:Fallback>
            <p:pic>
              <p:nvPicPr>
                <p:cNvPr id="121" name="Ink 120">
                  <a:extLst>
                    <a:ext uri="{FF2B5EF4-FFF2-40B4-BE49-F238E27FC236}">
                      <a16:creationId xmlns:a16="http://schemas.microsoft.com/office/drawing/2014/main" id="{16719F28-C24E-2749-ADC0-BB70BA50CE54}"/>
                    </a:ext>
                  </a:extLst>
                </p:cNvPr>
                <p:cNvPicPr/>
                <p:nvPr/>
              </p:nvPicPr>
              <p:blipFill>
                <a:blip r:embed="rId197"/>
                <a:stretch>
                  <a:fillRect/>
                </a:stretch>
              </p:blipFill>
              <p:spPr>
                <a:xfrm>
                  <a:off x="11041990" y="2824303"/>
                  <a:ext cx="835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EC4DECCA-0E37-3B4F-A0CE-DE1750EF39BA}"/>
                    </a:ext>
                  </a:extLst>
                </p14:cNvPr>
                <p14:cNvContentPartPr/>
                <p14:nvPr/>
              </p14:nvContentPartPr>
              <p14:xfrm>
                <a:off x="11399470" y="2792623"/>
                <a:ext cx="194400" cy="331920"/>
              </p14:xfrm>
            </p:contentPart>
          </mc:Choice>
          <mc:Fallback>
            <p:pic>
              <p:nvPicPr>
                <p:cNvPr id="122" name="Ink 121">
                  <a:extLst>
                    <a:ext uri="{FF2B5EF4-FFF2-40B4-BE49-F238E27FC236}">
                      <a16:creationId xmlns:a16="http://schemas.microsoft.com/office/drawing/2014/main" id="{EC4DECCA-0E37-3B4F-A0CE-DE1750EF39BA}"/>
                    </a:ext>
                  </a:extLst>
                </p:cNvPr>
                <p:cNvPicPr/>
                <p:nvPr/>
              </p:nvPicPr>
              <p:blipFill>
                <a:blip r:embed="rId199"/>
                <a:stretch>
                  <a:fillRect/>
                </a:stretch>
              </p:blipFill>
              <p:spPr>
                <a:xfrm>
                  <a:off x="11384350" y="2777143"/>
                  <a:ext cx="2250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Ink 122">
                  <a:extLst>
                    <a:ext uri="{FF2B5EF4-FFF2-40B4-BE49-F238E27FC236}">
                      <a16:creationId xmlns:a16="http://schemas.microsoft.com/office/drawing/2014/main" id="{AB3DFE75-94A0-CC41-A075-F8D8D2C311C1}"/>
                    </a:ext>
                  </a:extLst>
                </p14:cNvPr>
                <p14:cNvContentPartPr/>
                <p14:nvPr/>
              </p14:nvContentPartPr>
              <p14:xfrm>
                <a:off x="11319910" y="2795503"/>
                <a:ext cx="91800" cy="79560"/>
              </p14:xfrm>
            </p:contentPart>
          </mc:Choice>
          <mc:Fallback>
            <p:pic>
              <p:nvPicPr>
                <p:cNvPr id="123" name="Ink 122">
                  <a:extLst>
                    <a:ext uri="{FF2B5EF4-FFF2-40B4-BE49-F238E27FC236}">
                      <a16:creationId xmlns:a16="http://schemas.microsoft.com/office/drawing/2014/main" id="{AB3DFE75-94A0-CC41-A075-F8D8D2C311C1}"/>
                    </a:ext>
                  </a:extLst>
                </p:cNvPr>
                <p:cNvPicPr/>
                <p:nvPr/>
              </p:nvPicPr>
              <p:blipFill>
                <a:blip r:embed="rId201"/>
                <a:stretch>
                  <a:fillRect/>
                </a:stretch>
              </p:blipFill>
              <p:spPr>
                <a:xfrm>
                  <a:off x="11304430" y="2780383"/>
                  <a:ext cx="1224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Ink 123">
                  <a:extLst>
                    <a:ext uri="{FF2B5EF4-FFF2-40B4-BE49-F238E27FC236}">
                      <a16:creationId xmlns:a16="http://schemas.microsoft.com/office/drawing/2014/main" id="{0B2AF622-E0FA-7843-AB55-E54DA2589409}"/>
                    </a:ext>
                  </a:extLst>
                </p14:cNvPr>
                <p14:cNvContentPartPr/>
                <p14:nvPr/>
              </p14:nvContentPartPr>
              <p14:xfrm>
                <a:off x="11561830" y="2985583"/>
                <a:ext cx="24840" cy="6480"/>
              </p14:xfrm>
            </p:contentPart>
          </mc:Choice>
          <mc:Fallback>
            <p:pic>
              <p:nvPicPr>
                <p:cNvPr id="124" name="Ink 123">
                  <a:extLst>
                    <a:ext uri="{FF2B5EF4-FFF2-40B4-BE49-F238E27FC236}">
                      <a16:creationId xmlns:a16="http://schemas.microsoft.com/office/drawing/2014/main" id="{0B2AF622-E0FA-7843-AB55-E54DA2589409}"/>
                    </a:ext>
                  </a:extLst>
                </p:cNvPr>
                <p:cNvPicPr/>
                <p:nvPr/>
              </p:nvPicPr>
              <p:blipFill>
                <a:blip r:embed="rId203"/>
                <a:stretch>
                  <a:fillRect/>
                </a:stretch>
              </p:blipFill>
              <p:spPr>
                <a:xfrm>
                  <a:off x="11546350" y="2970463"/>
                  <a:ext cx="55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01E771F9-08A1-4E40-B06D-4BAC23775383}"/>
                    </a:ext>
                  </a:extLst>
                </p14:cNvPr>
                <p14:cNvContentPartPr/>
                <p14:nvPr/>
              </p14:nvContentPartPr>
              <p14:xfrm>
                <a:off x="10564270" y="3235423"/>
                <a:ext cx="967320" cy="129600"/>
              </p14:xfrm>
            </p:contentPart>
          </mc:Choice>
          <mc:Fallback>
            <p:pic>
              <p:nvPicPr>
                <p:cNvPr id="125" name="Ink 124">
                  <a:extLst>
                    <a:ext uri="{FF2B5EF4-FFF2-40B4-BE49-F238E27FC236}">
                      <a16:creationId xmlns:a16="http://schemas.microsoft.com/office/drawing/2014/main" id="{01E771F9-08A1-4E40-B06D-4BAC23775383}"/>
                    </a:ext>
                  </a:extLst>
                </p:cNvPr>
                <p:cNvPicPr/>
                <p:nvPr/>
              </p:nvPicPr>
              <p:blipFill>
                <a:blip r:embed="rId205"/>
                <a:stretch>
                  <a:fillRect/>
                </a:stretch>
              </p:blipFill>
              <p:spPr>
                <a:xfrm>
                  <a:off x="10549150" y="3220303"/>
                  <a:ext cx="9979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140760A5-E231-3446-991A-8F4A68CC78C7}"/>
                    </a:ext>
                  </a:extLst>
                </p14:cNvPr>
                <p14:cNvContentPartPr/>
                <p14:nvPr/>
              </p14:nvContentPartPr>
              <p14:xfrm>
                <a:off x="10609270" y="3208783"/>
                <a:ext cx="841320" cy="161640"/>
              </p14:xfrm>
            </p:contentPart>
          </mc:Choice>
          <mc:Fallback>
            <p:pic>
              <p:nvPicPr>
                <p:cNvPr id="126" name="Ink 125">
                  <a:extLst>
                    <a:ext uri="{FF2B5EF4-FFF2-40B4-BE49-F238E27FC236}">
                      <a16:creationId xmlns:a16="http://schemas.microsoft.com/office/drawing/2014/main" id="{140760A5-E231-3446-991A-8F4A68CC78C7}"/>
                    </a:ext>
                  </a:extLst>
                </p:cNvPr>
                <p:cNvPicPr/>
                <p:nvPr/>
              </p:nvPicPr>
              <p:blipFill>
                <a:blip r:embed="rId207"/>
                <a:stretch>
                  <a:fillRect/>
                </a:stretch>
              </p:blipFill>
              <p:spPr>
                <a:xfrm>
                  <a:off x="10594150" y="3193663"/>
                  <a:ext cx="871920" cy="192240"/>
                </a:xfrm>
                <a:prstGeom prst="rect">
                  <a:avLst/>
                </a:prstGeom>
              </p:spPr>
            </p:pic>
          </mc:Fallback>
        </mc:AlternateContent>
      </p:grpSp>
    </p:spTree>
    <p:extLst>
      <p:ext uri="{BB962C8B-B14F-4D97-AF65-F5344CB8AC3E}">
        <p14:creationId xmlns:p14="http://schemas.microsoft.com/office/powerpoint/2010/main" val="295916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510D5968-02E8-0F4E-B526-1CAE97925CF8}"/>
                  </a:ext>
                </a:extLst>
              </p14:cNvPr>
              <p14:cNvContentPartPr/>
              <p14:nvPr/>
            </p14:nvContentPartPr>
            <p14:xfrm>
              <a:off x="7314190" y="2434783"/>
              <a:ext cx="975240" cy="28440"/>
            </p14:xfrm>
          </p:contentPart>
        </mc:Choice>
        <mc:Fallback>
          <p:pic>
            <p:nvPicPr>
              <p:cNvPr id="6" name="Ink 5">
                <a:extLst>
                  <a:ext uri="{FF2B5EF4-FFF2-40B4-BE49-F238E27FC236}">
                    <a16:creationId xmlns:a16="http://schemas.microsoft.com/office/drawing/2014/main" id="{510D5968-02E8-0F4E-B526-1CAE97925CF8}"/>
                  </a:ext>
                </a:extLst>
              </p:cNvPr>
              <p:cNvPicPr/>
              <p:nvPr/>
            </p:nvPicPr>
            <p:blipFill>
              <a:blip r:embed="rId4"/>
              <a:stretch>
                <a:fillRect/>
              </a:stretch>
            </p:blipFill>
            <p:spPr>
              <a:xfrm>
                <a:off x="7299070" y="2419663"/>
                <a:ext cx="1005840" cy="59040"/>
              </a:xfrm>
              <a:prstGeom prst="rect">
                <a:avLst/>
              </a:prstGeom>
            </p:spPr>
          </p:pic>
        </mc:Fallback>
      </mc:AlternateContent>
      <p:grpSp>
        <p:nvGrpSpPr>
          <p:cNvPr id="18" name="Group 17">
            <a:extLst>
              <a:ext uri="{FF2B5EF4-FFF2-40B4-BE49-F238E27FC236}">
                <a16:creationId xmlns:a16="http://schemas.microsoft.com/office/drawing/2014/main" id="{D3300338-A948-9147-A843-10F2B0887FB7}"/>
              </a:ext>
            </a:extLst>
          </p:cNvPr>
          <p:cNvGrpSpPr/>
          <p:nvPr/>
        </p:nvGrpSpPr>
        <p:grpSpPr>
          <a:xfrm>
            <a:off x="1633030" y="2444863"/>
            <a:ext cx="7428240" cy="1135800"/>
            <a:chOff x="1633030" y="2444863"/>
            <a:chExt cx="7428240" cy="1135800"/>
          </a:xfrm>
        </p:grpSpPr>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80AACF2-B1B2-244E-94F6-6F7DD8A7DE4D}"/>
                    </a:ext>
                  </a:extLst>
                </p14:cNvPr>
                <p14:cNvContentPartPr/>
                <p14:nvPr/>
              </p14:nvContentPartPr>
              <p14:xfrm>
                <a:off x="4496470" y="2444863"/>
                <a:ext cx="3541320" cy="62640"/>
              </p14:xfrm>
            </p:contentPart>
          </mc:Choice>
          <mc:Fallback>
            <p:pic>
              <p:nvPicPr>
                <p:cNvPr id="3" name="Ink 2">
                  <a:extLst>
                    <a:ext uri="{FF2B5EF4-FFF2-40B4-BE49-F238E27FC236}">
                      <a16:creationId xmlns:a16="http://schemas.microsoft.com/office/drawing/2014/main" id="{680AACF2-B1B2-244E-94F6-6F7DD8A7DE4D}"/>
                    </a:ext>
                  </a:extLst>
                </p:cNvPr>
                <p:cNvPicPr/>
                <p:nvPr/>
              </p:nvPicPr>
              <p:blipFill>
                <a:blip r:embed="rId6"/>
                <a:stretch>
                  <a:fillRect/>
                </a:stretch>
              </p:blipFill>
              <p:spPr>
                <a:xfrm>
                  <a:off x="4481350" y="2429743"/>
                  <a:ext cx="35719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701E5080-3EF3-654D-8DBF-09352971F5B2}"/>
                    </a:ext>
                  </a:extLst>
                </p14:cNvPr>
                <p14:cNvContentPartPr/>
                <p14:nvPr/>
              </p14:nvContentPartPr>
              <p14:xfrm>
                <a:off x="7938790" y="2475463"/>
                <a:ext cx="634320" cy="16200"/>
              </p14:xfrm>
            </p:contentPart>
          </mc:Choice>
          <mc:Fallback>
            <p:pic>
              <p:nvPicPr>
                <p:cNvPr id="4" name="Ink 3">
                  <a:extLst>
                    <a:ext uri="{FF2B5EF4-FFF2-40B4-BE49-F238E27FC236}">
                      <a16:creationId xmlns:a16="http://schemas.microsoft.com/office/drawing/2014/main" id="{701E5080-3EF3-654D-8DBF-09352971F5B2}"/>
                    </a:ext>
                  </a:extLst>
                </p:cNvPr>
                <p:cNvPicPr/>
                <p:nvPr/>
              </p:nvPicPr>
              <p:blipFill>
                <a:blip r:embed="rId8"/>
                <a:stretch>
                  <a:fillRect/>
                </a:stretch>
              </p:blipFill>
              <p:spPr>
                <a:xfrm>
                  <a:off x="7923670" y="2460343"/>
                  <a:ext cx="6649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001E0331-550B-6141-860A-9F975E43C8FD}"/>
                    </a:ext>
                  </a:extLst>
                </p14:cNvPr>
                <p14:cNvContentPartPr/>
                <p14:nvPr/>
              </p14:nvContentPartPr>
              <p14:xfrm>
                <a:off x="6131590" y="2553583"/>
                <a:ext cx="1380240" cy="336960"/>
              </p14:xfrm>
            </p:contentPart>
          </mc:Choice>
          <mc:Fallback>
            <p:pic>
              <p:nvPicPr>
                <p:cNvPr id="8" name="Ink 7">
                  <a:extLst>
                    <a:ext uri="{FF2B5EF4-FFF2-40B4-BE49-F238E27FC236}">
                      <a16:creationId xmlns:a16="http://schemas.microsoft.com/office/drawing/2014/main" id="{001E0331-550B-6141-860A-9F975E43C8FD}"/>
                    </a:ext>
                  </a:extLst>
                </p:cNvPr>
                <p:cNvPicPr/>
                <p:nvPr/>
              </p:nvPicPr>
              <p:blipFill>
                <a:blip r:embed="rId10"/>
                <a:stretch>
                  <a:fillRect/>
                </a:stretch>
              </p:blipFill>
              <p:spPr>
                <a:xfrm>
                  <a:off x="6116470" y="2538463"/>
                  <a:ext cx="141084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0804035E-58F3-ED46-A243-3096013BC1C2}"/>
                    </a:ext>
                  </a:extLst>
                </p14:cNvPr>
                <p14:cNvContentPartPr/>
                <p14:nvPr/>
              </p14:nvContentPartPr>
              <p14:xfrm>
                <a:off x="7497430" y="2639263"/>
                <a:ext cx="302040" cy="150840"/>
              </p14:xfrm>
            </p:contentPart>
          </mc:Choice>
          <mc:Fallback>
            <p:pic>
              <p:nvPicPr>
                <p:cNvPr id="9" name="Ink 8">
                  <a:extLst>
                    <a:ext uri="{FF2B5EF4-FFF2-40B4-BE49-F238E27FC236}">
                      <a16:creationId xmlns:a16="http://schemas.microsoft.com/office/drawing/2014/main" id="{0804035E-58F3-ED46-A243-3096013BC1C2}"/>
                    </a:ext>
                  </a:extLst>
                </p:cNvPr>
                <p:cNvPicPr/>
                <p:nvPr/>
              </p:nvPicPr>
              <p:blipFill>
                <a:blip r:embed="rId12"/>
                <a:stretch>
                  <a:fillRect/>
                </a:stretch>
              </p:blipFill>
              <p:spPr>
                <a:xfrm>
                  <a:off x="7482310" y="2624143"/>
                  <a:ext cx="3322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55C3BE23-6BE0-AE4B-8C67-B8EAA0FAB28E}"/>
                    </a:ext>
                  </a:extLst>
                </p14:cNvPr>
                <p14:cNvContentPartPr/>
                <p14:nvPr/>
              </p14:nvContentPartPr>
              <p14:xfrm>
                <a:off x="7776070" y="2560063"/>
                <a:ext cx="52920" cy="9720"/>
              </p14:xfrm>
            </p:contentPart>
          </mc:Choice>
          <mc:Fallback>
            <p:pic>
              <p:nvPicPr>
                <p:cNvPr id="10" name="Ink 9">
                  <a:extLst>
                    <a:ext uri="{FF2B5EF4-FFF2-40B4-BE49-F238E27FC236}">
                      <a16:creationId xmlns:a16="http://schemas.microsoft.com/office/drawing/2014/main" id="{55C3BE23-6BE0-AE4B-8C67-B8EAA0FAB28E}"/>
                    </a:ext>
                  </a:extLst>
                </p:cNvPr>
                <p:cNvPicPr/>
                <p:nvPr/>
              </p:nvPicPr>
              <p:blipFill>
                <a:blip r:embed="rId14"/>
                <a:stretch>
                  <a:fillRect/>
                </a:stretch>
              </p:blipFill>
              <p:spPr>
                <a:xfrm>
                  <a:off x="7760950" y="2544583"/>
                  <a:ext cx="835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1258AACD-9D51-974A-9792-D625DC1CAFFA}"/>
                    </a:ext>
                  </a:extLst>
                </p14:cNvPr>
                <p14:cNvContentPartPr/>
                <p14:nvPr/>
              </p14:nvContentPartPr>
              <p14:xfrm>
                <a:off x="7965790" y="2600023"/>
                <a:ext cx="133920" cy="207360"/>
              </p14:xfrm>
            </p:contentPart>
          </mc:Choice>
          <mc:Fallback>
            <p:pic>
              <p:nvPicPr>
                <p:cNvPr id="11" name="Ink 10">
                  <a:extLst>
                    <a:ext uri="{FF2B5EF4-FFF2-40B4-BE49-F238E27FC236}">
                      <a16:creationId xmlns:a16="http://schemas.microsoft.com/office/drawing/2014/main" id="{1258AACD-9D51-974A-9792-D625DC1CAFFA}"/>
                    </a:ext>
                  </a:extLst>
                </p:cNvPr>
                <p:cNvPicPr/>
                <p:nvPr/>
              </p:nvPicPr>
              <p:blipFill>
                <a:blip r:embed="rId16"/>
                <a:stretch>
                  <a:fillRect/>
                </a:stretch>
              </p:blipFill>
              <p:spPr>
                <a:xfrm>
                  <a:off x="7950310" y="2584903"/>
                  <a:ext cx="1641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7773DBC3-D5C5-EF4E-9817-6CF857EA67C6}"/>
                    </a:ext>
                  </a:extLst>
                </p14:cNvPr>
                <p14:cNvContentPartPr/>
                <p14:nvPr/>
              </p14:nvContentPartPr>
              <p14:xfrm>
                <a:off x="8272870" y="2569423"/>
                <a:ext cx="58320" cy="191520"/>
              </p14:xfrm>
            </p:contentPart>
          </mc:Choice>
          <mc:Fallback>
            <p:pic>
              <p:nvPicPr>
                <p:cNvPr id="12" name="Ink 11">
                  <a:extLst>
                    <a:ext uri="{FF2B5EF4-FFF2-40B4-BE49-F238E27FC236}">
                      <a16:creationId xmlns:a16="http://schemas.microsoft.com/office/drawing/2014/main" id="{7773DBC3-D5C5-EF4E-9817-6CF857EA67C6}"/>
                    </a:ext>
                  </a:extLst>
                </p:cNvPr>
                <p:cNvPicPr/>
                <p:nvPr/>
              </p:nvPicPr>
              <p:blipFill>
                <a:blip r:embed="rId18"/>
                <a:stretch>
                  <a:fillRect/>
                </a:stretch>
              </p:blipFill>
              <p:spPr>
                <a:xfrm>
                  <a:off x="8257750" y="2554303"/>
                  <a:ext cx="885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948F7B13-762A-D64A-8434-5DE4275B5733}"/>
                    </a:ext>
                  </a:extLst>
                </p14:cNvPr>
                <p14:cNvContentPartPr/>
                <p14:nvPr/>
              </p14:nvContentPartPr>
              <p14:xfrm>
                <a:off x="8291230" y="2585983"/>
                <a:ext cx="365760" cy="211320"/>
              </p14:xfrm>
            </p:contentPart>
          </mc:Choice>
          <mc:Fallback>
            <p:pic>
              <p:nvPicPr>
                <p:cNvPr id="13" name="Ink 12">
                  <a:extLst>
                    <a:ext uri="{FF2B5EF4-FFF2-40B4-BE49-F238E27FC236}">
                      <a16:creationId xmlns:a16="http://schemas.microsoft.com/office/drawing/2014/main" id="{948F7B13-762A-D64A-8434-5DE4275B5733}"/>
                    </a:ext>
                  </a:extLst>
                </p:cNvPr>
                <p:cNvPicPr/>
                <p:nvPr/>
              </p:nvPicPr>
              <p:blipFill>
                <a:blip r:embed="rId20"/>
                <a:stretch>
                  <a:fillRect/>
                </a:stretch>
              </p:blipFill>
              <p:spPr>
                <a:xfrm>
                  <a:off x="8276110" y="2570863"/>
                  <a:ext cx="3960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5F342AFB-27CA-5B41-9933-68BF32EBE581}"/>
                    </a:ext>
                  </a:extLst>
                </p14:cNvPr>
                <p14:cNvContentPartPr/>
                <p14:nvPr/>
              </p14:nvContentPartPr>
              <p14:xfrm>
                <a:off x="8895670" y="2664823"/>
                <a:ext cx="41760" cy="11160"/>
              </p14:xfrm>
            </p:contentPart>
          </mc:Choice>
          <mc:Fallback>
            <p:pic>
              <p:nvPicPr>
                <p:cNvPr id="14" name="Ink 13">
                  <a:extLst>
                    <a:ext uri="{FF2B5EF4-FFF2-40B4-BE49-F238E27FC236}">
                      <a16:creationId xmlns:a16="http://schemas.microsoft.com/office/drawing/2014/main" id="{5F342AFB-27CA-5B41-9933-68BF32EBE581}"/>
                    </a:ext>
                  </a:extLst>
                </p:cNvPr>
                <p:cNvPicPr/>
                <p:nvPr/>
              </p:nvPicPr>
              <p:blipFill>
                <a:blip r:embed="rId22"/>
                <a:stretch>
                  <a:fillRect/>
                </a:stretch>
              </p:blipFill>
              <p:spPr>
                <a:xfrm>
                  <a:off x="8880190" y="2649703"/>
                  <a:ext cx="72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6524B016-FCB3-D849-9490-DD1ED2FBF014}"/>
                    </a:ext>
                  </a:extLst>
                </p14:cNvPr>
                <p14:cNvContentPartPr/>
                <p14:nvPr/>
              </p14:nvContentPartPr>
              <p14:xfrm>
                <a:off x="7931230" y="2909983"/>
                <a:ext cx="1130040" cy="124920"/>
              </p14:xfrm>
            </p:contentPart>
          </mc:Choice>
          <mc:Fallback>
            <p:pic>
              <p:nvPicPr>
                <p:cNvPr id="15" name="Ink 14">
                  <a:extLst>
                    <a:ext uri="{FF2B5EF4-FFF2-40B4-BE49-F238E27FC236}">
                      <a16:creationId xmlns:a16="http://schemas.microsoft.com/office/drawing/2014/main" id="{6524B016-FCB3-D849-9490-DD1ED2FBF014}"/>
                    </a:ext>
                  </a:extLst>
                </p:cNvPr>
                <p:cNvPicPr/>
                <p:nvPr/>
              </p:nvPicPr>
              <p:blipFill>
                <a:blip r:embed="rId24"/>
                <a:stretch>
                  <a:fillRect/>
                </a:stretch>
              </p:blipFill>
              <p:spPr>
                <a:xfrm>
                  <a:off x="7915750" y="2894863"/>
                  <a:ext cx="11606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Ink 16">
                  <a:extLst>
                    <a:ext uri="{FF2B5EF4-FFF2-40B4-BE49-F238E27FC236}">
                      <a16:creationId xmlns:a16="http://schemas.microsoft.com/office/drawing/2014/main" id="{D8DD32FE-96AB-FA46-BA19-5804F081D247}"/>
                    </a:ext>
                  </a:extLst>
                </p14:cNvPr>
                <p14:cNvContentPartPr/>
                <p14:nvPr/>
              </p14:nvContentPartPr>
              <p14:xfrm>
                <a:off x="1633030" y="2967943"/>
                <a:ext cx="3483720" cy="612720"/>
              </p14:xfrm>
            </p:contentPart>
          </mc:Choice>
          <mc:Fallback>
            <p:pic>
              <p:nvPicPr>
                <p:cNvPr id="17" name="Ink 16">
                  <a:extLst>
                    <a:ext uri="{FF2B5EF4-FFF2-40B4-BE49-F238E27FC236}">
                      <a16:creationId xmlns:a16="http://schemas.microsoft.com/office/drawing/2014/main" id="{D8DD32FE-96AB-FA46-BA19-5804F081D247}"/>
                    </a:ext>
                  </a:extLst>
                </p:cNvPr>
                <p:cNvPicPr/>
                <p:nvPr/>
              </p:nvPicPr>
              <p:blipFill>
                <a:blip r:embed="rId26"/>
                <a:stretch>
                  <a:fillRect/>
                </a:stretch>
              </p:blipFill>
              <p:spPr>
                <a:xfrm>
                  <a:off x="1617910" y="2952463"/>
                  <a:ext cx="3514320" cy="64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F932D190-400E-1B44-9238-55ECA51BEB57}"/>
                  </a:ext>
                </a:extLst>
              </p14:cNvPr>
              <p14:cNvContentPartPr/>
              <p14:nvPr/>
            </p14:nvContentPartPr>
            <p14:xfrm>
              <a:off x="2106430" y="3712063"/>
              <a:ext cx="3342960" cy="1260360"/>
            </p14:xfrm>
          </p:contentPart>
        </mc:Choice>
        <mc:Fallback>
          <p:pic>
            <p:nvPicPr>
              <p:cNvPr id="19" name="Ink 18">
                <a:extLst>
                  <a:ext uri="{FF2B5EF4-FFF2-40B4-BE49-F238E27FC236}">
                    <a16:creationId xmlns:a16="http://schemas.microsoft.com/office/drawing/2014/main" id="{F932D190-400E-1B44-9238-55ECA51BEB57}"/>
                  </a:ext>
                </a:extLst>
              </p:cNvPr>
              <p:cNvPicPr/>
              <p:nvPr/>
            </p:nvPicPr>
            <p:blipFill>
              <a:blip r:embed="rId28"/>
              <a:stretch>
                <a:fillRect/>
              </a:stretch>
            </p:blipFill>
            <p:spPr>
              <a:xfrm>
                <a:off x="2090950" y="3696943"/>
                <a:ext cx="3373560" cy="1290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0F47DAEF-E686-8046-B7B2-18C0B4B51F7F}"/>
                  </a:ext>
                </a:extLst>
              </p14:cNvPr>
              <p14:cNvContentPartPr/>
              <p14:nvPr/>
            </p14:nvContentPartPr>
            <p14:xfrm>
              <a:off x="7993150" y="3636823"/>
              <a:ext cx="3234600" cy="1249200"/>
            </p14:xfrm>
          </p:contentPart>
        </mc:Choice>
        <mc:Fallback>
          <p:pic>
            <p:nvPicPr>
              <p:cNvPr id="20" name="Ink 19">
                <a:extLst>
                  <a:ext uri="{FF2B5EF4-FFF2-40B4-BE49-F238E27FC236}">
                    <a16:creationId xmlns:a16="http://schemas.microsoft.com/office/drawing/2014/main" id="{0F47DAEF-E686-8046-B7B2-18C0B4B51F7F}"/>
                  </a:ext>
                </a:extLst>
              </p:cNvPr>
              <p:cNvPicPr/>
              <p:nvPr/>
            </p:nvPicPr>
            <p:blipFill>
              <a:blip r:embed="rId30"/>
              <a:stretch>
                <a:fillRect/>
              </a:stretch>
            </p:blipFill>
            <p:spPr>
              <a:xfrm>
                <a:off x="7978030" y="3621703"/>
                <a:ext cx="3265200" cy="1279800"/>
              </a:xfrm>
              <a:prstGeom prst="rect">
                <a:avLst/>
              </a:prstGeom>
            </p:spPr>
          </p:pic>
        </mc:Fallback>
      </mc:AlternateContent>
      <p:grpSp>
        <p:nvGrpSpPr>
          <p:cNvPr id="23" name="Group 22">
            <a:extLst>
              <a:ext uri="{FF2B5EF4-FFF2-40B4-BE49-F238E27FC236}">
                <a16:creationId xmlns:a16="http://schemas.microsoft.com/office/drawing/2014/main" id="{55446B3E-A9C4-1B4B-9ABA-D4DBEBB61F4A}"/>
              </a:ext>
            </a:extLst>
          </p:cNvPr>
          <p:cNvGrpSpPr/>
          <p:nvPr/>
        </p:nvGrpSpPr>
        <p:grpSpPr>
          <a:xfrm>
            <a:off x="1598470" y="4381663"/>
            <a:ext cx="1166400" cy="289800"/>
            <a:chOff x="1598470" y="4381663"/>
            <a:chExt cx="1166400" cy="289800"/>
          </a:xfrm>
        </p:grpSpPr>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C120A1AD-EBC1-8646-80BF-C8EB7DA099F4}"/>
                    </a:ext>
                  </a:extLst>
                </p14:cNvPr>
                <p14:cNvContentPartPr/>
                <p14:nvPr/>
              </p14:nvContentPartPr>
              <p14:xfrm>
                <a:off x="1765150" y="4504423"/>
                <a:ext cx="999720" cy="25560"/>
              </p14:xfrm>
            </p:contentPart>
          </mc:Choice>
          <mc:Fallback>
            <p:pic>
              <p:nvPicPr>
                <p:cNvPr id="21" name="Ink 20">
                  <a:extLst>
                    <a:ext uri="{FF2B5EF4-FFF2-40B4-BE49-F238E27FC236}">
                      <a16:creationId xmlns:a16="http://schemas.microsoft.com/office/drawing/2014/main" id="{C120A1AD-EBC1-8646-80BF-C8EB7DA099F4}"/>
                    </a:ext>
                  </a:extLst>
                </p:cNvPr>
                <p:cNvPicPr/>
                <p:nvPr/>
              </p:nvPicPr>
              <p:blipFill>
                <a:blip r:embed="rId32"/>
                <a:stretch>
                  <a:fillRect/>
                </a:stretch>
              </p:blipFill>
              <p:spPr>
                <a:xfrm>
                  <a:off x="1749670" y="4489303"/>
                  <a:ext cx="1030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43F95286-BD78-8C49-8F2D-946B4B77EDBE}"/>
                    </a:ext>
                  </a:extLst>
                </p14:cNvPr>
                <p14:cNvContentPartPr/>
                <p14:nvPr/>
              </p14:nvContentPartPr>
              <p14:xfrm>
                <a:off x="1598470" y="4381663"/>
                <a:ext cx="330840" cy="289800"/>
              </p14:xfrm>
            </p:contentPart>
          </mc:Choice>
          <mc:Fallback>
            <p:pic>
              <p:nvPicPr>
                <p:cNvPr id="22" name="Ink 21">
                  <a:extLst>
                    <a:ext uri="{FF2B5EF4-FFF2-40B4-BE49-F238E27FC236}">
                      <a16:creationId xmlns:a16="http://schemas.microsoft.com/office/drawing/2014/main" id="{43F95286-BD78-8C49-8F2D-946B4B77EDBE}"/>
                    </a:ext>
                  </a:extLst>
                </p:cNvPr>
                <p:cNvPicPr/>
                <p:nvPr/>
              </p:nvPicPr>
              <p:blipFill>
                <a:blip r:embed="rId34"/>
                <a:stretch>
                  <a:fillRect/>
                </a:stretch>
              </p:blipFill>
              <p:spPr>
                <a:xfrm>
                  <a:off x="1582990" y="4366543"/>
                  <a:ext cx="361440" cy="32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0F409207-5F37-544B-A5B9-C84BD0EB2317}"/>
                  </a:ext>
                </a:extLst>
              </p14:cNvPr>
              <p14:cNvContentPartPr/>
              <p14:nvPr/>
            </p14:nvContentPartPr>
            <p14:xfrm>
              <a:off x="1698190" y="3497863"/>
              <a:ext cx="270720" cy="78840"/>
            </p14:xfrm>
          </p:contentPart>
        </mc:Choice>
        <mc:Fallback>
          <p:pic>
            <p:nvPicPr>
              <p:cNvPr id="24" name="Ink 23">
                <a:extLst>
                  <a:ext uri="{FF2B5EF4-FFF2-40B4-BE49-F238E27FC236}">
                    <a16:creationId xmlns:a16="http://schemas.microsoft.com/office/drawing/2014/main" id="{0F409207-5F37-544B-A5B9-C84BD0EB2317}"/>
                  </a:ext>
                </a:extLst>
              </p:cNvPr>
              <p:cNvPicPr/>
              <p:nvPr/>
            </p:nvPicPr>
            <p:blipFill>
              <a:blip r:embed="rId36"/>
              <a:stretch>
                <a:fillRect/>
              </a:stretch>
            </p:blipFill>
            <p:spPr>
              <a:xfrm>
                <a:off x="1683070" y="3482383"/>
                <a:ext cx="301320" cy="109080"/>
              </a:xfrm>
              <a:prstGeom prst="rect">
                <a:avLst/>
              </a:prstGeom>
            </p:spPr>
          </p:pic>
        </mc:Fallback>
      </mc:AlternateContent>
      <p:grpSp>
        <p:nvGrpSpPr>
          <p:cNvPr id="27" name="Group 26">
            <a:extLst>
              <a:ext uri="{FF2B5EF4-FFF2-40B4-BE49-F238E27FC236}">
                <a16:creationId xmlns:a16="http://schemas.microsoft.com/office/drawing/2014/main" id="{F921914A-B744-2941-B0BC-A0AF713256A8}"/>
              </a:ext>
            </a:extLst>
          </p:cNvPr>
          <p:cNvGrpSpPr/>
          <p:nvPr/>
        </p:nvGrpSpPr>
        <p:grpSpPr>
          <a:xfrm>
            <a:off x="2926870" y="5386423"/>
            <a:ext cx="915840" cy="433800"/>
            <a:chOff x="2926870" y="5386423"/>
            <a:chExt cx="915840" cy="433800"/>
          </a:xfrm>
        </p:grpSpPr>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82CB36E3-ED2E-5D44-8869-3D866C68E2A3}"/>
                    </a:ext>
                  </a:extLst>
                </p14:cNvPr>
                <p14:cNvContentPartPr/>
                <p14:nvPr/>
              </p14:nvContentPartPr>
              <p14:xfrm>
                <a:off x="2926870" y="5422423"/>
                <a:ext cx="699480" cy="397800"/>
              </p14:xfrm>
            </p:contentPart>
          </mc:Choice>
          <mc:Fallback>
            <p:pic>
              <p:nvPicPr>
                <p:cNvPr id="25" name="Ink 24">
                  <a:extLst>
                    <a:ext uri="{FF2B5EF4-FFF2-40B4-BE49-F238E27FC236}">
                      <a16:creationId xmlns:a16="http://schemas.microsoft.com/office/drawing/2014/main" id="{82CB36E3-ED2E-5D44-8869-3D866C68E2A3}"/>
                    </a:ext>
                  </a:extLst>
                </p:cNvPr>
                <p:cNvPicPr/>
                <p:nvPr/>
              </p:nvPicPr>
              <p:blipFill>
                <a:blip r:embed="rId38"/>
                <a:stretch>
                  <a:fillRect/>
                </a:stretch>
              </p:blipFill>
              <p:spPr>
                <a:xfrm>
                  <a:off x="2911750" y="5407303"/>
                  <a:ext cx="73008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45F5FBF2-DA26-FF4C-8B0D-D426B25E34A9}"/>
                    </a:ext>
                  </a:extLst>
                </p14:cNvPr>
                <p14:cNvContentPartPr/>
                <p14:nvPr/>
              </p14:nvContentPartPr>
              <p14:xfrm>
                <a:off x="3208390" y="5386423"/>
                <a:ext cx="634320" cy="353160"/>
              </p14:xfrm>
            </p:contentPart>
          </mc:Choice>
          <mc:Fallback>
            <p:pic>
              <p:nvPicPr>
                <p:cNvPr id="26" name="Ink 25">
                  <a:extLst>
                    <a:ext uri="{FF2B5EF4-FFF2-40B4-BE49-F238E27FC236}">
                      <a16:creationId xmlns:a16="http://schemas.microsoft.com/office/drawing/2014/main" id="{45F5FBF2-DA26-FF4C-8B0D-D426B25E34A9}"/>
                    </a:ext>
                  </a:extLst>
                </p:cNvPr>
                <p:cNvPicPr/>
                <p:nvPr/>
              </p:nvPicPr>
              <p:blipFill>
                <a:blip r:embed="rId40"/>
                <a:stretch>
                  <a:fillRect/>
                </a:stretch>
              </p:blipFill>
              <p:spPr>
                <a:xfrm>
                  <a:off x="3193270" y="5370943"/>
                  <a:ext cx="664920" cy="38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28" name="Ink 27">
                <a:extLst>
                  <a:ext uri="{FF2B5EF4-FFF2-40B4-BE49-F238E27FC236}">
                    <a16:creationId xmlns:a16="http://schemas.microsoft.com/office/drawing/2014/main" id="{6763DC7C-4077-6943-91D1-8F3F01B008D8}"/>
                  </a:ext>
                </a:extLst>
              </p14:cNvPr>
              <p14:cNvContentPartPr/>
              <p14:nvPr/>
            </p14:nvContentPartPr>
            <p14:xfrm>
              <a:off x="10459870" y="4282663"/>
              <a:ext cx="1151280" cy="257760"/>
            </p14:xfrm>
          </p:contentPart>
        </mc:Choice>
        <mc:Fallback>
          <p:pic>
            <p:nvPicPr>
              <p:cNvPr id="28" name="Ink 27">
                <a:extLst>
                  <a:ext uri="{FF2B5EF4-FFF2-40B4-BE49-F238E27FC236}">
                    <a16:creationId xmlns:a16="http://schemas.microsoft.com/office/drawing/2014/main" id="{6763DC7C-4077-6943-91D1-8F3F01B008D8}"/>
                  </a:ext>
                </a:extLst>
              </p:cNvPr>
              <p:cNvPicPr/>
              <p:nvPr/>
            </p:nvPicPr>
            <p:blipFill>
              <a:blip r:embed="rId42"/>
              <a:stretch>
                <a:fillRect/>
              </a:stretch>
            </p:blipFill>
            <p:spPr>
              <a:xfrm>
                <a:off x="10444390" y="4267543"/>
                <a:ext cx="1181880" cy="288000"/>
              </a:xfrm>
              <a:prstGeom prst="rect">
                <a:avLst/>
              </a:prstGeom>
            </p:spPr>
          </p:pic>
        </mc:Fallback>
      </mc:AlternateContent>
      <p:grpSp>
        <p:nvGrpSpPr>
          <p:cNvPr id="32" name="Group 31">
            <a:extLst>
              <a:ext uri="{FF2B5EF4-FFF2-40B4-BE49-F238E27FC236}">
                <a16:creationId xmlns:a16="http://schemas.microsoft.com/office/drawing/2014/main" id="{A4D9B8A1-FDB3-824C-BB61-910A92B9198D}"/>
              </a:ext>
            </a:extLst>
          </p:cNvPr>
          <p:cNvGrpSpPr/>
          <p:nvPr/>
        </p:nvGrpSpPr>
        <p:grpSpPr>
          <a:xfrm>
            <a:off x="7748710" y="3531343"/>
            <a:ext cx="3190680" cy="146160"/>
            <a:chOff x="7748710" y="3531343"/>
            <a:chExt cx="3190680" cy="146160"/>
          </a:xfrm>
        </p:grpSpPr>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ED721928-B408-A34F-9F8F-3D885DB050F6}"/>
                    </a:ext>
                  </a:extLst>
                </p14:cNvPr>
                <p14:cNvContentPartPr/>
                <p14:nvPr/>
              </p14:nvContentPartPr>
              <p14:xfrm>
                <a:off x="7748710" y="3531343"/>
                <a:ext cx="2689560" cy="146160"/>
              </p14:xfrm>
            </p:contentPart>
          </mc:Choice>
          <mc:Fallback>
            <p:pic>
              <p:nvPicPr>
                <p:cNvPr id="29" name="Ink 28">
                  <a:extLst>
                    <a:ext uri="{FF2B5EF4-FFF2-40B4-BE49-F238E27FC236}">
                      <a16:creationId xmlns:a16="http://schemas.microsoft.com/office/drawing/2014/main" id="{ED721928-B408-A34F-9F8F-3D885DB050F6}"/>
                    </a:ext>
                  </a:extLst>
                </p:cNvPr>
                <p:cNvPicPr/>
                <p:nvPr/>
              </p:nvPicPr>
              <p:blipFill>
                <a:blip r:embed="rId44"/>
                <a:stretch>
                  <a:fillRect/>
                </a:stretch>
              </p:blipFill>
              <p:spPr>
                <a:xfrm>
                  <a:off x="7733590" y="3515863"/>
                  <a:ext cx="27201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Ink 29">
                  <a:extLst>
                    <a:ext uri="{FF2B5EF4-FFF2-40B4-BE49-F238E27FC236}">
                      <a16:creationId xmlns:a16="http://schemas.microsoft.com/office/drawing/2014/main" id="{D7CED946-D323-384F-92CC-18A2E940B8AC}"/>
                    </a:ext>
                  </a:extLst>
                </p14:cNvPr>
                <p14:cNvContentPartPr/>
                <p14:nvPr/>
              </p14:nvContentPartPr>
              <p14:xfrm>
                <a:off x="7843390" y="3600463"/>
                <a:ext cx="3096000" cy="59040"/>
              </p14:xfrm>
            </p:contentPart>
          </mc:Choice>
          <mc:Fallback>
            <p:pic>
              <p:nvPicPr>
                <p:cNvPr id="30" name="Ink 29">
                  <a:extLst>
                    <a:ext uri="{FF2B5EF4-FFF2-40B4-BE49-F238E27FC236}">
                      <a16:creationId xmlns:a16="http://schemas.microsoft.com/office/drawing/2014/main" id="{D7CED946-D323-384F-92CC-18A2E940B8AC}"/>
                    </a:ext>
                  </a:extLst>
                </p:cNvPr>
                <p:cNvPicPr/>
                <p:nvPr/>
              </p:nvPicPr>
              <p:blipFill>
                <a:blip r:embed="rId46"/>
                <a:stretch>
                  <a:fillRect/>
                </a:stretch>
              </p:blipFill>
              <p:spPr>
                <a:xfrm>
                  <a:off x="7828270" y="3585343"/>
                  <a:ext cx="31262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Ink 30">
                  <a:extLst>
                    <a:ext uri="{FF2B5EF4-FFF2-40B4-BE49-F238E27FC236}">
                      <a16:creationId xmlns:a16="http://schemas.microsoft.com/office/drawing/2014/main" id="{5BAAA8AF-1E3C-5A46-9FD2-DA881A543BD1}"/>
                    </a:ext>
                  </a:extLst>
                </p14:cNvPr>
                <p14:cNvContentPartPr/>
                <p14:nvPr/>
              </p14:nvContentPartPr>
              <p14:xfrm>
                <a:off x="8433790" y="3545383"/>
                <a:ext cx="2301840" cy="51840"/>
              </p14:xfrm>
            </p:contentPart>
          </mc:Choice>
          <mc:Fallback>
            <p:pic>
              <p:nvPicPr>
                <p:cNvPr id="31" name="Ink 30">
                  <a:extLst>
                    <a:ext uri="{FF2B5EF4-FFF2-40B4-BE49-F238E27FC236}">
                      <a16:creationId xmlns:a16="http://schemas.microsoft.com/office/drawing/2014/main" id="{5BAAA8AF-1E3C-5A46-9FD2-DA881A543BD1}"/>
                    </a:ext>
                  </a:extLst>
                </p:cNvPr>
                <p:cNvPicPr/>
                <p:nvPr/>
              </p:nvPicPr>
              <p:blipFill>
                <a:blip r:embed="rId48"/>
                <a:stretch>
                  <a:fillRect/>
                </a:stretch>
              </p:blipFill>
              <p:spPr>
                <a:xfrm>
                  <a:off x="8418310" y="3530263"/>
                  <a:ext cx="2332440" cy="82440"/>
                </a:xfrm>
                <a:prstGeom prst="rect">
                  <a:avLst/>
                </a:prstGeom>
              </p:spPr>
            </p:pic>
          </mc:Fallback>
        </mc:AlternateContent>
      </p:grpSp>
    </p:spTree>
    <p:extLst>
      <p:ext uri="{BB962C8B-B14F-4D97-AF65-F5344CB8AC3E}">
        <p14:creationId xmlns:p14="http://schemas.microsoft.com/office/powerpoint/2010/main" val="4182521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387848F-A27C-2F49-B9AB-9F0E12FD1E2B}"/>
                  </a:ext>
                </a:extLst>
              </p14:cNvPr>
              <p14:cNvContentPartPr/>
              <p14:nvPr/>
            </p14:nvContentPartPr>
            <p14:xfrm>
              <a:off x="2178430" y="2502823"/>
              <a:ext cx="4523040" cy="2243520"/>
            </p14:xfrm>
          </p:contentPart>
        </mc:Choice>
        <mc:Fallback>
          <p:pic>
            <p:nvPicPr>
              <p:cNvPr id="3" name="Ink 2">
                <a:extLst>
                  <a:ext uri="{FF2B5EF4-FFF2-40B4-BE49-F238E27FC236}">
                    <a16:creationId xmlns:a16="http://schemas.microsoft.com/office/drawing/2014/main" id="{A387848F-A27C-2F49-B9AB-9F0E12FD1E2B}"/>
                  </a:ext>
                </a:extLst>
              </p:cNvPr>
              <p:cNvPicPr/>
              <p:nvPr/>
            </p:nvPicPr>
            <p:blipFill>
              <a:blip r:embed="rId4"/>
              <a:stretch>
                <a:fillRect/>
              </a:stretch>
            </p:blipFill>
            <p:spPr>
              <a:xfrm>
                <a:off x="2162950" y="2487703"/>
                <a:ext cx="4553640" cy="2273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715035D-73AD-E049-9AD0-BB13657108BF}"/>
                  </a:ext>
                </a:extLst>
              </p14:cNvPr>
              <p14:cNvContentPartPr/>
              <p14:nvPr/>
            </p14:nvContentPartPr>
            <p14:xfrm>
              <a:off x="10247830" y="1405543"/>
              <a:ext cx="1105560" cy="111240"/>
            </p14:xfrm>
          </p:contentPart>
        </mc:Choice>
        <mc:Fallback>
          <p:pic>
            <p:nvPicPr>
              <p:cNvPr id="6" name="Ink 5">
                <a:extLst>
                  <a:ext uri="{FF2B5EF4-FFF2-40B4-BE49-F238E27FC236}">
                    <a16:creationId xmlns:a16="http://schemas.microsoft.com/office/drawing/2014/main" id="{6715035D-73AD-E049-9AD0-BB13657108BF}"/>
                  </a:ext>
                </a:extLst>
              </p:cNvPr>
              <p:cNvPicPr/>
              <p:nvPr/>
            </p:nvPicPr>
            <p:blipFill>
              <a:blip r:embed="rId6"/>
              <a:stretch>
                <a:fillRect/>
              </a:stretch>
            </p:blipFill>
            <p:spPr>
              <a:xfrm>
                <a:off x="10232350" y="1390063"/>
                <a:ext cx="1136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 name="Ink 26">
                <a:extLst>
                  <a:ext uri="{FF2B5EF4-FFF2-40B4-BE49-F238E27FC236}">
                    <a16:creationId xmlns:a16="http://schemas.microsoft.com/office/drawing/2014/main" id="{5C23CC30-3514-CA4F-8C4B-7AC4E5ADEB49}"/>
                  </a:ext>
                </a:extLst>
              </p14:cNvPr>
              <p14:cNvContentPartPr/>
              <p14:nvPr/>
            </p14:nvContentPartPr>
            <p14:xfrm>
              <a:off x="7259830" y="6283543"/>
              <a:ext cx="855360" cy="190080"/>
            </p14:xfrm>
          </p:contentPart>
        </mc:Choice>
        <mc:Fallback>
          <p:pic>
            <p:nvPicPr>
              <p:cNvPr id="27" name="Ink 26">
                <a:extLst>
                  <a:ext uri="{FF2B5EF4-FFF2-40B4-BE49-F238E27FC236}">
                    <a16:creationId xmlns:a16="http://schemas.microsoft.com/office/drawing/2014/main" id="{5C23CC30-3514-CA4F-8C4B-7AC4E5ADEB49}"/>
                  </a:ext>
                </a:extLst>
              </p:cNvPr>
              <p:cNvPicPr/>
              <p:nvPr/>
            </p:nvPicPr>
            <p:blipFill>
              <a:blip r:embed="rId8"/>
              <a:stretch>
                <a:fillRect/>
              </a:stretch>
            </p:blipFill>
            <p:spPr>
              <a:xfrm>
                <a:off x="7244710" y="6268063"/>
                <a:ext cx="8856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255A67AE-BE03-6A4A-AC19-BE31BB1B7F36}"/>
                  </a:ext>
                </a:extLst>
              </p14:cNvPr>
              <p14:cNvContentPartPr/>
              <p14:nvPr/>
            </p14:nvContentPartPr>
            <p14:xfrm>
              <a:off x="7638190" y="5136943"/>
              <a:ext cx="47880" cy="283680"/>
            </p14:xfrm>
          </p:contentPart>
        </mc:Choice>
        <mc:Fallback>
          <p:pic>
            <p:nvPicPr>
              <p:cNvPr id="28" name="Ink 27">
                <a:extLst>
                  <a:ext uri="{FF2B5EF4-FFF2-40B4-BE49-F238E27FC236}">
                    <a16:creationId xmlns:a16="http://schemas.microsoft.com/office/drawing/2014/main" id="{255A67AE-BE03-6A4A-AC19-BE31BB1B7F36}"/>
                  </a:ext>
                </a:extLst>
              </p:cNvPr>
              <p:cNvPicPr/>
              <p:nvPr/>
            </p:nvPicPr>
            <p:blipFill>
              <a:blip r:embed="rId10"/>
              <a:stretch>
                <a:fillRect/>
              </a:stretch>
            </p:blipFill>
            <p:spPr>
              <a:xfrm>
                <a:off x="7623070" y="5121463"/>
                <a:ext cx="78480" cy="314280"/>
              </a:xfrm>
              <a:prstGeom prst="rect">
                <a:avLst/>
              </a:prstGeom>
            </p:spPr>
          </p:pic>
        </mc:Fallback>
      </mc:AlternateContent>
      <p:grpSp>
        <p:nvGrpSpPr>
          <p:cNvPr id="30" name="Group 29">
            <a:extLst>
              <a:ext uri="{FF2B5EF4-FFF2-40B4-BE49-F238E27FC236}">
                <a16:creationId xmlns:a16="http://schemas.microsoft.com/office/drawing/2014/main" id="{5A3ED9BF-5D9C-8C4D-88D8-72835B83BF31}"/>
              </a:ext>
            </a:extLst>
          </p:cNvPr>
          <p:cNvGrpSpPr/>
          <p:nvPr/>
        </p:nvGrpSpPr>
        <p:grpSpPr>
          <a:xfrm>
            <a:off x="727630" y="2215183"/>
            <a:ext cx="9232560" cy="3151800"/>
            <a:chOff x="727630" y="2215183"/>
            <a:chExt cx="9232560" cy="3151800"/>
          </a:xfrm>
        </p:grpSpPr>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18823602-F888-7A4B-97EC-924E7DA83F65}"/>
                    </a:ext>
                  </a:extLst>
                </p14:cNvPr>
                <p14:cNvContentPartPr/>
                <p14:nvPr/>
              </p14:nvContentPartPr>
              <p14:xfrm>
                <a:off x="6622270" y="2324263"/>
                <a:ext cx="162720" cy="125640"/>
              </p14:xfrm>
            </p:contentPart>
          </mc:Choice>
          <mc:Fallback>
            <p:pic>
              <p:nvPicPr>
                <p:cNvPr id="4" name="Ink 3">
                  <a:extLst>
                    <a:ext uri="{FF2B5EF4-FFF2-40B4-BE49-F238E27FC236}">
                      <a16:creationId xmlns:a16="http://schemas.microsoft.com/office/drawing/2014/main" id="{18823602-F888-7A4B-97EC-924E7DA83F65}"/>
                    </a:ext>
                  </a:extLst>
                </p:cNvPr>
                <p:cNvPicPr/>
                <p:nvPr/>
              </p:nvPicPr>
              <p:blipFill>
                <a:blip r:embed="rId12"/>
                <a:stretch>
                  <a:fillRect/>
                </a:stretch>
              </p:blipFill>
              <p:spPr>
                <a:xfrm>
                  <a:off x="6607150" y="2308783"/>
                  <a:ext cx="1933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82E95E4B-7A7C-534B-AE79-51CF68485E31}"/>
                    </a:ext>
                  </a:extLst>
                </p14:cNvPr>
                <p14:cNvContentPartPr/>
                <p14:nvPr/>
              </p14:nvContentPartPr>
              <p14:xfrm>
                <a:off x="6458470" y="2215183"/>
                <a:ext cx="324000" cy="367560"/>
              </p14:xfrm>
            </p:contentPart>
          </mc:Choice>
          <mc:Fallback>
            <p:pic>
              <p:nvPicPr>
                <p:cNvPr id="5" name="Ink 4">
                  <a:extLst>
                    <a:ext uri="{FF2B5EF4-FFF2-40B4-BE49-F238E27FC236}">
                      <a16:creationId xmlns:a16="http://schemas.microsoft.com/office/drawing/2014/main" id="{82E95E4B-7A7C-534B-AE79-51CF68485E31}"/>
                    </a:ext>
                  </a:extLst>
                </p:cNvPr>
                <p:cNvPicPr/>
                <p:nvPr/>
              </p:nvPicPr>
              <p:blipFill>
                <a:blip r:embed="rId14"/>
                <a:stretch>
                  <a:fillRect/>
                </a:stretch>
              </p:blipFill>
              <p:spPr>
                <a:xfrm>
                  <a:off x="6442990" y="2200063"/>
                  <a:ext cx="35424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449B9476-BDC0-DE44-8B42-22D93BF861E7}"/>
                    </a:ext>
                  </a:extLst>
                </p14:cNvPr>
                <p14:cNvContentPartPr/>
                <p14:nvPr/>
              </p14:nvContentPartPr>
              <p14:xfrm>
                <a:off x="2127310" y="2228143"/>
                <a:ext cx="4630320" cy="2347200"/>
              </p14:xfrm>
            </p:contentPart>
          </mc:Choice>
          <mc:Fallback>
            <p:pic>
              <p:nvPicPr>
                <p:cNvPr id="8" name="Ink 7">
                  <a:extLst>
                    <a:ext uri="{FF2B5EF4-FFF2-40B4-BE49-F238E27FC236}">
                      <a16:creationId xmlns:a16="http://schemas.microsoft.com/office/drawing/2014/main" id="{449B9476-BDC0-DE44-8B42-22D93BF861E7}"/>
                    </a:ext>
                  </a:extLst>
                </p:cNvPr>
                <p:cNvPicPr/>
                <p:nvPr/>
              </p:nvPicPr>
              <p:blipFill>
                <a:blip r:embed="rId16"/>
                <a:stretch>
                  <a:fillRect/>
                </a:stretch>
              </p:blipFill>
              <p:spPr>
                <a:xfrm>
                  <a:off x="2111830" y="2213023"/>
                  <a:ext cx="4660560" cy="2377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45FC2F3E-EEC8-6541-B274-5EDF357D592C}"/>
                    </a:ext>
                  </a:extLst>
                </p14:cNvPr>
                <p14:cNvContentPartPr/>
                <p14:nvPr/>
              </p14:nvContentPartPr>
              <p14:xfrm>
                <a:off x="2030830" y="4367623"/>
                <a:ext cx="294120" cy="351360"/>
              </p14:xfrm>
            </p:contentPart>
          </mc:Choice>
          <mc:Fallback>
            <p:pic>
              <p:nvPicPr>
                <p:cNvPr id="9" name="Ink 8">
                  <a:extLst>
                    <a:ext uri="{FF2B5EF4-FFF2-40B4-BE49-F238E27FC236}">
                      <a16:creationId xmlns:a16="http://schemas.microsoft.com/office/drawing/2014/main" id="{45FC2F3E-EEC8-6541-B274-5EDF357D592C}"/>
                    </a:ext>
                  </a:extLst>
                </p:cNvPr>
                <p:cNvPicPr/>
                <p:nvPr/>
              </p:nvPicPr>
              <p:blipFill>
                <a:blip r:embed="rId18"/>
                <a:stretch>
                  <a:fillRect/>
                </a:stretch>
              </p:blipFill>
              <p:spPr>
                <a:xfrm>
                  <a:off x="2015350" y="4352143"/>
                  <a:ext cx="3247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D58CCBD3-0D1C-6F43-8960-0E7D24A4837D}"/>
                    </a:ext>
                  </a:extLst>
                </p14:cNvPr>
                <p14:cNvContentPartPr/>
                <p14:nvPr/>
              </p14:nvContentPartPr>
              <p14:xfrm>
                <a:off x="2922910" y="2268823"/>
                <a:ext cx="7037280" cy="2738160"/>
              </p14:xfrm>
            </p:contentPart>
          </mc:Choice>
          <mc:Fallback>
            <p:pic>
              <p:nvPicPr>
                <p:cNvPr id="11" name="Ink 10">
                  <a:extLst>
                    <a:ext uri="{FF2B5EF4-FFF2-40B4-BE49-F238E27FC236}">
                      <a16:creationId xmlns:a16="http://schemas.microsoft.com/office/drawing/2014/main" id="{D58CCBD3-0D1C-6F43-8960-0E7D24A4837D}"/>
                    </a:ext>
                  </a:extLst>
                </p:cNvPr>
                <p:cNvPicPr/>
                <p:nvPr/>
              </p:nvPicPr>
              <p:blipFill>
                <a:blip r:embed="rId20"/>
                <a:stretch>
                  <a:fillRect/>
                </a:stretch>
              </p:blipFill>
              <p:spPr>
                <a:xfrm>
                  <a:off x="2907790" y="2253703"/>
                  <a:ext cx="7067520" cy="2768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0776A8DB-FF8B-7245-8C69-ECDCFA5A0575}"/>
                    </a:ext>
                  </a:extLst>
                </p14:cNvPr>
                <p14:cNvContentPartPr/>
                <p14:nvPr/>
              </p14:nvContentPartPr>
              <p14:xfrm>
                <a:off x="1162510" y="3874423"/>
                <a:ext cx="511200" cy="335520"/>
              </p14:xfrm>
            </p:contentPart>
          </mc:Choice>
          <mc:Fallback>
            <p:pic>
              <p:nvPicPr>
                <p:cNvPr id="13" name="Ink 12">
                  <a:extLst>
                    <a:ext uri="{FF2B5EF4-FFF2-40B4-BE49-F238E27FC236}">
                      <a16:creationId xmlns:a16="http://schemas.microsoft.com/office/drawing/2014/main" id="{0776A8DB-FF8B-7245-8C69-ECDCFA5A0575}"/>
                    </a:ext>
                  </a:extLst>
                </p:cNvPr>
                <p:cNvPicPr/>
                <p:nvPr/>
              </p:nvPicPr>
              <p:blipFill>
                <a:blip r:embed="rId22"/>
                <a:stretch>
                  <a:fillRect/>
                </a:stretch>
              </p:blipFill>
              <p:spPr>
                <a:xfrm>
                  <a:off x="1147390" y="3859303"/>
                  <a:ext cx="54180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B0F2138E-007D-3848-8E1F-1E01D7D82965}"/>
                    </a:ext>
                  </a:extLst>
                </p14:cNvPr>
                <p14:cNvContentPartPr/>
                <p14:nvPr/>
              </p14:nvContentPartPr>
              <p14:xfrm>
                <a:off x="1597030" y="3937063"/>
                <a:ext cx="167400" cy="64440"/>
              </p14:xfrm>
            </p:contentPart>
          </mc:Choice>
          <mc:Fallback>
            <p:pic>
              <p:nvPicPr>
                <p:cNvPr id="14" name="Ink 13">
                  <a:extLst>
                    <a:ext uri="{FF2B5EF4-FFF2-40B4-BE49-F238E27FC236}">
                      <a16:creationId xmlns:a16="http://schemas.microsoft.com/office/drawing/2014/main" id="{B0F2138E-007D-3848-8E1F-1E01D7D82965}"/>
                    </a:ext>
                  </a:extLst>
                </p:cNvPr>
                <p:cNvPicPr/>
                <p:nvPr/>
              </p:nvPicPr>
              <p:blipFill>
                <a:blip r:embed="rId24"/>
                <a:stretch>
                  <a:fillRect/>
                </a:stretch>
              </p:blipFill>
              <p:spPr>
                <a:xfrm>
                  <a:off x="1581550" y="3921583"/>
                  <a:ext cx="1980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09E2B2B3-39E2-C64E-8DF8-8EAA5723788E}"/>
                    </a:ext>
                  </a:extLst>
                </p14:cNvPr>
                <p14:cNvContentPartPr/>
                <p14:nvPr/>
              </p14:nvContentPartPr>
              <p14:xfrm>
                <a:off x="1809790" y="3766783"/>
                <a:ext cx="194760" cy="367560"/>
              </p14:xfrm>
            </p:contentPart>
          </mc:Choice>
          <mc:Fallback>
            <p:pic>
              <p:nvPicPr>
                <p:cNvPr id="15" name="Ink 14">
                  <a:extLst>
                    <a:ext uri="{FF2B5EF4-FFF2-40B4-BE49-F238E27FC236}">
                      <a16:creationId xmlns:a16="http://schemas.microsoft.com/office/drawing/2014/main" id="{09E2B2B3-39E2-C64E-8DF8-8EAA5723788E}"/>
                    </a:ext>
                  </a:extLst>
                </p:cNvPr>
                <p:cNvPicPr/>
                <p:nvPr/>
              </p:nvPicPr>
              <p:blipFill>
                <a:blip r:embed="rId26"/>
                <a:stretch>
                  <a:fillRect/>
                </a:stretch>
              </p:blipFill>
              <p:spPr>
                <a:xfrm>
                  <a:off x="1794670" y="3751303"/>
                  <a:ext cx="2253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049715E5-BAB2-C146-A169-3D40FD070F13}"/>
                    </a:ext>
                  </a:extLst>
                </p14:cNvPr>
                <p14:cNvContentPartPr/>
                <p14:nvPr/>
              </p14:nvContentPartPr>
              <p14:xfrm>
                <a:off x="1960630" y="3853903"/>
                <a:ext cx="42120" cy="18720"/>
              </p14:xfrm>
            </p:contentPart>
          </mc:Choice>
          <mc:Fallback>
            <p:pic>
              <p:nvPicPr>
                <p:cNvPr id="16" name="Ink 15">
                  <a:extLst>
                    <a:ext uri="{FF2B5EF4-FFF2-40B4-BE49-F238E27FC236}">
                      <a16:creationId xmlns:a16="http://schemas.microsoft.com/office/drawing/2014/main" id="{049715E5-BAB2-C146-A169-3D40FD070F13}"/>
                    </a:ext>
                  </a:extLst>
                </p:cNvPr>
                <p:cNvPicPr/>
                <p:nvPr/>
              </p:nvPicPr>
              <p:blipFill>
                <a:blip r:embed="rId28"/>
                <a:stretch>
                  <a:fillRect/>
                </a:stretch>
              </p:blipFill>
              <p:spPr>
                <a:xfrm>
                  <a:off x="1945510" y="3838423"/>
                  <a:ext cx="7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Ink 16">
                  <a:extLst>
                    <a:ext uri="{FF2B5EF4-FFF2-40B4-BE49-F238E27FC236}">
                      <a16:creationId xmlns:a16="http://schemas.microsoft.com/office/drawing/2014/main" id="{94082B42-A02B-0B42-B614-5D75F30A7C60}"/>
                    </a:ext>
                  </a:extLst>
                </p14:cNvPr>
                <p14:cNvContentPartPr/>
                <p14:nvPr/>
              </p14:nvContentPartPr>
              <p14:xfrm>
                <a:off x="2080870" y="3906463"/>
                <a:ext cx="300960" cy="172080"/>
              </p14:xfrm>
            </p:contentPart>
          </mc:Choice>
          <mc:Fallback>
            <p:pic>
              <p:nvPicPr>
                <p:cNvPr id="17" name="Ink 16">
                  <a:extLst>
                    <a:ext uri="{FF2B5EF4-FFF2-40B4-BE49-F238E27FC236}">
                      <a16:creationId xmlns:a16="http://schemas.microsoft.com/office/drawing/2014/main" id="{94082B42-A02B-0B42-B614-5D75F30A7C60}"/>
                    </a:ext>
                  </a:extLst>
                </p:cNvPr>
                <p:cNvPicPr/>
                <p:nvPr/>
              </p:nvPicPr>
              <p:blipFill>
                <a:blip r:embed="rId30"/>
                <a:stretch>
                  <a:fillRect/>
                </a:stretch>
              </p:blipFill>
              <p:spPr>
                <a:xfrm>
                  <a:off x="2065390" y="3891343"/>
                  <a:ext cx="331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Ink 17">
                  <a:extLst>
                    <a:ext uri="{FF2B5EF4-FFF2-40B4-BE49-F238E27FC236}">
                      <a16:creationId xmlns:a16="http://schemas.microsoft.com/office/drawing/2014/main" id="{80F12392-1D45-AC4A-949B-64D54008D806}"/>
                    </a:ext>
                  </a:extLst>
                </p14:cNvPr>
                <p14:cNvContentPartPr/>
                <p14:nvPr/>
              </p14:nvContentPartPr>
              <p14:xfrm>
                <a:off x="2561470" y="3946063"/>
                <a:ext cx="29520" cy="43920"/>
              </p14:xfrm>
            </p:contentPart>
          </mc:Choice>
          <mc:Fallback>
            <p:pic>
              <p:nvPicPr>
                <p:cNvPr id="18" name="Ink 17">
                  <a:extLst>
                    <a:ext uri="{FF2B5EF4-FFF2-40B4-BE49-F238E27FC236}">
                      <a16:creationId xmlns:a16="http://schemas.microsoft.com/office/drawing/2014/main" id="{80F12392-1D45-AC4A-949B-64D54008D806}"/>
                    </a:ext>
                  </a:extLst>
                </p:cNvPr>
                <p:cNvPicPr/>
                <p:nvPr/>
              </p:nvPicPr>
              <p:blipFill>
                <a:blip r:embed="rId32"/>
                <a:stretch>
                  <a:fillRect/>
                </a:stretch>
              </p:blipFill>
              <p:spPr>
                <a:xfrm>
                  <a:off x="2545990" y="3930943"/>
                  <a:ext cx="601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Ink 18">
                  <a:extLst>
                    <a:ext uri="{FF2B5EF4-FFF2-40B4-BE49-F238E27FC236}">
                      <a16:creationId xmlns:a16="http://schemas.microsoft.com/office/drawing/2014/main" id="{C8BA90A3-7142-934C-B4CD-96323D0072BC}"/>
                    </a:ext>
                  </a:extLst>
                </p14:cNvPr>
                <p14:cNvContentPartPr/>
                <p14:nvPr/>
              </p14:nvContentPartPr>
              <p14:xfrm>
                <a:off x="916270" y="4129663"/>
                <a:ext cx="1807560" cy="344160"/>
              </p14:xfrm>
            </p:contentPart>
          </mc:Choice>
          <mc:Fallback>
            <p:pic>
              <p:nvPicPr>
                <p:cNvPr id="19" name="Ink 18">
                  <a:extLst>
                    <a:ext uri="{FF2B5EF4-FFF2-40B4-BE49-F238E27FC236}">
                      <a16:creationId xmlns:a16="http://schemas.microsoft.com/office/drawing/2014/main" id="{C8BA90A3-7142-934C-B4CD-96323D0072BC}"/>
                    </a:ext>
                  </a:extLst>
                </p:cNvPr>
                <p:cNvPicPr/>
                <p:nvPr/>
              </p:nvPicPr>
              <p:blipFill>
                <a:blip r:embed="rId34"/>
                <a:stretch>
                  <a:fillRect/>
                </a:stretch>
              </p:blipFill>
              <p:spPr>
                <a:xfrm>
                  <a:off x="900790" y="4114183"/>
                  <a:ext cx="183780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Ink 19">
                  <a:extLst>
                    <a:ext uri="{FF2B5EF4-FFF2-40B4-BE49-F238E27FC236}">
                      <a16:creationId xmlns:a16="http://schemas.microsoft.com/office/drawing/2014/main" id="{465B1C3D-F17D-264D-93CB-F25AEF867788}"/>
                    </a:ext>
                  </a:extLst>
                </p14:cNvPr>
                <p14:cNvContentPartPr/>
                <p14:nvPr/>
              </p14:nvContentPartPr>
              <p14:xfrm>
                <a:off x="727630" y="4157023"/>
                <a:ext cx="1988280" cy="365760"/>
              </p14:xfrm>
            </p:contentPart>
          </mc:Choice>
          <mc:Fallback>
            <p:pic>
              <p:nvPicPr>
                <p:cNvPr id="20" name="Ink 19">
                  <a:extLst>
                    <a:ext uri="{FF2B5EF4-FFF2-40B4-BE49-F238E27FC236}">
                      <a16:creationId xmlns:a16="http://schemas.microsoft.com/office/drawing/2014/main" id="{465B1C3D-F17D-264D-93CB-F25AEF867788}"/>
                    </a:ext>
                  </a:extLst>
                </p:cNvPr>
                <p:cNvPicPr/>
                <p:nvPr/>
              </p:nvPicPr>
              <p:blipFill>
                <a:blip r:embed="rId36"/>
                <a:stretch>
                  <a:fillRect/>
                </a:stretch>
              </p:blipFill>
              <p:spPr>
                <a:xfrm>
                  <a:off x="712150" y="4141903"/>
                  <a:ext cx="201852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2" name="Ink 21">
                  <a:extLst>
                    <a:ext uri="{FF2B5EF4-FFF2-40B4-BE49-F238E27FC236}">
                      <a16:creationId xmlns:a16="http://schemas.microsoft.com/office/drawing/2014/main" id="{DD75259E-E091-F640-9F86-37AF387C6ED4}"/>
                    </a:ext>
                  </a:extLst>
                </p14:cNvPr>
                <p14:cNvContentPartPr/>
                <p14:nvPr/>
              </p14:nvContentPartPr>
              <p14:xfrm>
                <a:off x="1135510" y="5165023"/>
                <a:ext cx="719640" cy="41400"/>
              </p14:xfrm>
            </p:contentPart>
          </mc:Choice>
          <mc:Fallback>
            <p:pic>
              <p:nvPicPr>
                <p:cNvPr id="22" name="Ink 21">
                  <a:extLst>
                    <a:ext uri="{FF2B5EF4-FFF2-40B4-BE49-F238E27FC236}">
                      <a16:creationId xmlns:a16="http://schemas.microsoft.com/office/drawing/2014/main" id="{DD75259E-E091-F640-9F86-37AF387C6ED4}"/>
                    </a:ext>
                  </a:extLst>
                </p:cNvPr>
                <p:cNvPicPr/>
                <p:nvPr/>
              </p:nvPicPr>
              <p:blipFill>
                <a:blip r:embed="rId38"/>
                <a:stretch>
                  <a:fillRect/>
                </a:stretch>
              </p:blipFill>
              <p:spPr>
                <a:xfrm>
                  <a:off x="1120390" y="5149543"/>
                  <a:ext cx="750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BFF281C5-C63D-7E42-94A1-4613C72401F4}"/>
                    </a:ext>
                  </a:extLst>
                </p14:cNvPr>
                <p14:cNvContentPartPr/>
                <p14:nvPr/>
              </p14:nvContentPartPr>
              <p14:xfrm>
                <a:off x="1078630" y="5021023"/>
                <a:ext cx="324360" cy="345960"/>
              </p14:xfrm>
            </p:contentPart>
          </mc:Choice>
          <mc:Fallback>
            <p:pic>
              <p:nvPicPr>
                <p:cNvPr id="23" name="Ink 22">
                  <a:extLst>
                    <a:ext uri="{FF2B5EF4-FFF2-40B4-BE49-F238E27FC236}">
                      <a16:creationId xmlns:a16="http://schemas.microsoft.com/office/drawing/2014/main" id="{BFF281C5-C63D-7E42-94A1-4613C72401F4}"/>
                    </a:ext>
                  </a:extLst>
                </p:cNvPr>
                <p:cNvPicPr/>
                <p:nvPr/>
              </p:nvPicPr>
              <p:blipFill>
                <a:blip r:embed="rId40"/>
                <a:stretch>
                  <a:fillRect/>
                </a:stretch>
              </p:blipFill>
              <p:spPr>
                <a:xfrm>
                  <a:off x="1063510" y="5005903"/>
                  <a:ext cx="3549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Ink 24">
                  <a:extLst>
                    <a:ext uri="{FF2B5EF4-FFF2-40B4-BE49-F238E27FC236}">
                      <a16:creationId xmlns:a16="http://schemas.microsoft.com/office/drawing/2014/main" id="{6A6306A7-296A-744C-A88D-2141E77A6B80}"/>
                    </a:ext>
                  </a:extLst>
                </p14:cNvPr>
                <p14:cNvContentPartPr/>
                <p14:nvPr/>
              </p14:nvContentPartPr>
              <p14:xfrm>
                <a:off x="1412350" y="5014543"/>
                <a:ext cx="9360" cy="337680"/>
              </p14:xfrm>
            </p:contentPart>
          </mc:Choice>
          <mc:Fallback>
            <p:pic>
              <p:nvPicPr>
                <p:cNvPr id="25" name="Ink 24">
                  <a:extLst>
                    <a:ext uri="{FF2B5EF4-FFF2-40B4-BE49-F238E27FC236}">
                      <a16:creationId xmlns:a16="http://schemas.microsoft.com/office/drawing/2014/main" id="{6A6306A7-296A-744C-A88D-2141E77A6B80}"/>
                    </a:ext>
                  </a:extLst>
                </p:cNvPr>
                <p:cNvPicPr/>
                <p:nvPr/>
              </p:nvPicPr>
              <p:blipFill>
                <a:blip r:embed="rId42"/>
                <a:stretch>
                  <a:fillRect/>
                </a:stretch>
              </p:blipFill>
              <p:spPr>
                <a:xfrm>
                  <a:off x="1396870" y="4999423"/>
                  <a:ext cx="396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Ink 28">
                  <a:extLst>
                    <a:ext uri="{FF2B5EF4-FFF2-40B4-BE49-F238E27FC236}">
                      <a16:creationId xmlns:a16="http://schemas.microsoft.com/office/drawing/2014/main" id="{6DD75270-048C-3D48-8D06-244440AEB0A5}"/>
                    </a:ext>
                  </a:extLst>
                </p14:cNvPr>
                <p14:cNvContentPartPr/>
                <p14:nvPr/>
              </p14:nvContentPartPr>
              <p14:xfrm>
                <a:off x="977110" y="3458983"/>
                <a:ext cx="1705320" cy="1080720"/>
              </p14:xfrm>
            </p:contentPart>
          </mc:Choice>
          <mc:Fallback>
            <p:pic>
              <p:nvPicPr>
                <p:cNvPr id="29" name="Ink 28">
                  <a:extLst>
                    <a:ext uri="{FF2B5EF4-FFF2-40B4-BE49-F238E27FC236}">
                      <a16:creationId xmlns:a16="http://schemas.microsoft.com/office/drawing/2014/main" id="{6DD75270-048C-3D48-8D06-244440AEB0A5}"/>
                    </a:ext>
                  </a:extLst>
                </p:cNvPr>
                <p:cNvPicPr/>
                <p:nvPr/>
              </p:nvPicPr>
              <p:blipFill>
                <a:blip r:embed="rId44"/>
                <a:stretch>
                  <a:fillRect/>
                </a:stretch>
              </p:blipFill>
              <p:spPr>
                <a:xfrm>
                  <a:off x="961630" y="3443863"/>
                  <a:ext cx="1735920" cy="111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66" name="Ink 65">
                <a:extLst>
                  <a:ext uri="{FF2B5EF4-FFF2-40B4-BE49-F238E27FC236}">
                    <a16:creationId xmlns:a16="http://schemas.microsoft.com/office/drawing/2014/main" id="{97252B2E-D053-1F4A-A5D7-304096F8B5B9}"/>
                  </a:ext>
                </a:extLst>
              </p14:cNvPr>
              <p14:cNvContentPartPr/>
              <p14:nvPr/>
            </p14:nvContentPartPr>
            <p14:xfrm>
              <a:off x="5927830" y="828463"/>
              <a:ext cx="83160" cy="634320"/>
            </p14:xfrm>
          </p:contentPart>
        </mc:Choice>
        <mc:Fallback>
          <p:pic>
            <p:nvPicPr>
              <p:cNvPr id="66" name="Ink 65">
                <a:extLst>
                  <a:ext uri="{FF2B5EF4-FFF2-40B4-BE49-F238E27FC236}">
                    <a16:creationId xmlns:a16="http://schemas.microsoft.com/office/drawing/2014/main" id="{97252B2E-D053-1F4A-A5D7-304096F8B5B9}"/>
                  </a:ext>
                </a:extLst>
              </p:cNvPr>
              <p:cNvPicPr/>
              <p:nvPr/>
            </p:nvPicPr>
            <p:blipFill>
              <a:blip r:embed="rId46"/>
              <a:stretch>
                <a:fillRect/>
              </a:stretch>
            </p:blipFill>
            <p:spPr>
              <a:xfrm>
                <a:off x="5912350" y="813343"/>
                <a:ext cx="113760" cy="664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2" name="Ink 81">
                <a:extLst>
                  <a:ext uri="{FF2B5EF4-FFF2-40B4-BE49-F238E27FC236}">
                    <a16:creationId xmlns:a16="http://schemas.microsoft.com/office/drawing/2014/main" id="{2FE37979-9764-A943-ADFD-6EA0DF651522}"/>
                  </a:ext>
                </a:extLst>
              </p14:cNvPr>
              <p14:cNvContentPartPr/>
              <p14:nvPr/>
            </p14:nvContentPartPr>
            <p14:xfrm>
              <a:off x="7039150" y="5684863"/>
              <a:ext cx="1640160" cy="1019160"/>
            </p14:xfrm>
          </p:contentPart>
        </mc:Choice>
        <mc:Fallback>
          <p:pic>
            <p:nvPicPr>
              <p:cNvPr id="82" name="Ink 81">
                <a:extLst>
                  <a:ext uri="{FF2B5EF4-FFF2-40B4-BE49-F238E27FC236}">
                    <a16:creationId xmlns:a16="http://schemas.microsoft.com/office/drawing/2014/main" id="{2FE37979-9764-A943-ADFD-6EA0DF651522}"/>
                  </a:ext>
                </a:extLst>
              </p:cNvPr>
              <p:cNvPicPr/>
              <p:nvPr/>
            </p:nvPicPr>
            <p:blipFill>
              <a:blip r:embed="rId48"/>
              <a:stretch>
                <a:fillRect/>
              </a:stretch>
            </p:blipFill>
            <p:spPr>
              <a:xfrm>
                <a:off x="7023670" y="5669743"/>
                <a:ext cx="1670400" cy="10497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3" name="Ink 82">
                <a:extLst>
                  <a:ext uri="{FF2B5EF4-FFF2-40B4-BE49-F238E27FC236}">
                    <a16:creationId xmlns:a16="http://schemas.microsoft.com/office/drawing/2014/main" id="{9D6D04C0-E9F6-A845-A140-4B19B0A455D9}"/>
                  </a:ext>
                </a:extLst>
              </p14:cNvPr>
              <p14:cNvContentPartPr/>
              <p14:nvPr/>
            </p14:nvContentPartPr>
            <p14:xfrm>
              <a:off x="5977870" y="2863543"/>
              <a:ext cx="4035960" cy="2115000"/>
            </p14:xfrm>
          </p:contentPart>
        </mc:Choice>
        <mc:Fallback>
          <p:pic>
            <p:nvPicPr>
              <p:cNvPr id="83" name="Ink 82">
                <a:extLst>
                  <a:ext uri="{FF2B5EF4-FFF2-40B4-BE49-F238E27FC236}">
                    <a16:creationId xmlns:a16="http://schemas.microsoft.com/office/drawing/2014/main" id="{9D6D04C0-E9F6-A845-A140-4B19B0A455D9}"/>
                  </a:ext>
                </a:extLst>
              </p:cNvPr>
              <p:cNvPicPr/>
              <p:nvPr/>
            </p:nvPicPr>
            <p:blipFill>
              <a:blip r:embed="rId50"/>
              <a:stretch>
                <a:fillRect/>
              </a:stretch>
            </p:blipFill>
            <p:spPr>
              <a:xfrm>
                <a:off x="5962390" y="2848423"/>
                <a:ext cx="4066560" cy="2145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D3380944-5C4D-5347-94F9-20D105F2959A}"/>
                  </a:ext>
                </a:extLst>
              </p14:cNvPr>
              <p14:cNvContentPartPr/>
              <p14:nvPr/>
            </p14:nvContentPartPr>
            <p14:xfrm>
              <a:off x="1981510" y="902623"/>
              <a:ext cx="292680" cy="273600"/>
            </p14:xfrm>
          </p:contentPart>
        </mc:Choice>
        <mc:Fallback>
          <p:pic>
            <p:nvPicPr>
              <p:cNvPr id="31" name="Ink 30">
                <a:extLst>
                  <a:ext uri="{FF2B5EF4-FFF2-40B4-BE49-F238E27FC236}">
                    <a16:creationId xmlns:a16="http://schemas.microsoft.com/office/drawing/2014/main" id="{D3380944-5C4D-5347-94F9-20D105F2959A}"/>
                  </a:ext>
                </a:extLst>
              </p:cNvPr>
              <p:cNvPicPr/>
              <p:nvPr/>
            </p:nvPicPr>
            <p:blipFill>
              <a:blip r:embed="rId52"/>
              <a:stretch>
                <a:fillRect/>
              </a:stretch>
            </p:blipFill>
            <p:spPr>
              <a:xfrm>
                <a:off x="1966390" y="887503"/>
                <a:ext cx="3232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3C6E2E74-43EF-254C-B9BF-DE079C291942}"/>
                  </a:ext>
                </a:extLst>
              </p14:cNvPr>
              <p14:cNvContentPartPr/>
              <p14:nvPr/>
            </p14:nvContentPartPr>
            <p14:xfrm>
              <a:off x="2390830" y="1106743"/>
              <a:ext cx="74880" cy="185040"/>
            </p14:xfrm>
          </p:contentPart>
        </mc:Choice>
        <mc:Fallback>
          <p:pic>
            <p:nvPicPr>
              <p:cNvPr id="32" name="Ink 31">
                <a:extLst>
                  <a:ext uri="{FF2B5EF4-FFF2-40B4-BE49-F238E27FC236}">
                    <a16:creationId xmlns:a16="http://schemas.microsoft.com/office/drawing/2014/main" id="{3C6E2E74-43EF-254C-B9BF-DE079C291942}"/>
                  </a:ext>
                </a:extLst>
              </p:cNvPr>
              <p:cNvPicPr/>
              <p:nvPr/>
            </p:nvPicPr>
            <p:blipFill>
              <a:blip r:embed="rId54"/>
              <a:stretch>
                <a:fillRect/>
              </a:stretch>
            </p:blipFill>
            <p:spPr>
              <a:xfrm>
                <a:off x="2375710" y="1091623"/>
                <a:ext cx="1054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Ink 33">
                <a:extLst>
                  <a:ext uri="{FF2B5EF4-FFF2-40B4-BE49-F238E27FC236}">
                    <a16:creationId xmlns:a16="http://schemas.microsoft.com/office/drawing/2014/main" id="{6BB5FF36-3991-DC4F-8ECE-F15407068916}"/>
                  </a:ext>
                </a:extLst>
              </p14:cNvPr>
              <p14:cNvContentPartPr/>
              <p14:nvPr/>
            </p14:nvContentPartPr>
            <p14:xfrm>
              <a:off x="2716990" y="862663"/>
              <a:ext cx="234000" cy="334440"/>
            </p14:xfrm>
          </p:contentPart>
        </mc:Choice>
        <mc:Fallback>
          <p:pic>
            <p:nvPicPr>
              <p:cNvPr id="34" name="Ink 33">
                <a:extLst>
                  <a:ext uri="{FF2B5EF4-FFF2-40B4-BE49-F238E27FC236}">
                    <a16:creationId xmlns:a16="http://schemas.microsoft.com/office/drawing/2014/main" id="{6BB5FF36-3991-DC4F-8ECE-F15407068916}"/>
                  </a:ext>
                </a:extLst>
              </p:cNvPr>
              <p:cNvPicPr/>
              <p:nvPr/>
            </p:nvPicPr>
            <p:blipFill>
              <a:blip r:embed="rId56"/>
              <a:stretch>
                <a:fillRect/>
              </a:stretch>
            </p:blipFill>
            <p:spPr>
              <a:xfrm>
                <a:off x="2701510" y="847543"/>
                <a:ext cx="26424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Ink 34">
                <a:extLst>
                  <a:ext uri="{FF2B5EF4-FFF2-40B4-BE49-F238E27FC236}">
                    <a16:creationId xmlns:a16="http://schemas.microsoft.com/office/drawing/2014/main" id="{0609FA36-DCC9-6E45-91D4-0E8C295C3310}"/>
                  </a:ext>
                </a:extLst>
              </p14:cNvPr>
              <p14:cNvContentPartPr/>
              <p14:nvPr/>
            </p14:nvContentPartPr>
            <p14:xfrm>
              <a:off x="3132790" y="1139143"/>
              <a:ext cx="63000" cy="141120"/>
            </p14:xfrm>
          </p:contentPart>
        </mc:Choice>
        <mc:Fallback>
          <p:pic>
            <p:nvPicPr>
              <p:cNvPr id="35" name="Ink 34">
                <a:extLst>
                  <a:ext uri="{FF2B5EF4-FFF2-40B4-BE49-F238E27FC236}">
                    <a16:creationId xmlns:a16="http://schemas.microsoft.com/office/drawing/2014/main" id="{0609FA36-DCC9-6E45-91D4-0E8C295C3310}"/>
                  </a:ext>
                </a:extLst>
              </p:cNvPr>
              <p:cNvPicPr/>
              <p:nvPr/>
            </p:nvPicPr>
            <p:blipFill>
              <a:blip r:embed="rId58"/>
              <a:stretch>
                <a:fillRect/>
              </a:stretch>
            </p:blipFill>
            <p:spPr>
              <a:xfrm>
                <a:off x="3117670" y="1124023"/>
                <a:ext cx="936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Ink 35">
                <a:extLst>
                  <a:ext uri="{FF2B5EF4-FFF2-40B4-BE49-F238E27FC236}">
                    <a16:creationId xmlns:a16="http://schemas.microsoft.com/office/drawing/2014/main" id="{DC308019-EB12-2142-ACE3-55CC585EDC99}"/>
                  </a:ext>
                </a:extLst>
              </p14:cNvPr>
              <p14:cNvContentPartPr/>
              <p14:nvPr/>
            </p14:nvContentPartPr>
            <p14:xfrm>
              <a:off x="3286510" y="821263"/>
              <a:ext cx="237600" cy="354960"/>
            </p14:xfrm>
          </p:contentPart>
        </mc:Choice>
        <mc:Fallback>
          <p:pic>
            <p:nvPicPr>
              <p:cNvPr id="36" name="Ink 35">
                <a:extLst>
                  <a:ext uri="{FF2B5EF4-FFF2-40B4-BE49-F238E27FC236}">
                    <a16:creationId xmlns:a16="http://schemas.microsoft.com/office/drawing/2014/main" id="{DC308019-EB12-2142-ACE3-55CC585EDC99}"/>
                  </a:ext>
                </a:extLst>
              </p:cNvPr>
              <p:cNvPicPr/>
              <p:nvPr/>
            </p:nvPicPr>
            <p:blipFill>
              <a:blip r:embed="rId60"/>
              <a:stretch>
                <a:fillRect/>
              </a:stretch>
            </p:blipFill>
            <p:spPr>
              <a:xfrm>
                <a:off x="3271390" y="805783"/>
                <a:ext cx="26820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Ink 36">
                <a:extLst>
                  <a:ext uri="{FF2B5EF4-FFF2-40B4-BE49-F238E27FC236}">
                    <a16:creationId xmlns:a16="http://schemas.microsoft.com/office/drawing/2014/main" id="{C2ACBD78-BDEA-8E45-B86F-495D71CA7B70}"/>
                  </a:ext>
                </a:extLst>
              </p14:cNvPr>
              <p14:cNvContentPartPr/>
              <p14:nvPr/>
            </p14:nvContentPartPr>
            <p14:xfrm>
              <a:off x="3746230" y="1124743"/>
              <a:ext cx="7920" cy="136080"/>
            </p14:xfrm>
          </p:contentPart>
        </mc:Choice>
        <mc:Fallback>
          <p:pic>
            <p:nvPicPr>
              <p:cNvPr id="37" name="Ink 36">
                <a:extLst>
                  <a:ext uri="{FF2B5EF4-FFF2-40B4-BE49-F238E27FC236}">
                    <a16:creationId xmlns:a16="http://schemas.microsoft.com/office/drawing/2014/main" id="{C2ACBD78-BDEA-8E45-B86F-495D71CA7B70}"/>
                  </a:ext>
                </a:extLst>
              </p:cNvPr>
              <p:cNvPicPr/>
              <p:nvPr/>
            </p:nvPicPr>
            <p:blipFill>
              <a:blip r:embed="rId62"/>
              <a:stretch>
                <a:fillRect/>
              </a:stretch>
            </p:blipFill>
            <p:spPr>
              <a:xfrm>
                <a:off x="3731110" y="1109623"/>
                <a:ext cx="385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Ink 37">
                <a:extLst>
                  <a:ext uri="{FF2B5EF4-FFF2-40B4-BE49-F238E27FC236}">
                    <a16:creationId xmlns:a16="http://schemas.microsoft.com/office/drawing/2014/main" id="{5D0D151E-C82A-C541-B104-B94F02F255D7}"/>
                  </a:ext>
                </a:extLst>
              </p14:cNvPr>
              <p14:cNvContentPartPr/>
              <p14:nvPr/>
            </p14:nvContentPartPr>
            <p14:xfrm>
              <a:off x="4011550" y="859783"/>
              <a:ext cx="213840" cy="279360"/>
            </p14:xfrm>
          </p:contentPart>
        </mc:Choice>
        <mc:Fallback>
          <p:pic>
            <p:nvPicPr>
              <p:cNvPr id="38" name="Ink 37">
                <a:extLst>
                  <a:ext uri="{FF2B5EF4-FFF2-40B4-BE49-F238E27FC236}">
                    <a16:creationId xmlns:a16="http://schemas.microsoft.com/office/drawing/2014/main" id="{5D0D151E-C82A-C541-B104-B94F02F255D7}"/>
                  </a:ext>
                </a:extLst>
              </p:cNvPr>
              <p:cNvPicPr/>
              <p:nvPr/>
            </p:nvPicPr>
            <p:blipFill>
              <a:blip r:embed="rId64"/>
              <a:stretch>
                <a:fillRect/>
              </a:stretch>
            </p:blipFill>
            <p:spPr>
              <a:xfrm>
                <a:off x="3996430" y="844663"/>
                <a:ext cx="24408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Ink 38">
                <a:extLst>
                  <a:ext uri="{FF2B5EF4-FFF2-40B4-BE49-F238E27FC236}">
                    <a16:creationId xmlns:a16="http://schemas.microsoft.com/office/drawing/2014/main" id="{8D2268AE-6AD8-3D4D-BC27-DE5B7EA78068}"/>
                  </a:ext>
                </a:extLst>
              </p14:cNvPr>
              <p14:cNvContentPartPr/>
              <p14:nvPr/>
            </p14:nvContentPartPr>
            <p14:xfrm>
              <a:off x="4014790" y="828463"/>
              <a:ext cx="159120" cy="51120"/>
            </p14:xfrm>
          </p:contentPart>
        </mc:Choice>
        <mc:Fallback>
          <p:pic>
            <p:nvPicPr>
              <p:cNvPr id="39" name="Ink 38">
                <a:extLst>
                  <a:ext uri="{FF2B5EF4-FFF2-40B4-BE49-F238E27FC236}">
                    <a16:creationId xmlns:a16="http://schemas.microsoft.com/office/drawing/2014/main" id="{8D2268AE-6AD8-3D4D-BC27-DE5B7EA78068}"/>
                  </a:ext>
                </a:extLst>
              </p:cNvPr>
              <p:cNvPicPr/>
              <p:nvPr/>
            </p:nvPicPr>
            <p:blipFill>
              <a:blip r:embed="rId66"/>
              <a:stretch>
                <a:fillRect/>
              </a:stretch>
            </p:blipFill>
            <p:spPr>
              <a:xfrm>
                <a:off x="3999670" y="812983"/>
                <a:ext cx="1893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 name="Ink 39">
                <a:extLst>
                  <a:ext uri="{FF2B5EF4-FFF2-40B4-BE49-F238E27FC236}">
                    <a16:creationId xmlns:a16="http://schemas.microsoft.com/office/drawing/2014/main" id="{39296A95-974B-114D-A90F-B125764F7846}"/>
                  </a:ext>
                </a:extLst>
              </p14:cNvPr>
              <p14:cNvContentPartPr/>
              <p14:nvPr/>
            </p14:nvContentPartPr>
            <p14:xfrm>
              <a:off x="4394230" y="1100983"/>
              <a:ext cx="52920" cy="117720"/>
            </p14:xfrm>
          </p:contentPart>
        </mc:Choice>
        <mc:Fallback>
          <p:pic>
            <p:nvPicPr>
              <p:cNvPr id="40" name="Ink 39">
                <a:extLst>
                  <a:ext uri="{FF2B5EF4-FFF2-40B4-BE49-F238E27FC236}">
                    <a16:creationId xmlns:a16="http://schemas.microsoft.com/office/drawing/2014/main" id="{39296A95-974B-114D-A90F-B125764F7846}"/>
                  </a:ext>
                </a:extLst>
              </p:cNvPr>
              <p:cNvPicPr/>
              <p:nvPr/>
            </p:nvPicPr>
            <p:blipFill>
              <a:blip r:embed="rId68"/>
              <a:stretch>
                <a:fillRect/>
              </a:stretch>
            </p:blipFill>
            <p:spPr>
              <a:xfrm>
                <a:off x="4378750" y="1085503"/>
                <a:ext cx="835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 name="Ink 40">
                <a:extLst>
                  <a:ext uri="{FF2B5EF4-FFF2-40B4-BE49-F238E27FC236}">
                    <a16:creationId xmlns:a16="http://schemas.microsoft.com/office/drawing/2014/main" id="{450808AD-BF94-B742-8948-3697B2E58CAB}"/>
                  </a:ext>
                </a:extLst>
              </p14:cNvPr>
              <p14:cNvContentPartPr/>
              <p14:nvPr/>
            </p14:nvContentPartPr>
            <p14:xfrm>
              <a:off x="4806070" y="768343"/>
              <a:ext cx="213840" cy="326520"/>
            </p14:xfrm>
          </p:contentPart>
        </mc:Choice>
        <mc:Fallback>
          <p:pic>
            <p:nvPicPr>
              <p:cNvPr id="41" name="Ink 40">
                <a:extLst>
                  <a:ext uri="{FF2B5EF4-FFF2-40B4-BE49-F238E27FC236}">
                    <a16:creationId xmlns:a16="http://schemas.microsoft.com/office/drawing/2014/main" id="{450808AD-BF94-B742-8948-3697B2E58CAB}"/>
                  </a:ext>
                </a:extLst>
              </p:cNvPr>
              <p:cNvPicPr/>
              <p:nvPr/>
            </p:nvPicPr>
            <p:blipFill>
              <a:blip r:embed="rId70"/>
              <a:stretch>
                <a:fillRect/>
              </a:stretch>
            </p:blipFill>
            <p:spPr>
              <a:xfrm>
                <a:off x="4790950" y="753223"/>
                <a:ext cx="2440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Ink 41">
                <a:extLst>
                  <a:ext uri="{FF2B5EF4-FFF2-40B4-BE49-F238E27FC236}">
                    <a16:creationId xmlns:a16="http://schemas.microsoft.com/office/drawing/2014/main" id="{B568E633-67A1-1F44-9CB5-2544D043ED85}"/>
                  </a:ext>
                </a:extLst>
              </p14:cNvPr>
              <p14:cNvContentPartPr/>
              <p14:nvPr/>
            </p14:nvContentPartPr>
            <p14:xfrm>
              <a:off x="5190910" y="1049503"/>
              <a:ext cx="18720" cy="92520"/>
            </p14:xfrm>
          </p:contentPart>
        </mc:Choice>
        <mc:Fallback>
          <p:pic>
            <p:nvPicPr>
              <p:cNvPr id="42" name="Ink 41">
                <a:extLst>
                  <a:ext uri="{FF2B5EF4-FFF2-40B4-BE49-F238E27FC236}">
                    <a16:creationId xmlns:a16="http://schemas.microsoft.com/office/drawing/2014/main" id="{B568E633-67A1-1F44-9CB5-2544D043ED85}"/>
                  </a:ext>
                </a:extLst>
              </p:cNvPr>
              <p:cNvPicPr/>
              <p:nvPr/>
            </p:nvPicPr>
            <p:blipFill>
              <a:blip r:embed="rId72"/>
              <a:stretch>
                <a:fillRect/>
              </a:stretch>
            </p:blipFill>
            <p:spPr>
              <a:xfrm>
                <a:off x="5175430" y="1034383"/>
                <a:ext cx="489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1A2D0038-4285-FE46-B6C7-0438556AB74E}"/>
                  </a:ext>
                </a:extLst>
              </p14:cNvPr>
              <p14:cNvContentPartPr/>
              <p14:nvPr/>
            </p14:nvContentPartPr>
            <p14:xfrm>
              <a:off x="6498070" y="1006303"/>
              <a:ext cx="14040" cy="173160"/>
            </p14:xfrm>
          </p:contentPart>
        </mc:Choice>
        <mc:Fallback>
          <p:pic>
            <p:nvPicPr>
              <p:cNvPr id="46" name="Ink 45">
                <a:extLst>
                  <a:ext uri="{FF2B5EF4-FFF2-40B4-BE49-F238E27FC236}">
                    <a16:creationId xmlns:a16="http://schemas.microsoft.com/office/drawing/2014/main" id="{1A2D0038-4285-FE46-B6C7-0438556AB74E}"/>
                  </a:ext>
                </a:extLst>
              </p:cNvPr>
              <p:cNvPicPr/>
              <p:nvPr/>
            </p:nvPicPr>
            <p:blipFill>
              <a:blip r:embed="rId74"/>
              <a:stretch>
                <a:fillRect/>
              </a:stretch>
            </p:blipFill>
            <p:spPr>
              <a:xfrm>
                <a:off x="6482950" y="990823"/>
                <a:ext cx="44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2F24E915-C1D0-614D-AE76-5ABD40430930}"/>
                  </a:ext>
                </a:extLst>
              </p14:cNvPr>
              <p14:cNvContentPartPr/>
              <p14:nvPr/>
            </p14:nvContentPartPr>
            <p14:xfrm>
              <a:off x="6726670" y="794983"/>
              <a:ext cx="15480" cy="360000"/>
            </p14:xfrm>
          </p:contentPart>
        </mc:Choice>
        <mc:Fallback>
          <p:pic>
            <p:nvPicPr>
              <p:cNvPr id="47" name="Ink 46">
                <a:extLst>
                  <a:ext uri="{FF2B5EF4-FFF2-40B4-BE49-F238E27FC236}">
                    <a16:creationId xmlns:a16="http://schemas.microsoft.com/office/drawing/2014/main" id="{2F24E915-C1D0-614D-AE76-5ABD40430930}"/>
                  </a:ext>
                </a:extLst>
              </p:cNvPr>
              <p:cNvPicPr/>
              <p:nvPr/>
            </p:nvPicPr>
            <p:blipFill>
              <a:blip r:embed="rId76"/>
              <a:stretch>
                <a:fillRect/>
              </a:stretch>
            </p:blipFill>
            <p:spPr>
              <a:xfrm>
                <a:off x="6711550" y="779863"/>
                <a:ext cx="4608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Ink 47">
                <a:extLst>
                  <a:ext uri="{FF2B5EF4-FFF2-40B4-BE49-F238E27FC236}">
                    <a16:creationId xmlns:a16="http://schemas.microsoft.com/office/drawing/2014/main" id="{4F387F29-4F66-A244-B7AB-86D2039045C1}"/>
                  </a:ext>
                </a:extLst>
              </p14:cNvPr>
              <p14:cNvContentPartPr/>
              <p14:nvPr/>
            </p14:nvContentPartPr>
            <p14:xfrm>
              <a:off x="7014670" y="821983"/>
              <a:ext cx="160920" cy="296280"/>
            </p14:xfrm>
          </p:contentPart>
        </mc:Choice>
        <mc:Fallback>
          <p:pic>
            <p:nvPicPr>
              <p:cNvPr id="48" name="Ink 47">
                <a:extLst>
                  <a:ext uri="{FF2B5EF4-FFF2-40B4-BE49-F238E27FC236}">
                    <a16:creationId xmlns:a16="http://schemas.microsoft.com/office/drawing/2014/main" id="{4F387F29-4F66-A244-B7AB-86D2039045C1}"/>
                  </a:ext>
                </a:extLst>
              </p:cNvPr>
              <p:cNvPicPr/>
              <p:nvPr/>
            </p:nvPicPr>
            <p:blipFill>
              <a:blip r:embed="rId78"/>
              <a:stretch>
                <a:fillRect/>
              </a:stretch>
            </p:blipFill>
            <p:spPr>
              <a:xfrm>
                <a:off x="6999550" y="806863"/>
                <a:ext cx="1915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Ink 48">
                <a:extLst>
                  <a:ext uri="{FF2B5EF4-FFF2-40B4-BE49-F238E27FC236}">
                    <a16:creationId xmlns:a16="http://schemas.microsoft.com/office/drawing/2014/main" id="{0C63A04C-4026-B64F-AC76-4AAA524608D0}"/>
                  </a:ext>
                </a:extLst>
              </p14:cNvPr>
              <p14:cNvContentPartPr/>
              <p14:nvPr/>
            </p14:nvContentPartPr>
            <p14:xfrm>
              <a:off x="7356670" y="1013143"/>
              <a:ext cx="19080" cy="160200"/>
            </p14:xfrm>
          </p:contentPart>
        </mc:Choice>
        <mc:Fallback>
          <p:pic>
            <p:nvPicPr>
              <p:cNvPr id="49" name="Ink 48">
                <a:extLst>
                  <a:ext uri="{FF2B5EF4-FFF2-40B4-BE49-F238E27FC236}">
                    <a16:creationId xmlns:a16="http://schemas.microsoft.com/office/drawing/2014/main" id="{0C63A04C-4026-B64F-AC76-4AAA524608D0}"/>
                  </a:ext>
                </a:extLst>
              </p:cNvPr>
              <p:cNvPicPr/>
              <p:nvPr/>
            </p:nvPicPr>
            <p:blipFill>
              <a:blip r:embed="rId80"/>
              <a:stretch>
                <a:fillRect/>
              </a:stretch>
            </p:blipFill>
            <p:spPr>
              <a:xfrm>
                <a:off x="7341550" y="998023"/>
                <a:ext cx="493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3" name="Ink 42">
                <a:extLst>
                  <a:ext uri="{FF2B5EF4-FFF2-40B4-BE49-F238E27FC236}">
                    <a16:creationId xmlns:a16="http://schemas.microsoft.com/office/drawing/2014/main" id="{45873E29-2D03-3B49-8A8F-553B51B5A356}"/>
                  </a:ext>
                </a:extLst>
              </p14:cNvPr>
              <p14:cNvContentPartPr/>
              <p14:nvPr/>
            </p14:nvContentPartPr>
            <p14:xfrm>
              <a:off x="5521750" y="761503"/>
              <a:ext cx="212400" cy="302040"/>
            </p14:xfrm>
          </p:contentPart>
        </mc:Choice>
        <mc:Fallback>
          <p:pic>
            <p:nvPicPr>
              <p:cNvPr id="43" name="Ink 42">
                <a:extLst>
                  <a:ext uri="{FF2B5EF4-FFF2-40B4-BE49-F238E27FC236}">
                    <a16:creationId xmlns:a16="http://schemas.microsoft.com/office/drawing/2014/main" id="{45873E29-2D03-3B49-8A8F-553B51B5A356}"/>
                  </a:ext>
                </a:extLst>
              </p:cNvPr>
              <p:cNvPicPr/>
              <p:nvPr/>
            </p:nvPicPr>
            <p:blipFill>
              <a:blip r:embed="rId82"/>
              <a:stretch>
                <a:fillRect/>
              </a:stretch>
            </p:blipFill>
            <p:spPr>
              <a:xfrm>
                <a:off x="5506270" y="746023"/>
                <a:ext cx="24300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4" name="Ink 43">
                <a:extLst>
                  <a:ext uri="{FF2B5EF4-FFF2-40B4-BE49-F238E27FC236}">
                    <a16:creationId xmlns:a16="http://schemas.microsoft.com/office/drawing/2014/main" id="{FE813922-AF23-3540-9A58-19742C4EF1F7}"/>
                  </a:ext>
                </a:extLst>
              </p14:cNvPr>
              <p14:cNvContentPartPr/>
              <p14:nvPr/>
            </p14:nvContentPartPr>
            <p14:xfrm>
              <a:off x="5836750" y="962023"/>
              <a:ext cx="30600" cy="147600"/>
            </p14:xfrm>
          </p:contentPart>
        </mc:Choice>
        <mc:Fallback>
          <p:pic>
            <p:nvPicPr>
              <p:cNvPr id="44" name="Ink 43">
                <a:extLst>
                  <a:ext uri="{FF2B5EF4-FFF2-40B4-BE49-F238E27FC236}">
                    <a16:creationId xmlns:a16="http://schemas.microsoft.com/office/drawing/2014/main" id="{FE813922-AF23-3540-9A58-19742C4EF1F7}"/>
                  </a:ext>
                </a:extLst>
              </p:cNvPr>
              <p:cNvPicPr/>
              <p:nvPr/>
            </p:nvPicPr>
            <p:blipFill>
              <a:blip r:embed="rId84"/>
              <a:stretch>
                <a:fillRect/>
              </a:stretch>
            </p:blipFill>
            <p:spPr>
              <a:xfrm>
                <a:off x="5821630" y="946903"/>
                <a:ext cx="612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5" name="Ink 44">
                <a:extLst>
                  <a:ext uri="{FF2B5EF4-FFF2-40B4-BE49-F238E27FC236}">
                    <a16:creationId xmlns:a16="http://schemas.microsoft.com/office/drawing/2014/main" id="{6FE3B2CC-9B8D-2A4D-A1D0-E64C1D015FB9}"/>
                  </a:ext>
                </a:extLst>
              </p14:cNvPr>
              <p14:cNvContentPartPr/>
              <p14:nvPr/>
            </p14:nvContentPartPr>
            <p14:xfrm>
              <a:off x="6107830" y="778783"/>
              <a:ext cx="199800" cy="293400"/>
            </p14:xfrm>
          </p:contentPart>
        </mc:Choice>
        <mc:Fallback>
          <p:pic>
            <p:nvPicPr>
              <p:cNvPr id="45" name="Ink 44">
                <a:extLst>
                  <a:ext uri="{FF2B5EF4-FFF2-40B4-BE49-F238E27FC236}">
                    <a16:creationId xmlns:a16="http://schemas.microsoft.com/office/drawing/2014/main" id="{6FE3B2CC-9B8D-2A4D-A1D0-E64C1D015FB9}"/>
                  </a:ext>
                </a:extLst>
              </p:cNvPr>
              <p:cNvPicPr/>
              <p:nvPr/>
            </p:nvPicPr>
            <p:blipFill>
              <a:blip r:embed="rId86"/>
              <a:stretch>
                <a:fillRect/>
              </a:stretch>
            </p:blipFill>
            <p:spPr>
              <a:xfrm>
                <a:off x="6092350" y="763663"/>
                <a:ext cx="2300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8" name="Ink 67">
                <a:extLst>
                  <a:ext uri="{FF2B5EF4-FFF2-40B4-BE49-F238E27FC236}">
                    <a16:creationId xmlns:a16="http://schemas.microsoft.com/office/drawing/2014/main" id="{A3AB177B-1B1C-B34D-B302-C6039E9D0064}"/>
                  </a:ext>
                </a:extLst>
              </p14:cNvPr>
              <p14:cNvContentPartPr/>
              <p14:nvPr/>
            </p14:nvContentPartPr>
            <p14:xfrm>
              <a:off x="932110" y="1200703"/>
              <a:ext cx="5090760" cy="291960"/>
            </p14:xfrm>
          </p:contentPart>
        </mc:Choice>
        <mc:Fallback>
          <p:pic>
            <p:nvPicPr>
              <p:cNvPr id="68" name="Ink 67">
                <a:extLst>
                  <a:ext uri="{FF2B5EF4-FFF2-40B4-BE49-F238E27FC236}">
                    <a16:creationId xmlns:a16="http://schemas.microsoft.com/office/drawing/2014/main" id="{A3AB177B-1B1C-B34D-B302-C6039E9D0064}"/>
                  </a:ext>
                </a:extLst>
              </p:cNvPr>
              <p:cNvPicPr/>
              <p:nvPr/>
            </p:nvPicPr>
            <p:blipFill>
              <a:blip r:embed="rId88"/>
              <a:stretch>
                <a:fillRect/>
              </a:stretch>
            </p:blipFill>
            <p:spPr>
              <a:xfrm>
                <a:off x="916990" y="1185223"/>
                <a:ext cx="51213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9" name="Ink 68">
                <a:extLst>
                  <a:ext uri="{FF2B5EF4-FFF2-40B4-BE49-F238E27FC236}">
                    <a16:creationId xmlns:a16="http://schemas.microsoft.com/office/drawing/2014/main" id="{F900DE45-0E24-CA42-BC6C-68BC64FC35E2}"/>
                  </a:ext>
                </a:extLst>
              </p14:cNvPr>
              <p14:cNvContentPartPr/>
              <p14:nvPr/>
            </p14:nvContentPartPr>
            <p14:xfrm>
              <a:off x="884950" y="1342543"/>
              <a:ext cx="214560" cy="310320"/>
            </p14:xfrm>
          </p:contentPart>
        </mc:Choice>
        <mc:Fallback>
          <p:pic>
            <p:nvPicPr>
              <p:cNvPr id="69" name="Ink 68">
                <a:extLst>
                  <a:ext uri="{FF2B5EF4-FFF2-40B4-BE49-F238E27FC236}">
                    <a16:creationId xmlns:a16="http://schemas.microsoft.com/office/drawing/2014/main" id="{F900DE45-0E24-CA42-BC6C-68BC64FC35E2}"/>
                  </a:ext>
                </a:extLst>
              </p:cNvPr>
              <p:cNvPicPr/>
              <p:nvPr/>
            </p:nvPicPr>
            <p:blipFill>
              <a:blip r:embed="rId90"/>
              <a:stretch>
                <a:fillRect/>
              </a:stretch>
            </p:blipFill>
            <p:spPr>
              <a:xfrm>
                <a:off x="869830" y="1327063"/>
                <a:ext cx="2448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1" name="Ink 70">
                <a:extLst>
                  <a:ext uri="{FF2B5EF4-FFF2-40B4-BE49-F238E27FC236}">
                    <a16:creationId xmlns:a16="http://schemas.microsoft.com/office/drawing/2014/main" id="{4EFA3D5A-41B1-8747-B4D9-E49F503049C1}"/>
                  </a:ext>
                </a:extLst>
              </p14:cNvPr>
              <p14:cNvContentPartPr/>
              <p14:nvPr/>
            </p14:nvContentPartPr>
            <p14:xfrm>
              <a:off x="734110" y="1038343"/>
              <a:ext cx="249120" cy="27720"/>
            </p14:xfrm>
          </p:contentPart>
        </mc:Choice>
        <mc:Fallback>
          <p:pic>
            <p:nvPicPr>
              <p:cNvPr id="71" name="Ink 70">
                <a:extLst>
                  <a:ext uri="{FF2B5EF4-FFF2-40B4-BE49-F238E27FC236}">
                    <a16:creationId xmlns:a16="http://schemas.microsoft.com/office/drawing/2014/main" id="{4EFA3D5A-41B1-8747-B4D9-E49F503049C1}"/>
                  </a:ext>
                </a:extLst>
              </p:cNvPr>
              <p:cNvPicPr/>
              <p:nvPr/>
            </p:nvPicPr>
            <p:blipFill>
              <a:blip r:embed="rId92"/>
              <a:stretch>
                <a:fillRect/>
              </a:stretch>
            </p:blipFill>
            <p:spPr>
              <a:xfrm>
                <a:off x="718990" y="1023223"/>
                <a:ext cx="2797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2" name="Ink 71">
                <a:extLst>
                  <a:ext uri="{FF2B5EF4-FFF2-40B4-BE49-F238E27FC236}">
                    <a16:creationId xmlns:a16="http://schemas.microsoft.com/office/drawing/2014/main" id="{478794B1-1AB9-424E-9C1E-C54A5F3D709F}"/>
                  </a:ext>
                </a:extLst>
              </p14:cNvPr>
              <p14:cNvContentPartPr/>
              <p14:nvPr/>
            </p14:nvContentPartPr>
            <p14:xfrm>
              <a:off x="1053070" y="840703"/>
              <a:ext cx="8640" cy="334080"/>
            </p14:xfrm>
          </p:contentPart>
        </mc:Choice>
        <mc:Fallback>
          <p:pic>
            <p:nvPicPr>
              <p:cNvPr id="72" name="Ink 71">
                <a:extLst>
                  <a:ext uri="{FF2B5EF4-FFF2-40B4-BE49-F238E27FC236}">
                    <a16:creationId xmlns:a16="http://schemas.microsoft.com/office/drawing/2014/main" id="{478794B1-1AB9-424E-9C1E-C54A5F3D709F}"/>
                  </a:ext>
                </a:extLst>
              </p:cNvPr>
              <p:cNvPicPr/>
              <p:nvPr/>
            </p:nvPicPr>
            <p:blipFill>
              <a:blip r:embed="rId94"/>
              <a:stretch>
                <a:fillRect/>
              </a:stretch>
            </p:blipFill>
            <p:spPr>
              <a:xfrm>
                <a:off x="1037950" y="825583"/>
                <a:ext cx="388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3" name="Ink 72">
                <a:extLst>
                  <a:ext uri="{FF2B5EF4-FFF2-40B4-BE49-F238E27FC236}">
                    <a16:creationId xmlns:a16="http://schemas.microsoft.com/office/drawing/2014/main" id="{3947502B-B0DE-CF45-9F19-60972DBA3F08}"/>
                  </a:ext>
                </a:extLst>
              </p14:cNvPr>
              <p14:cNvContentPartPr/>
              <p14:nvPr/>
            </p14:nvContentPartPr>
            <p14:xfrm>
              <a:off x="1165030" y="832423"/>
              <a:ext cx="478080" cy="340920"/>
            </p14:xfrm>
          </p:contentPart>
        </mc:Choice>
        <mc:Fallback>
          <p:pic>
            <p:nvPicPr>
              <p:cNvPr id="73" name="Ink 72">
                <a:extLst>
                  <a:ext uri="{FF2B5EF4-FFF2-40B4-BE49-F238E27FC236}">
                    <a16:creationId xmlns:a16="http://schemas.microsoft.com/office/drawing/2014/main" id="{3947502B-B0DE-CF45-9F19-60972DBA3F08}"/>
                  </a:ext>
                </a:extLst>
              </p:cNvPr>
              <p:cNvPicPr/>
              <p:nvPr/>
            </p:nvPicPr>
            <p:blipFill>
              <a:blip r:embed="rId96"/>
              <a:stretch>
                <a:fillRect/>
              </a:stretch>
            </p:blipFill>
            <p:spPr>
              <a:xfrm>
                <a:off x="1149910" y="817303"/>
                <a:ext cx="5086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4" name="Ink 73">
                <a:extLst>
                  <a:ext uri="{FF2B5EF4-FFF2-40B4-BE49-F238E27FC236}">
                    <a16:creationId xmlns:a16="http://schemas.microsoft.com/office/drawing/2014/main" id="{5D9CBA2D-7FFD-334F-B846-6E4134908CD0}"/>
                  </a:ext>
                </a:extLst>
              </p14:cNvPr>
              <p14:cNvContentPartPr/>
              <p14:nvPr/>
            </p14:nvContentPartPr>
            <p14:xfrm>
              <a:off x="1744270" y="1050223"/>
              <a:ext cx="42480" cy="170640"/>
            </p14:xfrm>
          </p:contentPart>
        </mc:Choice>
        <mc:Fallback>
          <p:pic>
            <p:nvPicPr>
              <p:cNvPr id="74" name="Ink 73">
                <a:extLst>
                  <a:ext uri="{FF2B5EF4-FFF2-40B4-BE49-F238E27FC236}">
                    <a16:creationId xmlns:a16="http://schemas.microsoft.com/office/drawing/2014/main" id="{5D9CBA2D-7FFD-334F-B846-6E4134908CD0}"/>
                  </a:ext>
                </a:extLst>
              </p:cNvPr>
              <p:cNvPicPr/>
              <p:nvPr/>
            </p:nvPicPr>
            <p:blipFill>
              <a:blip r:embed="rId98"/>
              <a:stretch>
                <a:fillRect/>
              </a:stretch>
            </p:blipFill>
            <p:spPr>
              <a:xfrm>
                <a:off x="1728790" y="1035103"/>
                <a:ext cx="730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6" name="Ink 75">
                <a:extLst>
                  <a:ext uri="{FF2B5EF4-FFF2-40B4-BE49-F238E27FC236}">
                    <a16:creationId xmlns:a16="http://schemas.microsoft.com/office/drawing/2014/main" id="{418B2467-965E-9C40-AE3B-9D7C665244B9}"/>
                  </a:ext>
                </a:extLst>
              </p14:cNvPr>
              <p14:cNvContentPartPr/>
              <p14:nvPr/>
            </p14:nvContentPartPr>
            <p14:xfrm>
              <a:off x="780190" y="498703"/>
              <a:ext cx="1185840" cy="1044000"/>
            </p14:xfrm>
          </p:contentPart>
        </mc:Choice>
        <mc:Fallback>
          <p:pic>
            <p:nvPicPr>
              <p:cNvPr id="76" name="Ink 75">
                <a:extLst>
                  <a:ext uri="{FF2B5EF4-FFF2-40B4-BE49-F238E27FC236}">
                    <a16:creationId xmlns:a16="http://schemas.microsoft.com/office/drawing/2014/main" id="{418B2467-965E-9C40-AE3B-9D7C665244B9}"/>
                  </a:ext>
                </a:extLst>
              </p:cNvPr>
              <p:cNvPicPr/>
              <p:nvPr/>
            </p:nvPicPr>
            <p:blipFill>
              <a:blip r:embed="rId100"/>
              <a:stretch>
                <a:fillRect/>
              </a:stretch>
            </p:blipFill>
            <p:spPr>
              <a:xfrm>
                <a:off x="764710" y="483223"/>
                <a:ext cx="1216440" cy="10746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8" name="Ink 77">
                <a:extLst>
                  <a:ext uri="{FF2B5EF4-FFF2-40B4-BE49-F238E27FC236}">
                    <a16:creationId xmlns:a16="http://schemas.microsoft.com/office/drawing/2014/main" id="{D435AA15-E652-C74D-8F47-A27BBA864B17}"/>
                  </a:ext>
                </a:extLst>
              </p14:cNvPr>
              <p14:cNvContentPartPr/>
              <p14:nvPr/>
            </p14:nvContentPartPr>
            <p14:xfrm>
              <a:off x="859750" y="1400143"/>
              <a:ext cx="802080" cy="228240"/>
            </p14:xfrm>
          </p:contentPart>
        </mc:Choice>
        <mc:Fallback>
          <p:pic>
            <p:nvPicPr>
              <p:cNvPr id="78" name="Ink 77">
                <a:extLst>
                  <a:ext uri="{FF2B5EF4-FFF2-40B4-BE49-F238E27FC236}">
                    <a16:creationId xmlns:a16="http://schemas.microsoft.com/office/drawing/2014/main" id="{D435AA15-E652-C74D-8F47-A27BBA864B17}"/>
                  </a:ext>
                </a:extLst>
              </p:cNvPr>
              <p:cNvPicPr/>
              <p:nvPr/>
            </p:nvPicPr>
            <p:blipFill>
              <a:blip r:embed="rId102"/>
              <a:stretch>
                <a:fillRect/>
              </a:stretch>
            </p:blipFill>
            <p:spPr>
              <a:xfrm>
                <a:off x="844270" y="1384663"/>
                <a:ext cx="8326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9" name="Ink 78">
                <a:extLst>
                  <a:ext uri="{FF2B5EF4-FFF2-40B4-BE49-F238E27FC236}">
                    <a16:creationId xmlns:a16="http://schemas.microsoft.com/office/drawing/2014/main" id="{5D6B1425-42E1-BA47-801B-6B304CE5C295}"/>
                  </a:ext>
                </a:extLst>
              </p14:cNvPr>
              <p14:cNvContentPartPr/>
              <p14:nvPr/>
            </p14:nvContentPartPr>
            <p14:xfrm>
              <a:off x="936790" y="1419223"/>
              <a:ext cx="579600" cy="178560"/>
            </p14:xfrm>
          </p:contentPart>
        </mc:Choice>
        <mc:Fallback>
          <p:pic>
            <p:nvPicPr>
              <p:cNvPr id="79" name="Ink 78">
                <a:extLst>
                  <a:ext uri="{FF2B5EF4-FFF2-40B4-BE49-F238E27FC236}">
                    <a16:creationId xmlns:a16="http://schemas.microsoft.com/office/drawing/2014/main" id="{5D6B1425-42E1-BA47-801B-6B304CE5C295}"/>
                  </a:ext>
                </a:extLst>
              </p:cNvPr>
              <p:cNvPicPr/>
              <p:nvPr/>
            </p:nvPicPr>
            <p:blipFill>
              <a:blip r:embed="rId104"/>
              <a:stretch>
                <a:fillRect/>
              </a:stretch>
            </p:blipFill>
            <p:spPr>
              <a:xfrm>
                <a:off x="921670" y="1404103"/>
                <a:ext cx="6102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0" name="Ink 79">
                <a:extLst>
                  <a:ext uri="{FF2B5EF4-FFF2-40B4-BE49-F238E27FC236}">
                    <a16:creationId xmlns:a16="http://schemas.microsoft.com/office/drawing/2014/main" id="{04229461-4671-2743-AB89-6E3BD680489F}"/>
                  </a:ext>
                </a:extLst>
              </p14:cNvPr>
              <p14:cNvContentPartPr/>
              <p14:nvPr/>
            </p14:nvContentPartPr>
            <p14:xfrm>
              <a:off x="838150" y="1411663"/>
              <a:ext cx="744120" cy="254160"/>
            </p14:xfrm>
          </p:contentPart>
        </mc:Choice>
        <mc:Fallback>
          <p:pic>
            <p:nvPicPr>
              <p:cNvPr id="80" name="Ink 79">
                <a:extLst>
                  <a:ext uri="{FF2B5EF4-FFF2-40B4-BE49-F238E27FC236}">
                    <a16:creationId xmlns:a16="http://schemas.microsoft.com/office/drawing/2014/main" id="{04229461-4671-2743-AB89-6E3BD680489F}"/>
                  </a:ext>
                </a:extLst>
              </p:cNvPr>
              <p:cNvPicPr/>
              <p:nvPr/>
            </p:nvPicPr>
            <p:blipFill>
              <a:blip r:embed="rId106"/>
              <a:stretch>
                <a:fillRect/>
              </a:stretch>
            </p:blipFill>
            <p:spPr>
              <a:xfrm>
                <a:off x="823030" y="1396183"/>
                <a:ext cx="7743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4" name="Ink 83">
                <a:extLst>
                  <a:ext uri="{FF2B5EF4-FFF2-40B4-BE49-F238E27FC236}">
                    <a16:creationId xmlns:a16="http://schemas.microsoft.com/office/drawing/2014/main" id="{9EDBEB8E-1A64-1C4A-8508-1A83F7D04A59}"/>
                  </a:ext>
                </a:extLst>
              </p14:cNvPr>
              <p14:cNvContentPartPr/>
              <p14:nvPr/>
            </p14:nvContentPartPr>
            <p14:xfrm>
              <a:off x="1061710" y="1229503"/>
              <a:ext cx="853560" cy="267840"/>
            </p14:xfrm>
          </p:contentPart>
        </mc:Choice>
        <mc:Fallback>
          <p:pic>
            <p:nvPicPr>
              <p:cNvPr id="84" name="Ink 83">
                <a:extLst>
                  <a:ext uri="{FF2B5EF4-FFF2-40B4-BE49-F238E27FC236}">
                    <a16:creationId xmlns:a16="http://schemas.microsoft.com/office/drawing/2014/main" id="{9EDBEB8E-1A64-1C4A-8508-1A83F7D04A59}"/>
                  </a:ext>
                </a:extLst>
              </p:cNvPr>
              <p:cNvPicPr/>
              <p:nvPr/>
            </p:nvPicPr>
            <p:blipFill>
              <a:blip r:embed="rId108"/>
              <a:stretch>
                <a:fillRect/>
              </a:stretch>
            </p:blipFill>
            <p:spPr>
              <a:xfrm>
                <a:off x="1046230" y="1214023"/>
                <a:ext cx="8841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5" name="Ink 84">
                <a:extLst>
                  <a:ext uri="{FF2B5EF4-FFF2-40B4-BE49-F238E27FC236}">
                    <a16:creationId xmlns:a16="http://schemas.microsoft.com/office/drawing/2014/main" id="{1BF8517B-6FBA-5E49-8E75-46EBB85A9526}"/>
                  </a:ext>
                </a:extLst>
              </p14:cNvPr>
              <p14:cNvContentPartPr/>
              <p14:nvPr/>
            </p14:nvContentPartPr>
            <p14:xfrm>
              <a:off x="993670" y="1321663"/>
              <a:ext cx="760680" cy="287280"/>
            </p14:xfrm>
          </p:contentPart>
        </mc:Choice>
        <mc:Fallback>
          <p:pic>
            <p:nvPicPr>
              <p:cNvPr id="85" name="Ink 84">
                <a:extLst>
                  <a:ext uri="{FF2B5EF4-FFF2-40B4-BE49-F238E27FC236}">
                    <a16:creationId xmlns:a16="http://schemas.microsoft.com/office/drawing/2014/main" id="{1BF8517B-6FBA-5E49-8E75-46EBB85A9526}"/>
                  </a:ext>
                </a:extLst>
              </p:cNvPr>
              <p:cNvPicPr/>
              <p:nvPr/>
            </p:nvPicPr>
            <p:blipFill>
              <a:blip r:embed="rId110"/>
              <a:stretch>
                <a:fillRect/>
              </a:stretch>
            </p:blipFill>
            <p:spPr>
              <a:xfrm>
                <a:off x="978550" y="1306183"/>
                <a:ext cx="79128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6" name="Ink 85">
                <a:extLst>
                  <a:ext uri="{FF2B5EF4-FFF2-40B4-BE49-F238E27FC236}">
                    <a16:creationId xmlns:a16="http://schemas.microsoft.com/office/drawing/2014/main" id="{45A7C84A-6C58-9B4F-A70F-1B53691DD6D0}"/>
                  </a:ext>
                </a:extLst>
              </p14:cNvPr>
              <p14:cNvContentPartPr/>
              <p14:nvPr/>
            </p14:nvContentPartPr>
            <p14:xfrm>
              <a:off x="1029310" y="1347943"/>
              <a:ext cx="652320" cy="312120"/>
            </p14:xfrm>
          </p:contentPart>
        </mc:Choice>
        <mc:Fallback>
          <p:pic>
            <p:nvPicPr>
              <p:cNvPr id="86" name="Ink 85">
                <a:extLst>
                  <a:ext uri="{FF2B5EF4-FFF2-40B4-BE49-F238E27FC236}">
                    <a16:creationId xmlns:a16="http://schemas.microsoft.com/office/drawing/2014/main" id="{45A7C84A-6C58-9B4F-A70F-1B53691DD6D0}"/>
                  </a:ext>
                </a:extLst>
              </p:cNvPr>
              <p:cNvPicPr/>
              <p:nvPr/>
            </p:nvPicPr>
            <p:blipFill>
              <a:blip r:embed="rId112"/>
              <a:stretch>
                <a:fillRect/>
              </a:stretch>
            </p:blipFill>
            <p:spPr>
              <a:xfrm>
                <a:off x="1013830" y="1332823"/>
                <a:ext cx="68292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7" name="Ink 86">
                <a:extLst>
                  <a:ext uri="{FF2B5EF4-FFF2-40B4-BE49-F238E27FC236}">
                    <a16:creationId xmlns:a16="http://schemas.microsoft.com/office/drawing/2014/main" id="{256A4394-386D-4441-948A-99B127523FC1}"/>
                  </a:ext>
                </a:extLst>
              </p14:cNvPr>
              <p14:cNvContentPartPr/>
              <p14:nvPr/>
            </p14:nvContentPartPr>
            <p14:xfrm>
              <a:off x="942550" y="1270543"/>
              <a:ext cx="783720" cy="320040"/>
            </p14:xfrm>
          </p:contentPart>
        </mc:Choice>
        <mc:Fallback>
          <p:pic>
            <p:nvPicPr>
              <p:cNvPr id="87" name="Ink 86">
                <a:extLst>
                  <a:ext uri="{FF2B5EF4-FFF2-40B4-BE49-F238E27FC236}">
                    <a16:creationId xmlns:a16="http://schemas.microsoft.com/office/drawing/2014/main" id="{256A4394-386D-4441-948A-99B127523FC1}"/>
                  </a:ext>
                </a:extLst>
              </p:cNvPr>
              <p:cNvPicPr/>
              <p:nvPr/>
            </p:nvPicPr>
            <p:blipFill>
              <a:blip r:embed="rId114"/>
              <a:stretch>
                <a:fillRect/>
              </a:stretch>
            </p:blipFill>
            <p:spPr>
              <a:xfrm>
                <a:off x="927430" y="1255423"/>
                <a:ext cx="814320" cy="350640"/>
              </a:xfrm>
              <a:prstGeom prst="rect">
                <a:avLst/>
              </a:prstGeom>
            </p:spPr>
          </p:pic>
        </mc:Fallback>
      </mc:AlternateContent>
      <p:grpSp>
        <p:nvGrpSpPr>
          <p:cNvPr id="91" name="Group 90">
            <a:extLst>
              <a:ext uri="{FF2B5EF4-FFF2-40B4-BE49-F238E27FC236}">
                <a16:creationId xmlns:a16="http://schemas.microsoft.com/office/drawing/2014/main" id="{B82AAA05-6EA4-3043-B411-B4DC7674AADA}"/>
              </a:ext>
            </a:extLst>
          </p:cNvPr>
          <p:cNvGrpSpPr/>
          <p:nvPr/>
        </p:nvGrpSpPr>
        <p:grpSpPr>
          <a:xfrm>
            <a:off x="6613630" y="4720783"/>
            <a:ext cx="736560" cy="265320"/>
            <a:chOff x="6613630" y="4720783"/>
            <a:chExt cx="736560" cy="265320"/>
          </a:xfrm>
        </p:grpSpPr>
        <mc:AlternateContent xmlns:mc="http://schemas.openxmlformats.org/markup-compatibility/2006">
          <mc:Choice xmlns:p14="http://schemas.microsoft.com/office/powerpoint/2010/main" Requires="p14">
            <p:contentPart p14:bwMode="auto" r:id="rId115">
              <p14:nvContentPartPr>
                <p14:cNvPr id="89" name="Ink 88">
                  <a:extLst>
                    <a:ext uri="{FF2B5EF4-FFF2-40B4-BE49-F238E27FC236}">
                      <a16:creationId xmlns:a16="http://schemas.microsoft.com/office/drawing/2014/main" id="{9D3EE60A-0120-C34A-B6DC-9209BDFF3480}"/>
                    </a:ext>
                  </a:extLst>
                </p14:cNvPr>
                <p14:cNvContentPartPr/>
                <p14:nvPr/>
              </p14:nvContentPartPr>
              <p14:xfrm>
                <a:off x="6664390" y="4870903"/>
                <a:ext cx="685800" cy="47160"/>
              </p14:xfrm>
            </p:contentPart>
          </mc:Choice>
          <mc:Fallback>
            <p:pic>
              <p:nvPicPr>
                <p:cNvPr id="89" name="Ink 88">
                  <a:extLst>
                    <a:ext uri="{FF2B5EF4-FFF2-40B4-BE49-F238E27FC236}">
                      <a16:creationId xmlns:a16="http://schemas.microsoft.com/office/drawing/2014/main" id="{9D3EE60A-0120-C34A-B6DC-9209BDFF3480}"/>
                    </a:ext>
                  </a:extLst>
                </p:cNvPr>
                <p:cNvPicPr/>
                <p:nvPr/>
              </p:nvPicPr>
              <p:blipFill>
                <a:blip r:embed="rId116"/>
                <a:stretch>
                  <a:fillRect/>
                </a:stretch>
              </p:blipFill>
              <p:spPr>
                <a:xfrm>
                  <a:off x="6648910" y="4855783"/>
                  <a:ext cx="7160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0" name="Ink 89">
                  <a:extLst>
                    <a:ext uri="{FF2B5EF4-FFF2-40B4-BE49-F238E27FC236}">
                      <a16:creationId xmlns:a16="http://schemas.microsoft.com/office/drawing/2014/main" id="{019C78B6-D43E-8547-B345-274F726EE397}"/>
                    </a:ext>
                  </a:extLst>
                </p14:cNvPr>
                <p14:cNvContentPartPr/>
                <p14:nvPr/>
              </p14:nvContentPartPr>
              <p14:xfrm>
                <a:off x="6613630" y="4720783"/>
                <a:ext cx="279360" cy="265320"/>
              </p14:xfrm>
            </p:contentPart>
          </mc:Choice>
          <mc:Fallback>
            <p:pic>
              <p:nvPicPr>
                <p:cNvPr id="90" name="Ink 89">
                  <a:extLst>
                    <a:ext uri="{FF2B5EF4-FFF2-40B4-BE49-F238E27FC236}">
                      <a16:creationId xmlns:a16="http://schemas.microsoft.com/office/drawing/2014/main" id="{019C78B6-D43E-8547-B345-274F726EE397}"/>
                    </a:ext>
                  </a:extLst>
                </p:cNvPr>
                <p:cNvPicPr/>
                <p:nvPr/>
              </p:nvPicPr>
              <p:blipFill>
                <a:blip r:embed="rId118"/>
                <a:stretch>
                  <a:fillRect/>
                </a:stretch>
              </p:blipFill>
              <p:spPr>
                <a:xfrm>
                  <a:off x="6598150" y="4705663"/>
                  <a:ext cx="309960" cy="295920"/>
                </a:xfrm>
                <a:prstGeom prst="rect">
                  <a:avLst/>
                </a:prstGeom>
              </p:spPr>
            </p:pic>
          </mc:Fallback>
        </mc:AlternateContent>
      </p:grpSp>
      <p:grpSp>
        <p:nvGrpSpPr>
          <p:cNvPr id="97" name="Group 96">
            <a:extLst>
              <a:ext uri="{FF2B5EF4-FFF2-40B4-BE49-F238E27FC236}">
                <a16:creationId xmlns:a16="http://schemas.microsoft.com/office/drawing/2014/main" id="{8F7E3A96-CCAF-7E47-8031-58A42E1ACFC3}"/>
              </a:ext>
            </a:extLst>
          </p:cNvPr>
          <p:cNvGrpSpPr/>
          <p:nvPr/>
        </p:nvGrpSpPr>
        <p:grpSpPr>
          <a:xfrm>
            <a:off x="7670590" y="789223"/>
            <a:ext cx="4313520" cy="545760"/>
            <a:chOff x="7670590" y="789223"/>
            <a:chExt cx="4313520" cy="545760"/>
          </a:xfrm>
        </p:grpSpPr>
        <mc:AlternateContent xmlns:mc="http://schemas.openxmlformats.org/markup-compatibility/2006">
          <mc:Choice xmlns:p14="http://schemas.microsoft.com/office/powerpoint/2010/main" Requires="p14">
            <p:contentPart p14:bwMode="auto" r:id="rId119">
              <p14:nvContentPartPr>
                <p14:cNvPr id="50" name="Ink 49">
                  <a:extLst>
                    <a:ext uri="{FF2B5EF4-FFF2-40B4-BE49-F238E27FC236}">
                      <a16:creationId xmlns:a16="http://schemas.microsoft.com/office/drawing/2014/main" id="{54CFA5D0-5AF0-EA43-918C-520BE8D18C7C}"/>
                    </a:ext>
                  </a:extLst>
                </p14:cNvPr>
                <p14:cNvContentPartPr/>
                <p14:nvPr/>
              </p14:nvContentPartPr>
              <p14:xfrm>
                <a:off x="7670590" y="839983"/>
                <a:ext cx="24840" cy="241560"/>
              </p14:xfrm>
            </p:contentPart>
          </mc:Choice>
          <mc:Fallback>
            <p:pic>
              <p:nvPicPr>
                <p:cNvPr id="50" name="Ink 49">
                  <a:extLst>
                    <a:ext uri="{FF2B5EF4-FFF2-40B4-BE49-F238E27FC236}">
                      <a16:creationId xmlns:a16="http://schemas.microsoft.com/office/drawing/2014/main" id="{54CFA5D0-5AF0-EA43-918C-520BE8D18C7C}"/>
                    </a:ext>
                  </a:extLst>
                </p:cNvPr>
                <p:cNvPicPr/>
                <p:nvPr/>
              </p:nvPicPr>
              <p:blipFill>
                <a:blip r:embed="rId120"/>
                <a:stretch>
                  <a:fillRect/>
                </a:stretch>
              </p:blipFill>
              <p:spPr>
                <a:xfrm>
                  <a:off x="7655470" y="824863"/>
                  <a:ext cx="554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1" name="Ink 50">
                  <a:extLst>
                    <a:ext uri="{FF2B5EF4-FFF2-40B4-BE49-F238E27FC236}">
                      <a16:creationId xmlns:a16="http://schemas.microsoft.com/office/drawing/2014/main" id="{16666212-E0CE-D349-9BA2-3C9E745598E0}"/>
                    </a:ext>
                  </a:extLst>
                </p14:cNvPr>
                <p14:cNvContentPartPr/>
                <p14:nvPr/>
              </p14:nvContentPartPr>
              <p14:xfrm>
                <a:off x="7872550" y="820903"/>
                <a:ext cx="303120" cy="180000"/>
              </p14:xfrm>
            </p:contentPart>
          </mc:Choice>
          <mc:Fallback>
            <p:pic>
              <p:nvPicPr>
                <p:cNvPr id="51" name="Ink 50">
                  <a:extLst>
                    <a:ext uri="{FF2B5EF4-FFF2-40B4-BE49-F238E27FC236}">
                      <a16:creationId xmlns:a16="http://schemas.microsoft.com/office/drawing/2014/main" id="{16666212-E0CE-D349-9BA2-3C9E745598E0}"/>
                    </a:ext>
                  </a:extLst>
                </p:cNvPr>
                <p:cNvPicPr/>
                <p:nvPr/>
              </p:nvPicPr>
              <p:blipFill>
                <a:blip r:embed="rId122"/>
                <a:stretch>
                  <a:fillRect/>
                </a:stretch>
              </p:blipFill>
              <p:spPr>
                <a:xfrm>
                  <a:off x="7857430" y="805783"/>
                  <a:ext cx="3333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2" name="Ink 51">
                  <a:extLst>
                    <a:ext uri="{FF2B5EF4-FFF2-40B4-BE49-F238E27FC236}">
                      <a16:creationId xmlns:a16="http://schemas.microsoft.com/office/drawing/2014/main" id="{5F79FAC8-0714-B740-8D99-588631B67A02}"/>
                    </a:ext>
                  </a:extLst>
                </p14:cNvPr>
                <p14:cNvContentPartPr/>
                <p14:nvPr/>
              </p14:nvContentPartPr>
              <p14:xfrm>
                <a:off x="8298430" y="960583"/>
                <a:ext cx="19080" cy="161280"/>
              </p14:xfrm>
            </p:contentPart>
          </mc:Choice>
          <mc:Fallback>
            <p:pic>
              <p:nvPicPr>
                <p:cNvPr id="52" name="Ink 51">
                  <a:extLst>
                    <a:ext uri="{FF2B5EF4-FFF2-40B4-BE49-F238E27FC236}">
                      <a16:creationId xmlns:a16="http://schemas.microsoft.com/office/drawing/2014/main" id="{5F79FAC8-0714-B740-8D99-588631B67A02}"/>
                    </a:ext>
                  </a:extLst>
                </p:cNvPr>
                <p:cNvPicPr/>
                <p:nvPr/>
              </p:nvPicPr>
              <p:blipFill>
                <a:blip r:embed="rId124"/>
                <a:stretch>
                  <a:fillRect/>
                </a:stretch>
              </p:blipFill>
              <p:spPr>
                <a:xfrm>
                  <a:off x="8283310" y="945103"/>
                  <a:ext cx="496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3" name="Ink 52">
                  <a:extLst>
                    <a:ext uri="{FF2B5EF4-FFF2-40B4-BE49-F238E27FC236}">
                      <a16:creationId xmlns:a16="http://schemas.microsoft.com/office/drawing/2014/main" id="{86F488D5-E646-344A-B7D3-22648AE5BD06}"/>
                    </a:ext>
                  </a:extLst>
                </p14:cNvPr>
                <p14:cNvContentPartPr/>
                <p14:nvPr/>
              </p14:nvContentPartPr>
              <p14:xfrm>
                <a:off x="8507230" y="789583"/>
                <a:ext cx="20520" cy="312840"/>
              </p14:xfrm>
            </p:contentPart>
          </mc:Choice>
          <mc:Fallback>
            <p:pic>
              <p:nvPicPr>
                <p:cNvPr id="53" name="Ink 52">
                  <a:extLst>
                    <a:ext uri="{FF2B5EF4-FFF2-40B4-BE49-F238E27FC236}">
                      <a16:creationId xmlns:a16="http://schemas.microsoft.com/office/drawing/2014/main" id="{86F488D5-E646-344A-B7D3-22648AE5BD06}"/>
                    </a:ext>
                  </a:extLst>
                </p:cNvPr>
                <p:cNvPicPr/>
                <p:nvPr/>
              </p:nvPicPr>
              <p:blipFill>
                <a:blip r:embed="rId126"/>
                <a:stretch>
                  <a:fillRect/>
                </a:stretch>
              </p:blipFill>
              <p:spPr>
                <a:xfrm>
                  <a:off x="8492110" y="774463"/>
                  <a:ext cx="511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4" name="Ink 53">
                  <a:extLst>
                    <a:ext uri="{FF2B5EF4-FFF2-40B4-BE49-F238E27FC236}">
                      <a16:creationId xmlns:a16="http://schemas.microsoft.com/office/drawing/2014/main" id="{99B8C665-CA6F-3E40-90D8-9B132FED6B26}"/>
                    </a:ext>
                  </a:extLst>
                </p14:cNvPr>
                <p14:cNvContentPartPr/>
                <p14:nvPr/>
              </p14:nvContentPartPr>
              <p14:xfrm>
                <a:off x="8812510" y="819103"/>
                <a:ext cx="313560" cy="289440"/>
              </p14:xfrm>
            </p:contentPart>
          </mc:Choice>
          <mc:Fallback>
            <p:pic>
              <p:nvPicPr>
                <p:cNvPr id="54" name="Ink 53">
                  <a:extLst>
                    <a:ext uri="{FF2B5EF4-FFF2-40B4-BE49-F238E27FC236}">
                      <a16:creationId xmlns:a16="http://schemas.microsoft.com/office/drawing/2014/main" id="{99B8C665-CA6F-3E40-90D8-9B132FED6B26}"/>
                    </a:ext>
                  </a:extLst>
                </p:cNvPr>
                <p:cNvPicPr/>
                <p:nvPr/>
              </p:nvPicPr>
              <p:blipFill>
                <a:blip r:embed="rId128"/>
                <a:stretch>
                  <a:fillRect/>
                </a:stretch>
              </p:blipFill>
              <p:spPr>
                <a:xfrm>
                  <a:off x="8797390" y="803983"/>
                  <a:ext cx="3438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5" name="Ink 54">
                  <a:extLst>
                    <a:ext uri="{FF2B5EF4-FFF2-40B4-BE49-F238E27FC236}">
                      <a16:creationId xmlns:a16="http://schemas.microsoft.com/office/drawing/2014/main" id="{1E10C600-CA3C-4D44-8C00-0B9AA5A891AE}"/>
                    </a:ext>
                  </a:extLst>
                </p14:cNvPr>
                <p14:cNvContentPartPr/>
                <p14:nvPr/>
              </p14:nvContentPartPr>
              <p14:xfrm>
                <a:off x="9148750" y="995143"/>
                <a:ext cx="36360" cy="86760"/>
              </p14:xfrm>
            </p:contentPart>
          </mc:Choice>
          <mc:Fallback>
            <p:pic>
              <p:nvPicPr>
                <p:cNvPr id="55" name="Ink 54">
                  <a:extLst>
                    <a:ext uri="{FF2B5EF4-FFF2-40B4-BE49-F238E27FC236}">
                      <a16:creationId xmlns:a16="http://schemas.microsoft.com/office/drawing/2014/main" id="{1E10C600-CA3C-4D44-8C00-0B9AA5A891AE}"/>
                    </a:ext>
                  </a:extLst>
                </p:cNvPr>
                <p:cNvPicPr/>
                <p:nvPr/>
              </p:nvPicPr>
              <p:blipFill>
                <a:blip r:embed="rId130"/>
                <a:stretch>
                  <a:fillRect/>
                </a:stretch>
              </p:blipFill>
              <p:spPr>
                <a:xfrm>
                  <a:off x="9133270" y="979663"/>
                  <a:ext cx="669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6" name="Ink 55">
                  <a:extLst>
                    <a:ext uri="{FF2B5EF4-FFF2-40B4-BE49-F238E27FC236}">
                      <a16:creationId xmlns:a16="http://schemas.microsoft.com/office/drawing/2014/main" id="{2F29B679-B5ED-A543-9394-978B7EB3F7A4}"/>
                    </a:ext>
                  </a:extLst>
                </p14:cNvPr>
                <p14:cNvContentPartPr/>
                <p14:nvPr/>
              </p14:nvContentPartPr>
              <p14:xfrm>
                <a:off x="9632230" y="834943"/>
                <a:ext cx="68400" cy="73440"/>
              </p14:xfrm>
            </p:contentPart>
          </mc:Choice>
          <mc:Fallback>
            <p:pic>
              <p:nvPicPr>
                <p:cNvPr id="56" name="Ink 55">
                  <a:extLst>
                    <a:ext uri="{FF2B5EF4-FFF2-40B4-BE49-F238E27FC236}">
                      <a16:creationId xmlns:a16="http://schemas.microsoft.com/office/drawing/2014/main" id="{2F29B679-B5ED-A543-9394-978B7EB3F7A4}"/>
                    </a:ext>
                  </a:extLst>
                </p:cNvPr>
                <p:cNvPicPr/>
                <p:nvPr/>
              </p:nvPicPr>
              <p:blipFill>
                <a:blip r:embed="rId132"/>
                <a:stretch>
                  <a:fillRect/>
                </a:stretch>
              </p:blipFill>
              <p:spPr>
                <a:xfrm>
                  <a:off x="9617110" y="819823"/>
                  <a:ext cx="990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7" name="Ink 56">
                  <a:extLst>
                    <a:ext uri="{FF2B5EF4-FFF2-40B4-BE49-F238E27FC236}">
                      <a16:creationId xmlns:a16="http://schemas.microsoft.com/office/drawing/2014/main" id="{81FF778B-1CB0-5D46-971D-DB924D87ECED}"/>
                    </a:ext>
                  </a:extLst>
                </p14:cNvPr>
                <p14:cNvContentPartPr/>
                <p14:nvPr/>
              </p14:nvContentPartPr>
              <p14:xfrm>
                <a:off x="9464830" y="814063"/>
                <a:ext cx="296280" cy="293400"/>
              </p14:xfrm>
            </p:contentPart>
          </mc:Choice>
          <mc:Fallback>
            <p:pic>
              <p:nvPicPr>
                <p:cNvPr id="57" name="Ink 56">
                  <a:extLst>
                    <a:ext uri="{FF2B5EF4-FFF2-40B4-BE49-F238E27FC236}">
                      <a16:creationId xmlns:a16="http://schemas.microsoft.com/office/drawing/2014/main" id="{81FF778B-1CB0-5D46-971D-DB924D87ECED}"/>
                    </a:ext>
                  </a:extLst>
                </p:cNvPr>
                <p:cNvPicPr/>
                <p:nvPr/>
              </p:nvPicPr>
              <p:blipFill>
                <a:blip r:embed="rId134"/>
                <a:stretch>
                  <a:fillRect/>
                </a:stretch>
              </p:blipFill>
              <p:spPr>
                <a:xfrm>
                  <a:off x="9449710" y="798943"/>
                  <a:ext cx="3268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8" name="Ink 57">
                  <a:extLst>
                    <a:ext uri="{FF2B5EF4-FFF2-40B4-BE49-F238E27FC236}">
                      <a16:creationId xmlns:a16="http://schemas.microsoft.com/office/drawing/2014/main" id="{6A7A03F7-E6A5-9F4D-813E-B1F6325818C2}"/>
                    </a:ext>
                  </a:extLst>
                </p14:cNvPr>
                <p14:cNvContentPartPr/>
                <p14:nvPr/>
              </p14:nvContentPartPr>
              <p14:xfrm>
                <a:off x="9860830" y="846463"/>
                <a:ext cx="117360" cy="299160"/>
              </p14:xfrm>
            </p:contentPart>
          </mc:Choice>
          <mc:Fallback>
            <p:pic>
              <p:nvPicPr>
                <p:cNvPr id="58" name="Ink 57">
                  <a:extLst>
                    <a:ext uri="{FF2B5EF4-FFF2-40B4-BE49-F238E27FC236}">
                      <a16:creationId xmlns:a16="http://schemas.microsoft.com/office/drawing/2014/main" id="{6A7A03F7-E6A5-9F4D-813E-B1F6325818C2}"/>
                    </a:ext>
                  </a:extLst>
                </p:cNvPr>
                <p:cNvPicPr/>
                <p:nvPr/>
              </p:nvPicPr>
              <p:blipFill>
                <a:blip r:embed="rId136"/>
                <a:stretch>
                  <a:fillRect/>
                </a:stretch>
              </p:blipFill>
              <p:spPr>
                <a:xfrm>
                  <a:off x="9845710" y="830983"/>
                  <a:ext cx="14796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9" name="Ink 58">
                  <a:extLst>
                    <a:ext uri="{FF2B5EF4-FFF2-40B4-BE49-F238E27FC236}">
                      <a16:creationId xmlns:a16="http://schemas.microsoft.com/office/drawing/2014/main" id="{39F18330-8FC6-644F-AA73-285C66B25C28}"/>
                    </a:ext>
                  </a:extLst>
                </p14:cNvPr>
                <p14:cNvContentPartPr/>
                <p14:nvPr/>
              </p14:nvContentPartPr>
              <p14:xfrm>
                <a:off x="9898990" y="789223"/>
                <a:ext cx="187560" cy="51480"/>
              </p14:xfrm>
            </p:contentPart>
          </mc:Choice>
          <mc:Fallback>
            <p:pic>
              <p:nvPicPr>
                <p:cNvPr id="59" name="Ink 58">
                  <a:extLst>
                    <a:ext uri="{FF2B5EF4-FFF2-40B4-BE49-F238E27FC236}">
                      <a16:creationId xmlns:a16="http://schemas.microsoft.com/office/drawing/2014/main" id="{39F18330-8FC6-644F-AA73-285C66B25C28}"/>
                    </a:ext>
                  </a:extLst>
                </p:cNvPr>
                <p:cNvPicPr/>
                <p:nvPr/>
              </p:nvPicPr>
              <p:blipFill>
                <a:blip r:embed="rId138"/>
                <a:stretch>
                  <a:fillRect/>
                </a:stretch>
              </p:blipFill>
              <p:spPr>
                <a:xfrm>
                  <a:off x="9883870" y="774103"/>
                  <a:ext cx="2181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2" name="Ink 91">
                  <a:extLst>
                    <a:ext uri="{FF2B5EF4-FFF2-40B4-BE49-F238E27FC236}">
                      <a16:creationId xmlns:a16="http://schemas.microsoft.com/office/drawing/2014/main" id="{DF559153-9CCF-F146-B9A9-70DACF7F32B8}"/>
                    </a:ext>
                  </a:extLst>
                </p14:cNvPr>
                <p14:cNvContentPartPr/>
                <p14:nvPr/>
              </p14:nvContentPartPr>
              <p14:xfrm>
                <a:off x="10272310" y="1154263"/>
                <a:ext cx="27000" cy="180720"/>
              </p14:xfrm>
            </p:contentPart>
          </mc:Choice>
          <mc:Fallback>
            <p:pic>
              <p:nvPicPr>
                <p:cNvPr id="92" name="Ink 91">
                  <a:extLst>
                    <a:ext uri="{FF2B5EF4-FFF2-40B4-BE49-F238E27FC236}">
                      <a16:creationId xmlns:a16="http://schemas.microsoft.com/office/drawing/2014/main" id="{DF559153-9CCF-F146-B9A9-70DACF7F32B8}"/>
                    </a:ext>
                  </a:extLst>
                </p:cNvPr>
                <p:cNvPicPr/>
                <p:nvPr/>
              </p:nvPicPr>
              <p:blipFill>
                <a:blip r:embed="rId140"/>
                <a:stretch>
                  <a:fillRect/>
                </a:stretch>
              </p:blipFill>
              <p:spPr>
                <a:xfrm>
                  <a:off x="10256830" y="1139143"/>
                  <a:ext cx="576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3" name="Ink 92">
                  <a:extLst>
                    <a:ext uri="{FF2B5EF4-FFF2-40B4-BE49-F238E27FC236}">
                      <a16:creationId xmlns:a16="http://schemas.microsoft.com/office/drawing/2014/main" id="{EF9D5657-9ADA-AC43-8F90-5C2919BFE16C}"/>
                    </a:ext>
                  </a:extLst>
                </p14:cNvPr>
                <p14:cNvContentPartPr/>
                <p14:nvPr/>
              </p14:nvContentPartPr>
              <p14:xfrm>
                <a:off x="10568590" y="865183"/>
                <a:ext cx="10080" cy="302040"/>
              </p14:xfrm>
            </p:contentPart>
          </mc:Choice>
          <mc:Fallback>
            <p:pic>
              <p:nvPicPr>
                <p:cNvPr id="93" name="Ink 92">
                  <a:extLst>
                    <a:ext uri="{FF2B5EF4-FFF2-40B4-BE49-F238E27FC236}">
                      <a16:creationId xmlns:a16="http://schemas.microsoft.com/office/drawing/2014/main" id="{EF9D5657-9ADA-AC43-8F90-5C2919BFE16C}"/>
                    </a:ext>
                  </a:extLst>
                </p:cNvPr>
                <p:cNvPicPr/>
                <p:nvPr/>
              </p:nvPicPr>
              <p:blipFill>
                <a:blip r:embed="rId142"/>
                <a:stretch>
                  <a:fillRect/>
                </a:stretch>
              </p:blipFill>
              <p:spPr>
                <a:xfrm>
                  <a:off x="10553470" y="850063"/>
                  <a:ext cx="4068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4" name="Ink 93">
                  <a:extLst>
                    <a:ext uri="{FF2B5EF4-FFF2-40B4-BE49-F238E27FC236}">
                      <a16:creationId xmlns:a16="http://schemas.microsoft.com/office/drawing/2014/main" id="{1AFB27E2-B85B-C94F-839C-783C46882C97}"/>
                    </a:ext>
                  </a:extLst>
                </p14:cNvPr>
                <p14:cNvContentPartPr/>
                <p14:nvPr/>
              </p14:nvContentPartPr>
              <p14:xfrm>
                <a:off x="10784590" y="837103"/>
                <a:ext cx="1199520" cy="313560"/>
              </p14:xfrm>
            </p:contentPart>
          </mc:Choice>
          <mc:Fallback>
            <p:pic>
              <p:nvPicPr>
                <p:cNvPr id="94" name="Ink 93">
                  <a:extLst>
                    <a:ext uri="{FF2B5EF4-FFF2-40B4-BE49-F238E27FC236}">
                      <a16:creationId xmlns:a16="http://schemas.microsoft.com/office/drawing/2014/main" id="{1AFB27E2-B85B-C94F-839C-783C46882C97}"/>
                    </a:ext>
                  </a:extLst>
                </p:cNvPr>
                <p:cNvPicPr/>
                <p:nvPr/>
              </p:nvPicPr>
              <p:blipFill>
                <a:blip r:embed="rId144"/>
                <a:stretch>
                  <a:fillRect/>
                </a:stretch>
              </p:blipFill>
              <p:spPr>
                <a:xfrm>
                  <a:off x="10769110" y="821983"/>
                  <a:ext cx="12301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5" name="Ink 94">
                  <a:extLst>
                    <a:ext uri="{FF2B5EF4-FFF2-40B4-BE49-F238E27FC236}">
                      <a16:creationId xmlns:a16="http://schemas.microsoft.com/office/drawing/2014/main" id="{0D60223F-320E-FB41-B57C-C62E437D4EFA}"/>
                    </a:ext>
                  </a:extLst>
                </p14:cNvPr>
                <p14:cNvContentPartPr/>
                <p14:nvPr/>
              </p14:nvContentPartPr>
              <p14:xfrm>
                <a:off x="10698910" y="1148863"/>
                <a:ext cx="18000" cy="136080"/>
              </p14:xfrm>
            </p:contentPart>
          </mc:Choice>
          <mc:Fallback>
            <p:pic>
              <p:nvPicPr>
                <p:cNvPr id="95" name="Ink 94">
                  <a:extLst>
                    <a:ext uri="{FF2B5EF4-FFF2-40B4-BE49-F238E27FC236}">
                      <a16:creationId xmlns:a16="http://schemas.microsoft.com/office/drawing/2014/main" id="{0D60223F-320E-FB41-B57C-C62E437D4EFA}"/>
                    </a:ext>
                  </a:extLst>
                </p:cNvPr>
                <p:cNvPicPr/>
                <p:nvPr/>
              </p:nvPicPr>
              <p:blipFill>
                <a:blip r:embed="rId146"/>
                <a:stretch>
                  <a:fillRect/>
                </a:stretch>
              </p:blipFill>
              <p:spPr>
                <a:xfrm>
                  <a:off x="10683790" y="1133743"/>
                  <a:ext cx="486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6" name="Ink 95">
                  <a:extLst>
                    <a:ext uri="{FF2B5EF4-FFF2-40B4-BE49-F238E27FC236}">
                      <a16:creationId xmlns:a16="http://schemas.microsoft.com/office/drawing/2014/main" id="{8F11978C-38AF-1943-994C-4024BE342A44}"/>
                    </a:ext>
                  </a:extLst>
                </p14:cNvPr>
                <p14:cNvContentPartPr/>
                <p14:nvPr/>
              </p14:nvContentPartPr>
              <p14:xfrm>
                <a:off x="11238550" y="1154983"/>
                <a:ext cx="21240" cy="85320"/>
              </p14:xfrm>
            </p:contentPart>
          </mc:Choice>
          <mc:Fallback>
            <p:pic>
              <p:nvPicPr>
                <p:cNvPr id="96" name="Ink 95">
                  <a:extLst>
                    <a:ext uri="{FF2B5EF4-FFF2-40B4-BE49-F238E27FC236}">
                      <a16:creationId xmlns:a16="http://schemas.microsoft.com/office/drawing/2014/main" id="{8F11978C-38AF-1943-994C-4024BE342A44}"/>
                    </a:ext>
                  </a:extLst>
                </p:cNvPr>
                <p:cNvPicPr/>
                <p:nvPr/>
              </p:nvPicPr>
              <p:blipFill>
                <a:blip r:embed="rId148"/>
                <a:stretch>
                  <a:fillRect/>
                </a:stretch>
              </p:blipFill>
              <p:spPr>
                <a:xfrm>
                  <a:off x="11223430" y="1139503"/>
                  <a:ext cx="51840" cy="115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9">
            <p14:nvContentPartPr>
              <p14:cNvPr id="98" name="Ink 97">
                <a:extLst>
                  <a:ext uri="{FF2B5EF4-FFF2-40B4-BE49-F238E27FC236}">
                    <a16:creationId xmlns:a16="http://schemas.microsoft.com/office/drawing/2014/main" id="{9DCA5E7A-5A47-7043-89BF-A20E49E76388}"/>
                  </a:ext>
                </a:extLst>
              </p14:cNvPr>
              <p14:cNvContentPartPr/>
              <p14:nvPr/>
            </p14:nvContentPartPr>
            <p14:xfrm>
              <a:off x="8143990" y="5564623"/>
              <a:ext cx="1435680" cy="307080"/>
            </p14:xfrm>
          </p:contentPart>
        </mc:Choice>
        <mc:Fallback>
          <p:pic>
            <p:nvPicPr>
              <p:cNvPr id="98" name="Ink 97">
                <a:extLst>
                  <a:ext uri="{FF2B5EF4-FFF2-40B4-BE49-F238E27FC236}">
                    <a16:creationId xmlns:a16="http://schemas.microsoft.com/office/drawing/2014/main" id="{9DCA5E7A-5A47-7043-89BF-A20E49E76388}"/>
                  </a:ext>
                </a:extLst>
              </p:cNvPr>
              <p:cNvPicPr/>
              <p:nvPr/>
            </p:nvPicPr>
            <p:blipFill>
              <a:blip r:embed="rId150"/>
              <a:stretch>
                <a:fillRect/>
              </a:stretch>
            </p:blipFill>
            <p:spPr>
              <a:xfrm>
                <a:off x="8128870" y="5549503"/>
                <a:ext cx="1465920" cy="337680"/>
              </a:xfrm>
              <a:prstGeom prst="rect">
                <a:avLst/>
              </a:prstGeom>
            </p:spPr>
          </p:pic>
        </mc:Fallback>
      </mc:AlternateContent>
    </p:spTree>
    <p:extLst>
      <p:ext uri="{BB962C8B-B14F-4D97-AF65-F5344CB8AC3E}">
        <p14:creationId xmlns:p14="http://schemas.microsoft.com/office/powerpoint/2010/main" val="1434564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6D0AAEC-5251-E14D-B182-5F9EFFA7073E}"/>
              </a:ext>
            </a:extLst>
          </p:cNvPr>
          <p:cNvGrpSpPr/>
          <p:nvPr/>
        </p:nvGrpSpPr>
        <p:grpSpPr>
          <a:xfrm>
            <a:off x="1710070" y="579343"/>
            <a:ext cx="594360" cy="671760"/>
            <a:chOff x="1710070" y="579343"/>
            <a:chExt cx="594360" cy="6717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551016C-9248-164F-AA7C-CE5597943BB2}"/>
                    </a:ext>
                  </a:extLst>
                </p14:cNvPr>
                <p14:cNvContentPartPr/>
                <p14:nvPr/>
              </p14:nvContentPartPr>
              <p14:xfrm>
                <a:off x="1977910" y="759703"/>
                <a:ext cx="64080" cy="268920"/>
              </p14:xfrm>
            </p:contentPart>
          </mc:Choice>
          <mc:Fallback>
            <p:pic>
              <p:nvPicPr>
                <p:cNvPr id="2" name="Ink 1">
                  <a:extLst>
                    <a:ext uri="{FF2B5EF4-FFF2-40B4-BE49-F238E27FC236}">
                      <a16:creationId xmlns:a16="http://schemas.microsoft.com/office/drawing/2014/main" id="{C551016C-9248-164F-AA7C-CE5597943BB2}"/>
                    </a:ext>
                  </a:extLst>
                </p:cNvPr>
                <p:cNvPicPr/>
                <p:nvPr/>
              </p:nvPicPr>
              <p:blipFill>
                <a:blip r:embed="rId3"/>
                <a:stretch>
                  <a:fillRect/>
                </a:stretch>
              </p:blipFill>
              <p:spPr>
                <a:xfrm>
                  <a:off x="1962790" y="744223"/>
                  <a:ext cx="946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D773EB4-4956-AD4A-83A5-E9D4C8BA432F}"/>
                    </a:ext>
                  </a:extLst>
                </p14:cNvPr>
                <p14:cNvContentPartPr/>
                <p14:nvPr/>
              </p14:nvContentPartPr>
              <p14:xfrm>
                <a:off x="1710070" y="579343"/>
                <a:ext cx="594360" cy="671760"/>
              </p14:xfrm>
            </p:contentPart>
          </mc:Choice>
          <mc:Fallback>
            <p:pic>
              <p:nvPicPr>
                <p:cNvPr id="3" name="Ink 2">
                  <a:extLst>
                    <a:ext uri="{FF2B5EF4-FFF2-40B4-BE49-F238E27FC236}">
                      <a16:creationId xmlns:a16="http://schemas.microsoft.com/office/drawing/2014/main" id="{AD773EB4-4956-AD4A-83A5-E9D4C8BA432F}"/>
                    </a:ext>
                  </a:extLst>
                </p:cNvPr>
                <p:cNvPicPr/>
                <p:nvPr/>
              </p:nvPicPr>
              <p:blipFill>
                <a:blip r:embed="rId5"/>
                <a:stretch>
                  <a:fillRect/>
                </a:stretch>
              </p:blipFill>
              <p:spPr>
                <a:xfrm>
                  <a:off x="1694950" y="564223"/>
                  <a:ext cx="624600" cy="702360"/>
                </a:xfrm>
                <a:prstGeom prst="rect">
                  <a:avLst/>
                </a:prstGeom>
              </p:spPr>
            </p:pic>
          </mc:Fallback>
        </mc:AlternateContent>
      </p:grpSp>
      <p:grpSp>
        <p:nvGrpSpPr>
          <p:cNvPr id="48" name="Group 47">
            <a:extLst>
              <a:ext uri="{FF2B5EF4-FFF2-40B4-BE49-F238E27FC236}">
                <a16:creationId xmlns:a16="http://schemas.microsoft.com/office/drawing/2014/main" id="{85C4821F-A2D2-DC43-AC5A-F54F29792AAF}"/>
              </a:ext>
            </a:extLst>
          </p:cNvPr>
          <p:cNvGrpSpPr/>
          <p:nvPr/>
        </p:nvGrpSpPr>
        <p:grpSpPr>
          <a:xfrm>
            <a:off x="2835430" y="416623"/>
            <a:ext cx="3419280" cy="477720"/>
            <a:chOff x="2835430" y="416623"/>
            <a:chExt cx="3419280" cy="477720"/>
          </a:xfrm>
        </p:grpSpPr>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EACB314-5A3F-CB4B-9F90-C958C11F7A34}"/>
                    </a:ext>
                  </a:extLst>
                </p14:cNvPr>
                <p14:cNvContentPartPr/>
                <p14:nvPr/>
              </p14:nvContentPartPr>
              <p14:xfrm>
                <a:off x="2835430" y="640543"/>
                <a:ext cx="366480" cy="253800"/>
              </p14:xfrm>
            </p:contentPart>
          </mc:Choice>
          <mc:Fallback>
            <p:pic>
              <p:nvPicPr>
                <p:cNvPr id="5" name="Ink 4">
                  <a:extLst>
                    <a:ext uri="{FF2B5EF4-FFF2-40B4-BE49-F238E27FC236}">
                      <a16:creationId xmlns:a16="http://schemas.microsoft.com/office/drawing/2014/main" id="{FEACB314-5A3F-CB4B-9F90-C958C11F7A34}"/>
                    </a:ext>
                  </a:extLst>
                </p:cNvPr>
                <p:cNvPicPr/>
                <p:nvPr/>
              </p:nvPicPr>
              <p:blipFill>
                <a:blip r:embed="rId7"/>
                <a:stretch>
                  <a:fillRect/>
                </a:stretch>
              </p:blipFill>
              <p:spPr>
                <a:xfrm>
                  <a:off x="2820310" y="625423"/>
                  <a:ext cx="3967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72C5BC47-9CFC-3347-B6E6-0681CA725E9A}"/>
                    </a:ext>
                  </a:extLst>
                </p14:cNvPr>
                <p14:cNvContentPartPr/>
                <p14:nvPr/>
              </p14:nvContentPartPr>
              <p14:xfrm>
                <a:off x="3188230" y="580063"/>
                <a:ext cx="16560" cy="23400"/>
              </p14:xfrm>
            </p:contentPart>
          </mc:Choice>
          <mc:Fallback>
            <p:pic>
              <p:nvPicPr>
                <p:cNvPr id="6" name="Ink 5">
                  <a:extLst>
                    <a:ext uri="{FF2B5EF4-FFF2-40B4-BE49-F238E27FC236}">
                      <a16:creationId xmlns:a16="http://schemas.microsoft.com/office/drawing/2014/main" id="{72C5BC47-9CFC-3347-B6E6-0681CA725E9A}"/>
                    </a:ext>
                  </a:extLst>
                </p:cNvPr>
                <p:cNvPicPr/>
                <p:nvPr/>
              </p:nvPicPr>
              <p:blipFill>
                <a:blip r:embed="rId9"/>
                <a:stretch>
                  <a:fillRect/>
                </a:stretch>
              </p:blipFill>
              <p:spPr>
                <a:xfrm>
                  <a:off x="3172750" y="564943"/>
                  <a:ext cx="471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40D68624-33A1-F849-8DAE-7486C217525F}"/>
                    </a:ext>
                  </a:extLst>
                </p14:cNvPr>
                <p14:cNvContentPartPr/>
                <p14:nvPr/>
              </p14:nvContentPartPr>
              <p14:xfrm>
                <a:off x="3283630" y="665023"/>
                <a:ext cx="200160" cy="195480"/>
              </p14:xfrm>
            </p:contentPart>
          </mc:Choice>
          <mc:Fallback>
            <p:pic>
              <p:nvPicPr>
                <p:cNvPr id="7" name="Ink 6">
                  <a:extLst>
                    <a:ext uri="{FF2B5EF4-FFF2-40B4-BE49-F238E27FC236}">
                      <a16:creationId xmlns:a16="http://schemas.microsoft.com/office/drawing/2014/main" id="{40D68624-33A1-F849-8DAE-7486C217525F}"/>
                    </a:ext>
                  </a:extLst>
                </p:cNvPr>
                <p:cNvPicPr/>
                <p:nvPr/>
              </p:nvPicPr>
              <p:blipFill>
                <a:blip r:embed="rId11"/>
                <a:stretch>
                  <a:fillRect/>
                </a:stretch>
              </p:blipFill>
              <p:spPr>
                <a:xfrm>
                  <a:off x="3268510" y="649903"/>
                  <a:ext cx="2307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C7F6CA3A-D5BF-5647-944F-B34691E1624A}"/>
                    </a:ext>
                  </a:extLst>
                </p14:cNvPr>
                <p14:cNvContentPartPr/>
                <p14:nvPr/>
              </p14:nvContentPartPr>
              <p14:xfrm>
                <a:off x="3526990" y="552703"/>
                <a:ext cx="144360" cy="133560"/>
              </p14:xfrm>
            </p:contentPart>
          </mc:Choice>
          <mc:Fallback>
            <p:pic>
              <p:nvPicPr>
                <p:cNvPr id="8" name="Ink 7">
                  <a:extLst>
                    <a:ext uri="{FF2B5EF4-FFF2-40B4-BE49-F238E27FC236}">
                      <a16:creationId xmlns:a16="http://schemas.microsoft.com/office/drawing/2014/main" id="{C7F6CA3A-D5BF-5647-944F-B34691E1624A}"/>
                    </a:ext>
                  </a:extLst>
                </p:cNvPr>
                <p:cNvPicPr/>
                <p:nvPr/>
              </p:nvPicPr>
              <p:blipFill>
                <a:blip r:embed="rId13"/>
                <a:stretch>
                  <a:fillRect/>
                </a:stretch>
              </p:blipFill>
              <p:spPr>
                <a:xfrm>
                  <a:off x="3511510" y="537583"/>
                  <a:ext cx="174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317D7E5C-9F37-3045-9D08-9F4C60DA0069}"/>
                    </a:ext>
                  </a:extLst>
                </p14:cNvPr>
                <p14:cNvContentPartPr/>
                <p14:nvPr/>
              </p14:nvContentPartPr>
              <p14:xfrm>
                <a:off x="3924070" y="416623"/>
                <a:ext cx="430920" cy="460440"/>
              </p14:xfrm>
            </p:contentPart>
          </mc:Choice>
          <mc:Fallback>
            <p:pic>
              <p:nvPicPr>
                <p:cNvPr id="9" name="Ink 8">
                  <a:extLst>
                    <a:ext uri="{FF2B5EF4-FFF2-40B4-BE49-F238E27FC236}">
                      <a16:creationId xmlns:a16="http://schemas.microsoft.com/office/drawing/2014/main" id="{317D7E5C-9F37-3045-9D08-9F4C60DA0069}"/>
                    </a:ext>
                  </a:extLst>
                </p:cNvPr>
                <p:cNvPicPr/>
                <p:nvPr/>
              </p:nvPicPr>
              <p:blipFill>
                <a:blip r:embed="rId15"/>
                <a:stretch>
                  <a:fillRect/>
                </a:stretch>
              </p:blipFill>
              <p:spPr>
                <a:xfrm>
                  <a:off x="3908590" y="401503"/>
                  <a:ext cx="46152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BFE475AD-8A4E-A448-A4C2-E02CE906438A}"/>
                    </a:ext>
                  </a:extLst>
                </p14:cNvPr>
                <p14:cNvContentPartPr/>
                <p14:nvPr/>
              </p14:nvContentPartPr>
              <p14:xfrm>
                <a:off x="4552990" y="483583"/>
                <a:ext cx="343800" cy="340560"/>
              </p14:xfrm>
            </p:contentPart>
          </mc:Choice>
          <mc:Fallback>
            <p:pic>
              <p:nvPicPr>
                <p:cNvPr id="10" name="Ink 9">
                  <a:extLst>
                    <a:ext uri="{FF2B5EF4-FFF2-40B4-BE49-F238E27FC236}">
                      <a16:creationId xmlns:a16="http://schemas.microsoft.com/office/drawing/2014/main" id="{BFE475AD-8A4E-A448-A4C2-E02CE906438A}"/>
                    </a:ext>
                  </a:extLst>
                </p:cNvPr>
                <p:cNvPicPr/>
                <p:nvPr/>
              </p:nvPicPr>
              <p:blipFill>
                <a:blip r:embed="rId17"/>
                <a:stretch>
                  <a:fillRect/>
                </a:stretch>
              </p:blipFill>
              <p:spPr>
                <a:xfrm>
                  <a:off x="4537870" y="468463"/>
                  <a:ext cx="37440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E3186FA4-DCD9-2642-AE58-088E1620EEF0}"/>
                    </a:ext>
                  </a:extLst>
                </p14:cNvPr>
                <p14:cNvContentPartPr/>
                <p14:nvPr/>
              </p14:nvContentPartPr>
              <p14:xfrm>
                <a:off x="4813990" y="545503"/>
                <a:ext cx="699840" cy="223200"/>
              </p14:xfrm>
            </p:contentPart>
          </mc:Choice>
          <mc:Fallback>
            <p:pic>
              <p:nvPicPr>
                <p:cNvPr id="11" name="Ink 10">
                  <a:extLst>
                    <a:ext uri="{FF2B5EF4-FFF2-40B4-BE49-F238E27FC236}">
                      <a16:creationId xmlns:a16="http://schemas.microsoft.com/office/drawing/2014/main" id="{E3186FA4-DCD9-2642-AE58-088E1620EEF0}"/>
                    </a:ext>
                  </a:extLst>
                </p:cNvPr>
                <p:cNvPicPr/>
                <p:nvPr/>
              </p:nvPicPr>
              <p:blipFill>
                <a:blip r:embed="rId19"/>
                <a:stretch>
                  <a:fillRect/>
                </a:stretch>
              </p:blipFill>
              <p:spPr>
                <a:xfrm>
                  <a:off x="4798870" y="530383"/>
                  <a:ext cx="7304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598CC566-5DFE-F64B-AEE5-9A4830DA755A}"/>
                    </a:ext>
                  </a:extLst>
                </p14:cNvPr>
                <p14:cNvContentPartPr/>
                <p14:nvPr/>
              </p14:nvContentPartPr>
              <p14:xfrm>
                <a:off x="5638030" y="455143"/>
                <a:ext cx="616680" cy="295560"/>
              </p14:xfrm>
            </p:contentPart>
          </mc:Choice>
          <mc:Fallback>
            <p:pic>
              <p:nvPicPr>
                <p:cNvPr id="12" name="Ink 11">
                  <a:extLst>
                    <a:ext uri="{FF2B5EF4-FFF2-40B4-BE49-F238E27FC236}">
                      <a16:creationId xmlns:a16="http://schemas.microsoft.com/office/drawing/2014/main" id="{598CC566-5DFE-F64B-AEE5-9A4830DA755A}"/>
                    </a:ext>
                  </a:extLst>
                </p:cNvPr>
                <p:cNvPicPr/>
                <p:nvPr/>
              </p:nvPicPr>
              <p:blipFill>
                <a:blip r:embed="rId21"/>
                <a:stretch>
                  <a:fillRect/>
                </a:stretch>
              </p:blipFill>
              <p:spPr>
                <a:xfrm>
                  <a:off x="5622910" y="439663"/>
                  <a:ext cx="647280" cy="325800"/>
                </a:xfrm>
                <a:prstGeom prst="rect">
                  <a:avLst/>
                </a:prstGeom>
              </p:spPr>
            </p:pic>
          </mc:Fallback>
        </mc:AlternateContent>
      </p:grpSp>
      <p:grpSp>
        <p:nvGrpSpPr>
          <p:cNvPr id="47" name="Group 46">
            <a:extLst>
              <a:ext uri="{FF2B5EF4-FFF2-40B4-BE49-F238E27FC236}">
                <a16:creationId xmlns:a16="http://schemas.microsoft.com/office/drawing/2014/main" id="{252CFF15-8043-5B4A-8076-252D7AE76DE0}"/>
              </a:ext>
            </a:extLst>
          </p:cNvPr>
          <p:cNvGrpSpPr/>
          <p:nvPr/>
        </p:nvGrpSpPr>
        <p:grpSpPr>
          <a:xfrm>
            <a:off x="6653950" y="284863"/>
            <a:ext cx="3506040" cy="495360"/>
            <a:chOff x="6653950" y="284863"/>
            <a:chExt cx="3506040" cy="495360"/>
          </a:xfrm>
        </p:grpSpPr>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8384C7E5-5250-FB45-ADCE-D4210D5B1F75}"/>
                    </a:ext>
                  </a:extLst>
                </p14:cNvPr>
                <p14:cNvContentPartPr/>
                <p14:nvPr/>
              </p14:nvContentPartPr>
              <p14:xfrm>
                <a:off x="6749710" y="386383"/>
                <a:ext cx="25560" cy="393840"/>
              </p14:xfrm>
            </p:contentPart>
          </mc:Choice>
          <mc:Fallback>
            <p:pic>
              <p:nvPicPr>
                <p:cNvPr id="13" name="Ink 12">
                  <a:extLst>
                    <a:ext uri="{FF2B5EF4-FFF2-40B4-BE49-F238E27FC236}">
                      <a16:creationId xmlns:a16="http://schemas.microsoft.com/office/drawing/2014/main" id="{8384C7E5-5250-FB45-ADCE-D4210D5B1F75}"/>
                    </a:ext>
                  </a:extLst>
                </p:cNvPr>
                <p:cNvPicPr/>
                <p:nvPr/>
              </p:nvPicPr>
              <p:blipFill>
                <a:blip r:embed="rId23"/>
                <a:stretch>
                  <a:fillRect/>
                </a:stretch>
              </p:blipFill>
              <p:spPr>
                <a:xfrm>
                  <a:off x="6734230" y="371263"/>
                  <a:ext cx="5616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AC98AFA6-84D8-EC49-B735-D0288AD2049C}"/>
                    </a:ext>
                  </a:extLst>
                </p14:cNvPr>
                <p14:cNvContentPartPr/>
                <p14:nvPr/>
              </p14:nvContentPartPr>
              <p14:xfrm>
                <a:off x="6653950" y="415903"/>
                <a:ext cx="975960" cy="336600"/>
              </p14:xfrm>
            </p:contentPart>
          </mc:Choice>
          <mc:Fallback>
            <p:pic>
              <p:nvPicPr>
                <p:cNvPr id="14" name="Ink 13">
                  <a:extLst>
                    <a:ext uri="{FF2B5EF4-FFF2-40B4-BE49-F238E27FC236}">
                      <a16:creationId xmlns:a16="http://schemas.microsoft.com/office/drawing/2014/main" id="{AC98AFA6-84D8-EC49-B735-D0288AD2049C}"/>
                    </a:ext>
                  </a:extLst>
                </p:cNvPr>
                <p:cNvPicPr/>
                <p:nvPr/>
              </p:nvPicPr>
              <p:blipFill>
                <a:blip r:embed="rId25"/>
                <a:stretch>
                  <a:fillRect/>
                </a:stretch>
              </p:blipFill>
              <p:spPr>
                <a:xfrm>
                  <a:off x="6638830" y="400783"/>
                  <a:ext cx="10065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B64CF665-78CE-554A-8913-8E8E6942C259}"/>
                    </a:ext>
                  </a:extLst>
                </p14:cNvPr>
                <p14:cNvContentPartPr/>
                <p14:nvPr/>
              </p14:nvContentPartPr>
              <p14:xfrm>
                <a:off x="7989910" y="349303"/>
                <a:ext cx="460080" cy="300240"/>
              </p14:xfrm>
            </p:contentPart>
          </mc:Choice>
          <mc:Fallback>
            <p:pic>
              <p:nvPicPr>
                <p:cNvPr id="15" name="Ink 14">
                  <a:extLst>
                    <a:ext uri="{FF2B5EF4-FFF2-40B4-BE49-F238E27FC236}">
                      <a16:creationId xmlns:a16="http://schemas.microsoft.com/office/drawing/2014/main" id="{B64CF665-78CE-554A-8913-8E8E6942C259}"/>
                    </a:ext>
                  </a:extLst>
                </p:cNvPr>
                <p:cNvPicPr/>
                <p:nvPr/>
              </p:nvPicPr>
              <p:blipFill>
                <a:blip r:embed="rId27"/>
                <a:stretch>
                  <a:fillRect/>
                </a:stretch>
              </p:blipFill>
              <p:spPr>
                <a:xfrm>
                  <a:off x="7974430" y="333823"/>
                  <a:ext cx="4906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1A2508D0-0601-5743-B524-A72945F8171B}"/>
                    </a:ext>
                  </a:extLst>
                </p14:cNvPr>
                <p14:cNvContentPartPr/>
                <p14:nvPr/>
              </p14:nvContentPartPr>
              <p14:xfrm>
                <a:off x="8827630" y="284863"/>
                <a:ext cx="1239480" cy="381600"/>
              </p14:xfrm>
            </p:contentPart>
          </mc:Choice>
          <mc:Fallback>
            <p:pic>
              <p:nvPicPr>
                <p:cNvPr id="16" name="Ink 15">
                  <a:extLst>
                    <a:ext uri="{FF2B5EF4-FFF2-40B4-BE49-F238E27FC236}">
                      <a16:creationId xmlns:a16="http://schemas.microsoft.com/office/drawing/2014/main" id="{1A2508D0-0601-5743-B524-A72945F8171B}"/>
                    </a:ext>
                  </a:extLst>
                </p:cNvPr>
                <p:cNvPicPr/>
                <p:nvPr/>
              </p:nvPicPr>
              <p:blipFill>
                <a:blip r:embed="rId29"/>
                <a:stretch>
                  <a:fillRect/>
                </a:stretch>
              </p:blipFill>
              <p:spPr>
                <a:xfrm>
                  <a:off x="8812150" y="269743"/>
                  <a:ext cx="127008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7" name="Ink 16">
                  <a:extLst>
                    <a:ext uri="{FF2B5EF4-FFF2-40B4-BE49-F238E27FC236}">
                      <a16:creationId xmlns:a16="http://schemas.microsoft.com/office/drawing/2014/main" id="{4EE42B68-D9F2-7E4F-8FFE-5B87ECA85BEA}"/>
                    </a:ext>
                  </a:extLst>
                </p14:cNvPr>
                <p14:cNvContentPartPr/>
                <p14:nvPr/>
              </p14:nvContentPartPr>
              <p14:xfrm>
                <a:off x="9910150" y="365143"/>
                <a:ext cx="249840" cy="60840"/>
              </p14:xfrm>
            </p:contentPart>
          </mc:Choice>
          <mc:Fallback>
            <p:pic>
              <p:nvPicPr>
                <p:cNvPr id="17" name="Ink 16">
                  <a:extLst>
                    <a:ext uri="{FF2B5EF4-FFF2-40B4-BE49-F238E27FC236}">
                      <a16:creationId xmlns:a16="http://schemas.microsoft.com/office/drawing/2014/main" id="{4EE42B68-D9F2-7E4F-8FFE-5B87ECA85BEA}"/>
                    </a:ext>
                  </a:extLst>
                </p:cNvPr>
                <p:cNvPicPr/>
                <p:nvPr/>
              </p:nvPicPr>
              <p:blipFill>
                <a:blip r:embed="rId31"/>
                <a:stretch>
                  <a:fillRect/>
                </a:stretch>
              </p:blipFill>
              <p:spPr>
                <a:xfrm>
                  <a:off x="9894670" y="350023"/>
                  <a:ext cx="280440" cy="91080"/>
                </a:xfrm>
                <a:prstGeom prst="rect">
                  <a:avLst/>
                </a:prstGeom>
              </p:spPr>
            </p:pic>
          </mc:Fallback>
        </mc:AlternateContent>
      </p:grpSp>
      <p:grpSp>
        <p:nvGrpSpPr>
          <p:cNvPr id="46" name="Group 45">
            <a:extLst>
              <a:ext uri="{FF2B5EF4-FFF2-40B4-BE49-F238E27FC236}">
                <a16:creationId xmlns:a16="http://schemas.microsoft.com/office/drawing/2014/main" id="{3DD6A1B7-EBC3-634F-896E-DA24D45DC75F}"/>
              </a:ext>
            </a:extLst>
          </p:cNvPr>
          <p:cNvGrpSpPr/>
          <p:nvPr/>
        </p:nvGrpSpPr>
        <p:grpSpPr>
          <a:xfrm>
            <a:off x="10566790" y="306463"/>
            <a:ext cx="663480" cy="328320"/>
            <a:chOff x="10566790" y="306463"/>
            <a:chExt cx="663480" cy="328320"/>
          </a:xfrm>
        </p:grpSpPr>
        <mc:AlternateContent xmlns:mc="http://schemas.openxmlformats.org/markup-compatibility/2006">
          <mc:Choice xmlns:p14="http://schemas.microsoft.com/office/powerpoint/2010/main" Requires="p14">
            <p:contentPart p14:bwMode="auto" r:id="rId32">
              <p14:nvContentPartPr>
                <p14:cNvPr id="18" name="Ink 17">
                  <a:extLst>
                    <a:ext uri="{FF2B5EF4-FFF2-40B4-BE49-F238E27FC236}">
                      <a16:creationId xmlns:a16="http://schemas.microsoft.com/office/drawing/2014/main" id="{A7B3717C-8740-4E42-9151-94314CFDBA62}"/>
                    </a:ext>
                  </a:extLst>
                </p14:cNvPr>
                <p14:cNvContentPartPr/>
                <p14:nvPr/>
              </p14:nvContentPartPr>
              <p14:xfrm>
                <a:off x="10591990" y="306463"/>
                <a:ext cx="31680" cy="328320"/>
              </p14:xfrm>
            </p:contentPart>
          </mc:Choice>
          <mc:Fallback>
            <p:pic>
              <p:nvPicPr>
                <p:cNvPr id="18" name="Ink 17">
                  <a:extLst>
                    <a:ext uri="{FF2B5EF4-FFF2-40B4-BE49-F238E27FC236}">
                      <a16:creationId xmlns:a16="http://schemas.microsoft.com/office/drawing/2014/main" id="{A7B3717C-8740-4E42-9151-94314CFDBA62}"/>
                    </a:ext>
                  </a:extLst>
                </p:cNvPr>
                <p:cNvPicPr/>
                <p:nvPr/>
              </p:nvPicPr>
              <p:blipFill>
                <a:blip r:embed="rId33"/>
                <a:stretch>
                  <a:fillRect/>
                </a:stretch>
              </p:blipFill>
              <p:spPr>
                <a:xfrm>
                  <a:off x="10576870" y="291343"/>
                  <a:ext cx="622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 name="Ink 18">
                  <a:extLst>
                    <a:ext uri="{FF2B5EF4-FFF2-40B4-BE49-F238E27FC236}">
                      <a16:creationId xmlns:a16="http://schemas.microsoft.com/office/drawing/2014/main" id="{266C511B-E364-A945-82CB-CE348DFD9B52}"/>
                    </a:ext>
                  </a:extLst>
                </p14:cNvPr>
                <p14:cNvContentPartPr/>
                <p14:nvPr/>
              </p14:nvContentPartPr>
              <p14:xfrm>
                <a:off x="10566790" y="345703"/>
                <a:ext cx="663480" cy="224280"/>
              </p14:xfrm>
            </p:contentPart>
          </mc:Choice>
          <mc:Fallback>
            <p:pic>
              <p:nvPicPr>
                <p:cNvPr id="19" name="Ink 18">
                  <a:extLst>
                    <a:ext uri="{FF2B5EF4-FFF2-40B4-BE49-F238E27FC236}">
                      <a16:creationId xmlns:a16="http://schemas.microsoft.com/office/drawing/2014/main" id="{266C511B-E364-A945-82CB-CE348DFD9B52}"/>
                    </a:ext>
                  </a:extLst>
                </p:cNvPr>
                <p:cNvPicPr/>
                <p:nvPr/>
              </p:nvPicPr>
              <p:blipFill>
                <a:blip r:embed="rId35"/>
                <a:stretch>
                  <a:fillRect/>
                </a:stretch>
              </p:blipFill>
              <p:spPr>
                <a:xfrm>
                  <a:off x="10551670" y="330583"/>
                  <a:ext cx="694080" cy="254880"/>
                </a:xfrm>
                <a:prstGeom prst="rect">
                  <a:avLst/>
                </a:prstGeom>
              </p:spPr>
            </p:pic>
          </mc:Fallback>
        </mc:AlternateContent>
      </p:grpSp>
      <p:grpSp>
        <p:nvGrpSpPr>
          <p:cNvPr id="45" name="Group 44">
            <a:extLst>
              <a:ext uri="{FF2B5EF4-FFF2-40B4-BE49-F238E27FC236}">
                <a16:creationId xmlns:a16="http://schemas.microsoft.com/office/drawing/2014/main" id="{B8179D93-E6C4-D54F-97A2-5CB5766FA231}"/>
              </a:ext>
            </a:extLst>
          </p:cNvPr>
          <p:cNvGrpSpPr/>
          <p:nvPr/>
        </p:nvGrpSpPr>
        <p:grpSpPr>
          <a:xfrm>
            <a:off x="4087150" y="1065343"/>
            <a:ext cx="2460600" cy="631800"/>
            <a:chOff x="4087150" y="1065343"/>
            <a:chExt cx="2460600" cy="631800"/>
          </a:xfrm>
        </p:grpSpPr>
        <mc:AlternateContent xmlns:mc="http://schemas.openxmlformats.org/markup-compatibility/2006">
          <mc:Choice xmlns:p14="http://schemas.microsoft.com/office/powerpoint/2010/main" Requires="p14">
            <p:contentPart p14:bwMode="auto" r:id="rId36">
              <p14:nvContentPartPr>
                <p14:cNvPr id="20" name="Ink 19">
                  <a:extLst>
                    <a:ext uri="{FF2B5EF4-FFF2-40B4-BE49-F238E27FC236}">
                      <a16:creationId xmlns:a16="http://schemas.microsoft.com/office/drawing/2014/main" id="{E5E645DE-F3E1-0B4E-A430-248E0D8283BD}"/>
                    </a:ext>
                  </a:extLst>
                </p14:cNvPr>
                <p14:cNvContentPartPr/>
                <p14:nvPr/>
              </p14:nvContentPartPr>
              <p14:xfrm>
                <a:off x="4087150" y="1243903"/>
                <a:ext cx="193680" cy="453240"/>
              </p14:xfrm>
            </p:contentPart>
          </mc:Choice>
          <mc:Fallback>
            <p:pic>
              <p:nvPicPr>
                <p:cNvPr id="20" name="Ink 19">
                  <a:extLst>
                    <a:ext uri="{FF2B5EF4-FFF2-40B4-BE49-F238E27FC236}">
                      <a16:creationId xmlns:a16="http://schemas.microsoft.com/office/drawing/2014/main" id="{E5E645DE-F3E1-0B4E-A430-248E0D8283BD}"/>
                    </a:ext>
                  </a:extLst>
                </p:cNvPr>
                <p:cNvPicPr/>
                <p:nvPr/>
              </p:nvPicPr>
              <p:blipFill>
                <a:blip r:embed="rId37"/>
                <a:stretch>
                  <a:fillRect/>
                </a:stretch>
              </p:blipFill>
              <p:spPr>
                <a:xfrm>
                  <a:off x="4072030" y="1228783"/>
                  <a:ext cx="22428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29A032DE-18A9-824A-B59A-718BFD70A0B8}"/>
                    </a:ext>
                  </a:extLst>
                </p14:cNvPr>
                <p14:cNvContentPartPr/>
                <p14:nvPr/>
              </p14:nvContentPartPr>
              <p14:xfrm>
                <a:off x="4227550" y="1272703"/>
                <a:ext cx="236160" cy="231120"/>
              </p14:xfrm>
            </p:contentPart>
          </mc:Choice>
          <mc:Fallback>
            <p:pic>
              <p:nvPicPr>
                <p:cNvPr id="21" name="Ink 20">
                  <a:extLst>
                    <a:ext uri="{FF2B5EF4-FFF2-40B4-BE49-F238E27FC236}">
                      <a16:creationId xmlns:a16="http://schemas.microsoft.com/office/drawing/2014/main" id="{29A032DE-18A9-824A-B59A-718BFD70A0B8}"/>
                    </a:ext>
                  </a:extLst>
                </p:cNvPr>
                <p:cNvPicPr/>
                <p:nvPr/>
              </p:nvPicPr>
              <p:blipFill>
                <a:blip r:embed="rId39"/>
                <a:stretch>
                  <a:fillRect/>
                </a:stretch>
              </p:blipFill>
              <p:spPr>
                <a:xfrm>
                  <a:off x="4212430" y="1257223"/>
                  <a:ext cx="2667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7628C521-7B92-604E-B179-51001EDED9CC}"/>
                    </a:ext>
                  </a:extLst>
                </p14:cNvPr>
                <p14:cNvContentPartPr/>
                <p14:nvPr/>
              </p14:nvContentPartPr>
              <p14:xfrm>
                <a:off x="4492150" y="1324543"/>
                <a:ext cx="231120" cy="168120"/>
              </p14:xfrm>
            </p:contentPart>
          </mc:Choice>
          <mc:Fallback>
            <p:pic>
              <p:nvPicPr>
                <p:cNvPr id="22" name="Ink 21">
                  <a:extLst>
                    <a:ext uri="{FF2B5EF4-FFF2-40B4-BE49-F238E27FC236}">
                      <a16:creationId xmlns:a16="http://schemas.microsoft.com/office/drawing/2014/main" id="{7628C521-7B92-604E-B179-51001EDED9CC}"/>
                    </a:ext>
                  </a:extLst>
                </p:cNvPr>
                <p:cNvPicPr/>
                <p:nvPr/>
              </p:nvPicPr>
              <p:blipFill>
                <a:blip r:embed="rId41"/>
                <a:stretch>
                  <a:fillRect/>
                </a:stretch>
              </p:blipFill>
              <p:spPr>
                <a:xfrm>
                  <a:off x="4477030" y="1309063"/>
                  <a:ext cx="2613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7B2EBD9B-B7A2-4E4B-8772-4F4D82A7891E}"/>
                    </a:ext>
                  </a:extLst>
                </p14:cNvPr>
                <p14:cNvContentPartPr/>
                <p14:nvPr/>
              </p14:nvContentPartPr>
              <p14:xfrm>
                <a:off x="4711750" y="1235263"/>
                <a:ext cx="665280" cy="309600"/>
              </p14:xfrm>
            </p:contentPart>
          </mc:Choice>
          <mc:Fallback>
            <p:pic>
              <p:nvPicPr>
                <p:cNvPr id="23" name="Ink 22">
                  <a:extLst>
                    <a:ext uri="{FF2B5EF4-FFF2-40B4-BE49-F238E27FC236}">
                      <a16:creationId xmlns:a16="http://schemas.microsoft.com/office/drawing/2014/main" id="{7B2EBD9B-B7A2-4E4B-8772-4F4D82A7891E}"/>
                    </a:ext>
                  </a:extLst>
                </p:cNvPr>
                <p:cNvPicPr/>
                <p:nvPr/>
              </p:nvPicPr>
              <p:blipFill>
                <a:blip r:embed="rId43"/>
                <a:stretch>
                  <a:fillRect/>
                </a:stretch>
              </p:blipFill>
              <p:spPr>
                <a:xfrm>
                  <a:off x="4696630" y="1220143"/>
                  <a:ext cx="69552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01F55091-2ACB-8F46-9B87-FCE4DECF5E86}"/>
                    </a:ext>
                  </a:extLst>
                </p14:cNvPr>
                <p14:cNvContentPartPr/>
                <p14:nvPr/>
              </p14:nvContentPartPr>
              <p14:xfrm>
                <a:off x="5540110" y="1266943"/>
                <a:ext cx="324360" cy="235800"/>
              </p14:xfrm>
            </p:contentPart>
          </mc:Choice>
          <mc:Fallback>
            <p:pic>
              <p:nvPicPr>
                <p:cNvPr id="24" name="Ink 23">
                  <a:extLst>
                    <a:ext uri="{FF2B5EF4-FFF2-40B4-BE49-F238E27FC236}">
                      <a16:creationId xmlns:a16="http://schemas.microsoft.com/office/drawing/2014/main" id="{01F55091-2ACB-8F46-9B87-FCE4DECF5E86}"/>
                    </a:ext>
                  </a:extLst>
                </p:cNvPr>
                <p:cNvPicPr/>
                <p:nvPr/>
              </p:nvPicPr>
              <p:blipFill>
                <a:blip r:embed="rId45"/>
                <a:stretch>
                  <a:fillRect/>
                </a:stretch>
              </p:blipFill>
              <p:spPr>
                <a:xfrm>
                  <a:off x="5524630" y="1251823"/>
                  <a:ext cx="3549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1503EAE7-FE0B-964D-AE6C-2708427876ED}"/>
                    </a:ext>
                  </a:extLst>
                </p14:cNvPr>
                <p14:cNvContentPartPr/>
                <p14:nvPr/>
              </p14:nvContentPartPr>
              <p14:xfrm>
                <a:off x="6210790" y="1065343"/>
                <a:ext cx="336960" cy="488520"/>
              </p14:xfrm>
            </p:contentPart>
          </mc:Choice>
          <mc:Fallback>
            <p:pic>
              <p:nvPicPr>
                <p:cNvPr id="25" name="Ink 24">
                  <a:extLst>
                    <a:ext uri="{FF2B5EF4-FFF2-40B4-BE49-F238E27FC236}">
                      <a16:creationId xmlns:a16="http://schemas.microsoft.com/office/drawing/2014/main" id="{1503EAE7-FE0B-964D-AE6C-2708427876ED}"/>
                    </a:ext>
                  </a:extLst>
                </p:cNvPr>
                <p:cNvPicPr/>
                <p:nvPr/>
              </p:nvPicPr>
              <p:blipFill>
                <a:blip r:embed="rId47"/>
                <a:stretch>
                  <a:fillRect/>
                </a:stretch>
              </p:blipFill>
              <p:spPr>
                <a:xfrm>
                  <a:off x="6195310" y="1050223"/>
                  <a:ext cx="367200" cy="519120"/>
                </a:xfrm>
                <a:prstGeom prst="rect">
                  <a:avLst/>
                </a:prstGeom>
              </p:spPr>
            </p:pic>
          </mc:Fallback>
        </mc:AlternateContent>
      </p:grpSp>
      <p:grpSp>
        <p:nvGrpSpPr>
          <p:cNvPr id="44" name="Group 43">
            <a:extLst>
              <a:ext uri="{FF2B5EF4-FFF2-40B4-BE49-F238E27FC236}">
                <a16:creationId xmlns:a16="http://schemas.microsoft.com/office/drawing/2014/main" id="{81582FA3-F598-3B4A-B76D-67D2DF2246D9}"/>
              </a:ext>
            </a:extLst>
          </p:cNvPr>
          <p:cNvGrpSpPr/>
          <p:nvPr/>
        </p:nvGrpSpPr>
        <p:grpSpPr>
          <a:xfrm>
            <a:off x="7140670" y="931423"/>
            <a:ext cx="3316320" cy="623880"/>
            <a:chOff x="7140670" y="931423"/>
            <a:chExt cx="3316320" cy="623880"/>
          </a:xfrm>
        </p:grpSpPr>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5073D2C7-CC07-ED4B-91D0-33E3A8CFD588}"/>
                    </a:ext>
                  </a:extLst>
                </p14:cNvPr>
                <p14:cNvContentPartPr/>
                <p14:nvPr/>
              </p14:nvContentPartPr>
              <p14:xfrm>
                <a:off x="7140670" y="1093063"/>
                <a:ext cx="837000" cy="462240"/>
              </p14:xfrm>
            </p:contentPart>
          </mc:Choice>
          <mc:Fallback>
            <p:pic>
              <p:nvPicPr>
                <p:cNvPr id="26" name="Ink 25">
                  <a:extLst>
                    <a:ext uri="{FF2B5EF4-FFF2-40B4-BE49-F238E27FC236}">
                      <a16:creationId xmlns:a16="http://schemas.microsoft.com/office/drawing/2014/main" id="{5073D2C7-CC07-ED4B-91D0-33E3A8CFD588}"/>
                    </a:ext>
                  </a:extLst>
                </p:cNvPr>
                <p:cNvPicPr/>
                <p:nvPr/>
              </p:nvPicPr>
              <p:blipFill>
                <a:blip r:embed="rId49"/>
                <a:stretch>
                  <a:fillRect/>
                </a:stretch>
              </p:blipFill>
              <p:spPr>
                <a:xfrm>
                  <a:off x="7125550" y="1077943"/>
                  <a:ext cx="86760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F11CEDBB-C2E5-EC42-AA6C-02209B01EEC3}"/>
                    </a:ext>
                  </a:extLst>
                </p14:cNvPr>
                <p14:cNvContentPartPr/>
                <p14:nvPr/>
              </p14:nvContentPartPr>
              <p14:xfrm>
                <a:off x="7923310" y="1211143"/>
                <a:ext cx="258120" cy="78480"/>
              </p14:xfrm>
            </p:contentPart>
          </mc:Choice>
          <mc:Fallback>
            <p:pic>
              <p:nvPicPr>
                <p:cNvPr id="27" name="Ink 26">
                  <a:extLst>
                    <a:ext uri="{FF2B5EF4-FFF2-40B4-BE49-F238E27FC236}">
                      <a16:creationId xmlns:a16="http://schemas.microsoft.com/office/drawing/2014/main" id="{F11CEDBB-C2E5-EC42-AA6C-02209B01EEC3}"/>
                    </a:ext>
                  </a:extLst>
                </p:cNvPr>
                <p:cNvPicPr/>
                <p:nvPr/>
              </p:nvPicPr>
              <p:blipFill>
                <a:blip r:embed="rId51"/>
                <a:stretch>
                  <a:fillRect/>
                </a:stretch>
              </p:blipFill>
              <p:spPr>
                <a:xfrm>
                  <a:off x="7908190" y="1195663"/>
                  <a:ext cx="2887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444779AB-8A25-0D4A-A354-88D2D8F04A07}"/>
                    </a:ext>
                  </a:extLst>
                </p14:cNvPr>
                <p14:cNvContentPartPr/>
                <p14:nvPr/>
              </p14:nvContentPartPr>
              <p14:xfrm>
                <a:off x="7543510" y="1200703"/>
                <a:ext cx="180360" cy="23400"/>
              </p14:xfrm>
            </p:contentPart>
          </mc:Choice>
          <mc:Fallback>
            <p:pic>
              <p:nvPicPr>
                <p:cNvPr id="28" name="Ink 27">
                  <a:extLst>
                    <a:ext uri="{FF2B5EF4-FFF2-40B4-BE49-F238E27FC236}">
                      <a16:creationId xmlns:a16="http://schemas.microsoft.com/office/drawing/2014/main" id="{444779AB-8A25-0D4A-A354-88D2D8F04A07}"/>
                    </a:ext>
                  </a:extLst>
                </p:cNvPr>
                <p:cNvPicPr/>
                <p:nvPr/>
              </p:nvPicPr>
              <p:blipFill>
                <a:blip r:embed="rId53"/>
                <a:stretch>
                  <a:fillRect/>
                </a:stretch>
              </p:blipFill>
              <p:spPr>
                <a:xfrm>
                  <a:off x="7528030" y="1185583"/>
                  <a:ext cx="210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CA016C23-88D9-9E43-B933-2EE2DC90B77E}"/>
                    </a:ext>
                  </a:extLst>
                </p14:cNvPr>
                <p14:cNvContentPartPr/>
                <p14:nvPr/>
              </p14:nvContentPartPr>
              <p14:xfrm>
                <a:off x="7909630" y="950503"/>
                <a:ext cx="84240" cy="552600"/>
              </p14:xfrm>
            </p:contentPart>
          </mc:Choice>
          <mc:Fallback>
            <p:pic>
              <p:nvPicPr>
                <p:cNvPr id="29" name="Ink 28">
                  <a:extLst>
                    <a:ext uri="{FF2B5EF4-FFF2-40B4-BE49-F238E27FC236}">
                      <a16:creationId xmlns:a16="http://schemas.microsoft.com/office/drawing/2014/main" id="{CA016C23-88D9-9E43-B933-2EE2DC90B77E}"/>
                    </a:ext>
                  </a:extLst>
                </p:cNvPr>
                <p:cNvPicPr/>
                <p:nvPr/>
              </p:nvPicPr>
              <p:blipFill>
                <a:blip r:embed="rId55"/>
                <a:stretch>
                  <a:fillRect/>
                </a:stretch>
              </p:blipFill>
              <p:spPr>
                <a:xfrm>
                  <a:off x="7894510" y="935023"/>
                  <a:ext cx="114840" cy="583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3E7A9686-20E4-0C4B-991E-1BD25D5FBD65}"/>
                    </a:ext>
                  </a:extLst>
                </p14:cNvPr>
                <p14:cNvContentPartPr/>
                <p14:nvPr/>
              </p14:nvContentPartPr>
              <p14:xfrm>
                <a:off x="8118070" y="1229503"/>
                <a:ext cx="68760" cy="220320"/>
              </p14:xfrm>
            </p:contentPart>
          </mc:Choice>
          <mc:Fallback>
            <p:pic>
              <p:nvPicPr>
                <p:cNvPr id="30" name="Ink 29">
                  <a:extLst>
                    <a:ext uri="{FF2B5EF4-FFF2-40B4-BE49-F238E27FC236}">
                      <a16:creationId xmlns:a16="http://schemas.microsoft.com/office/drawing/2014/main" id="{3E7A9686-20E4-0C4B-991E-1BD25D5FBD65}"/>
                    </a:ext>
                  </a:extLst>
                </p:cNvPr>
                <p:cNvPicPr/>
                <p:nvPr/>
              </p:nvPicPr>
              <p:blipFill>
                <a:blip r:embed="rId57"/>
                <a:stretch>
                  <a:fillRect/>
                </a:stretch>
              </p:blipFill>
              <p:spPr>
                <a:xfrm>
                  <a:off x="8102590" y="1214383"/>
                  <a:ext cx="993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Ink 30">
                  <a:extLst>
                    <a:ext uri="{FF2B5EF4-FFF2-40B4-BE49-F238E27FC236}">
                      <a16:creationId xmlns:a16="http://schemas.microsoft.com/office/drawing/2014/main" id="{DFB03AAA-D82E-3C46-B6A6-76DCA191D774}"/>
                    </a:ext>
                  </a:extLst>
                </p14:cNvPr>
                <p14:cNvContentPartPr/>
                <p14:nvPr/>
              </p14:nvContentPartPr>
              <p14:xfrm>
                <a:off x="8170990" y="1053103"/>
                <a:ext cx="20160" cy="21960"/>
              </p14:xfrm>
            </p:contentPart>
          </mc:Choice>
          <mc:Fallback>
            <p:pic>
              <p:nvPicPr>
                <p:cNvPr id="31" name="Ink 30">
                  <a:extLst>
                    <a:ext uri="{FF2B5EF4-FFF2-40B4-BE49-F238E27FC236}">
                      <a16:creationId xmlns:a16="http://schemas.microsoft.com/office/drawing/2014/main" id="{DFB03AAA-D82E-3C46-B6A6-76DCA191D774}"/>
                    </a:ext>
                  </a:extLst>
                </p:cNvPr>
                <p:cNvPicPr/>
                <p:nvPr/>
              </p:nvPicPr>
              <p:blipFill>
                <a:blip r:embed="rId59"/>
                <a:stretch>
                  <a:fillRect/>
                </a:stretch>
              </p:blipFill>
              <p:spPr>
                <a:xfrm>
                  <a:off x="8155870" y="1037983"/>
                  <a:ext cx="507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2" name="Ink 31">
                  <a:extLst>
                    <a:ext uri="{FF2B5EF4-FFF2-40B4-BE49-F238E27FC236}">
                      <a16:creationId xmlns:a16="http://schemas.microsoft.com/office/drawing/2014/main" id="{C975A992-F79E-4349-BE3B-8EA5D3E2F723}"/>
                    </a:ext>
                  </a:extLst>
                </p14:cNvPr>
                <p14:cNvContentPartPr/>
                <p14:nvPr/>
              </p14:nvContentPartPr>
              <p14:xfrm>
                <a:off x="8245870" y="1180543"/>
                <a:ext cx="442440" cy="263520"/>
              </p14:xfrm>
            </p:contentPart>
          </mc:Choice>
          <mc:Fallback>
            <p:pic>
              <p:nvPicPr>
                <p:cNvPr id="32" name="Ink 31">
                  <a:extLst>
                    <a:ext uri="{FF2B5EF4-FFF2-40B4-BE49-F238E27FC236}">
                      <a16:creationId xmlns:a16="http://schemas.microsoft.com/office/drawing/2014/main" id="{C975A992-F79E-4349-BE3B-8EA5D3E2F723}"/>
                    </a:ext>
                  </a:extLst>
                </p:cNvPr>
                <p:cNvPicPr/>
                <p:nvPr/>
              </p:nvPicPr>
              <p:blipFill>
                <a:blip r:embed="rId61"/>
                <a:stretch>
                  <a:fillRect/>
                </a:stretch>
              </p:blipFill>
              <p:spPr>
                <a:xfrm>
                  <a:off x="8230390" y="1165423"/>
                  <a:ext cx="47304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Ink 32">
                  <a:extLst>
                    <a:ext uri="{FF2B5EF4-FFF2-40B4-BE49-F238E27FC236}">
                      <a16:creationId xmlns:a16="http://schemas.microsoft.com/office/drawing/2014/main" id="{AEB8F386-D0CA-CD49-A70E-A95087994C74}"/>
                    </a:ext>
                  </a:extLst>
                </p14:cNvPr>
                <p14:cNvContentPartPr/>
                <p14:nvPr/>
              </p14:nvContentPartPr>
              <p14:xfrm>
                <a:off x="9006910" y="1144903"/>
                <a:ext cx="402480" cy="229680"/>
              </p14:xfrm>
            </p:contentPart>
          </mc:Choice>
          <mc:Fallback>
            <p:pic>
              <p:nvPicPr>
                <p:cNvPr id="33" name="Ink 32">
                  <a:extLst>
                    <a:ext uri="{FF2B5EF4-FFF2-40B4-BE49-F238E27FC236}">
                      <a16:creationId xmlns:a16="http://schemas.microsoft.com/office/drawing/2014/main" id="{AEB8F386-D0CA-CD49-A70E-A95087994C74}"/>
                    </a:ext>
                  </a:extLst>
                </p:cNvPr>
                <p:cNvPicPr/>
                <p:nvPr/>
              </p:nvPicPr>
              <p:blipFill>
                <a:blip r:embed="rId63"/>
                <a:stretch>
                  <a:fillRect/>
                </a:stretch>
              </p:blipFill>
              <p:spPr>
                <a:xfrm>
                  <a:off x="8991790" y="1129783"/>
                  <a:ext cx="4330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Ink 33">
                  <a:extLst>
                    <a:ext uri="{FF2B5EF4-FFF2-40B4-BE49-F238E27FC236}">
                      <a16:creationId xmlns:a16="http://schemas.microsoft.com/office/drawing/2014/main" id="{9AE5318F-9A95-414A-A45F-0B5231A39F22}"/>
                    </a:ext>
                  </a:extLst>
                </p14:cNvPr>
                <p14:cNvContentPartPr/>
                <p14:nvPr/>
              </p14:nvContentPartPr>
              <p14:xfrm>
                <a:off x="9137950" y="931423"/>
                <a:ext cx="86400" cy="66600"/>
              </p14:xfrm>
            </p:contentPart>
          </mc:Choice>
          <mc:Fallback>
            <p:pic>
              <p:nvPicPr>
                <p:cNvPr id="34" name="Ink 33">
                  <a:extLst>
                    <a:ext uri="{FF2B5EF4-FFF2-40B4-BE49-F238E27FC236}">
                      <a16:creationId xmlns:a16="http://schemas.microsoft.com/office/drawing/2014/main" id="{9AE5318F-9A95-414A-A45F-0B5231A39F22}"/>
                    </a:ext>
                  </a:extLst>
                </p:cNvPr>
                <p:cNvPicPr/>
                <p:nvPr/>
              </p:nvPicPr>
              <p:blipFill>
                <a:blip r:embed="rId65"/>
                <a:stretch>
                  <a:fillRect/>
                </a:stretch>
              </p:blipFill>
              <p:spPr>
                <a:xfrm>
                  <a:off x="9122470" y="916303"/>
                  <a:ext cx="116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Ink 34">
                  <a:extLst>
                    <a:ext uri="{FF2B5EF4-FFF2-40B4-BE49-F238E27FC236}">
                      <a16:creationId xmlns:a16="http://schemas.microsoft.com/office/drawing/2014/main" id="{45BBA8CD-27C8-D14C-A637-802014068D28}"/>
                    </a:ext>
                  </a:extLst>
                </p14:cNvPr>
                <p14:cNvContentPartPr/>
                <p14:nvPr/>
              </p14:nvContentPartPr>
              <p14:xfrm>
                <a:off x="9670390" y="1073623"/>
                <a:ext cx="155520" cy="354240"/>
              </p14:xfrm>
            </p:contentPart>
          </mc:Choice>
          <mc:Fallback>
            <p:pic>
              <p:nvPicPr>
                <p:cNvPr id="35" name="Ink 34">
                  <a:extLst>
                    <a:ext uri="{FF2B5EF4-FFF2-40B4-BE49-F238E27FC236}">
                      <a16:creationId xmlns:a16="http://schemas.microsoft.com/office/drawing/2014/main" id="{45BBA8CD-27C8-D14C-A637-802014068D28}"/>
                    </a:ext>
                  </a:extLst>
                </p:cNvPr>
                <p:cNvPicPr/>
                <p:nvPr/>
              </p:nvPicPr>
              <p:blipFill>
                <a:blip r:embed="rId67"/>
                <a:stretch>
                  <a:fillRect/>
                </a:stretch>
              </p:blipFill>
              <p:spPr>
                <a:xfrm>
                  <a:off x="9655270" y="1058143"/>
                  <a:ext cx="18576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Ink 35">
                  <a:extLst>
                    <a:ext uri="{FF2B5EF4-FFF2-40B4-BE49-F238E27FC236}">
                      <a16:creationId xmlns:a16="http://schemas.microsoft.com/office/drawing/2014/main" id="{7AE85CA1-775E-E64E-9075-8BCC19D57A2D}"/>
                    </a:ext>
                  </a:extLst>
                </p14:cNvPr>
                <p14:cNvContentPartPr/>
                <p14:nvPr/>
              </p14:nvContentPartPr>
              <p14:xfrm>
                <a:off x="9695950" y="1008823"/>
                <a:ext cx="733680" cy="335520"/>
              </p14:xfrm>
            </p:contentPart>
          </mc:Choice>
          <mc:Fallback>
            <p:pic>
              <p:nvPicPr>
                <p:cNvPr id="36" name="Ink 35">
                  <a:extLst>
                    <a:ext uri="{FF2B5EF4-FFF2-40B4-BE49-F238E27FC236}">
                      <a16:creationId xmlns:a16="http://schemas.microsoft.com/office/drawing/2014/main" id="{7AE85CA1-775E-E64E-9075-8BCC19D57A2D}"/>
                    </a:ext>
                  </a:extLst>
                </p:cNvPr>
                <p:cNvPicPr/>
                <p:nvPr/>
              </p:nvPicPr>
              <p:blipFill>
                <a:blip r:embed="rId69"/>
                <a:stretch>
                  <a:fillRect/>
                </a:stretch>
              </p:blipFill>
              <p:spPr>
                <a:xfrm>
                  <a:off x="9680830" y="993703"/>
                  <a:ext cx="76428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Ink 36">
                  <a:extLst>
                    <a:ext uri="{FF2B5EF4-FFF2-40B4-BE49-F238E27FC236}">
                      <a16:creationId xmlns:a16="http://schemas.microsoft.com/office/drawing/2014/main" id="{1CC0DF0D-FBEB-3344-A33C-F301B10B5F45}"/>
                    </a:ext>
                  </a:extLst>
                </p14:cNvPr>
                <p14:cNvContentPartPr/>
                <p14:nvPr/>
              </p14:nvContentPartPr>
              <p14:xfrm>
                <a:off x="10344670" y="1094863"/>
                <a:ext cx="112320" cy="8280"/>
              </p14:xfrm>
            </p:contentPart>
          </mc:Choice>
          <mc:Fallback>
            <p:pic>
              <p:nvPicPr>
                <p:cNvPr id="37" name="Ink 36">
                  <a:extLst>
                    <a:ext uri="{FF2B5EF4-FFF2-40B4-BE49-F238E27FC236}">
                      <a16:creationId xmlns:a16="http://schemas.microsoft.com/office/drawing/2014/main" id="{1CC0DF0D-FBEB-3344-A33C-F301B10B5F45}"/>
                    </a:ext>
                  </a:extLst>
                </p:cNvPr>
                <p:cNvPicPr/>
                <p:nvPr/>
              </p:nvPicPr>
              <p:blipFill>
                <a:blip r:embed="rId71"/>
                <a:stretch>
                  <a:fillRect/>
                </a:stretch>
              </p:blipFill>
              <p:spPr>
                <a:xfrm>
                  <a:off x="10329550" y="1079743"/>
                  <a:ext cx="142920" cy="38880"/>
                </a:xfrm>
                <a:prstGeom prst="rect">
                  <a:avLst/>
                </a:prstGeom>
              </p:spPr>
            </p:pic>
          </mc:Fallback>
        </mc:AlternateContent>
      </p:grpSp>
      <p:grpSp>
        <p:nvGrpSpPr>
          <p:cNvPr id="43" name="Group 42">
            <a:extLst>
              <a:ext uri="{FF2B5EF4-FFF2-40B4-BE49-F238E27FC236}">
                <a16:creationId xmlns:a16="http://schemas.microsoft.com/office/drawing/2014/main" id="{F3A6B619-2F37-2A48-9A2C-573972DF7F4A}"/>
              </a:ext>
            </a:extLst>
          </p:cNvPr>
          <p:cNvGrpSpPr/>
          <p:nvPr/>
        </p:nvGrpSpPr>
        <p:grpSpPr>
          <a:xfrm>
            <a:off x="7781470" y="1715503"/>
            <a:ext cx="1244880" cy="378360"/>
            <a:chOff x="7781470" y="1715503"/>
            <a:chExt cx="1244880" cy="378360"/>
          </a:xfrm>
        </p:grpSpPr>
        <mc:AlternateContent xmlns:mc="http://schemas.openxmlformats.org/markup-compatibility/2006">
          <mc:Choice xmlns:p14="http://schemas.microsoft.com/office/powerpoint/2010/main" Requires="p14">
            <p:contentPart p14:bwMode="auto" r:id="rId72">
              <p14:nvContentPartPr>
                <p14:cNvPr id="38" name="Ink 37">
                  <a:extLst>
                    <a:ext uri="{FF2B5EF4-FFF2-40B4-BE49-F238E27FC236}">
                      <a16:creationId xmlns:a16="http://schemas.microsoft.com/office/drawing/2014/main" id="{EDC8B846-F492-1547-9A53-A0CFEE4641FA}"/>
                    </a:ext>
                  </a:extLst>
                </p14:cNvPr>
                <p14:cNvContentPartPr/>
                <p14:nvPr/>
              </p14:nvContentPartPr>
              <p14:xfrm>
                <a:off x="7781470" y="1715503"/>
                <a:ext cx="338400" cy="344520"/>
              </p14:xfrm>
            </p:contentPart>
          </mc:Choice>
          <mc:Fallback>
            <p:pic>
              <p:nvPicPr>
                <p:cNvPr id="38" name="Ink 37">
                  <a:extLst>
                    <a:ext uri="{FF2B5EF4-FFF2-40B4-BE49-F238E27FC236}">
                      <a16:creationId xmlns:a16="http://schemas.microsoft.com/office/drawing/2014/main" id="{EDC8B846-F492-1547-9A53-A0CFEE4641FA}"/>
                    </a:ext>
                  </a:extLst>
                </p:cNvPr>
                <p:cNvPicPr/>
                <p:nvPr/>
              </p:nvPicPr>
              <p:blipFill>
                <a:blip r:embed="rId73"/>
                <a:stretch>
                  <a:fillRect/>
                </a:stretch>
              </p:blipFill>
              <p:spPr>
                <a:xfrm>
                  <a:off x="7765990" y="1700023"/>
                  <a:ext cx="3686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Ink 38">
                  <a:extLst>
                    <a:ext uri="{FF2B5EF4-FFF2-40B4-BE49-F238E27FC236}">
                      <a16:creationId xmlns:a16="http://schemas.microsoft.com/office/drawing/2014/main" id="{C04814E8-5F7A-9F46-80E5-F71A6F29EF9C}"/>
                    </a:ext>
                  </a:extLst>
                </p14:cNvPr>
                <p14:cNvContentPartPr/>
                <p14:nvPr/>
              </p14:nvContentPartPr>
              <p14:xfrm>
                <a:off x="8095030" y="1774543"/>
                <a:ext cx="34200" cy="28080"/>
              </p14:xfrm>
            </p:contentPart>
          </mc:Choice>
          <mc:Fallback>
            <p:pic>
              <p:nvPicPr>
                <p:cNvPr id="39" name="Ink 38">
                  <a:extLst>
                    <a:ext uri="{FF2B5EF4-FFF2-40B4-BE49-F238E27FC236}">
                      <a16:creationId xmlns:a16="http://schemas.microsoft.com/office/drawing/2014/main" id="{C04814E8-5F7A-9F46-80E5-F71A6F29EF9C}"/>
                    </a:ext>
                  </a:extLst>
                </p:cNvPr>
                <p:cNvPicPr/>
                <p:nvPr/>
              </p:nvPicPr>
              <p:blipFill>
                <a:blip r:embed="rId75"/>
                <a:stretch>
                  <a:fillRect/>
                </a:stretch>
              </p:blipFill>
              <p:spPr>
                <a:xfrm>
                  <a:off x="8079550" y="1759423"/>
                  <a:ext cx="648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Ink 39">
                  <a:extLst>
                    <a:ext uri="{FF2B5EF4-FFF2-40B4-BE49-F238E27FC236}">
                      <a16:creationId xmlns:a16="http://schemas.microsoft.com/office/drawing/2014/main" id="{5A295A5B-BE81-334E-A50D-8A6C474C4B1A}"/>
                    </a:ext>
                  </a:extLst>
                </p14:cNvPr>
                <p14:cNvContentPartPr/>
                <p14:nvPr/>
              </p14:nvContentPartPr>
              <p14:xfrm>
                <a:off x="8282950" y="1817023"/>
                <a:ext cx="186840" cy="276840"/>
              </p14:xfrm>
            </p:contentPart>
          </mc:Choice>
          <mc:Fallback>
            <p:pic>
              <p:nvPicPr>
                <p:cNvPr id="40" name="Ink 39">
                  <a:extLst>
                    <a:ext uri="{FF2B5EF4-FFF2-40B4-BE49-F238E27FC236}">
                      <a16:creationId xmlns:a16="http://schemas.microsoft.com/office/drawing/2014/main" id="{5A295A5B-BE81-334E-A50D-8A6C474C4B1A}"/>
                    </a:ext>
                  </a:extLst>
                </p:cNvPr>
                <p:cNvPicPr/>
                <p:nvPr/>
              </p:nvPicPr>
              <p:blipFill>
                <a:blip r:embed="rId77"/>
                <a:stretch>
                  <a:fillRect/>
                </a:stretch>
              </p:blipFill>
              <p:spPr>
                <a:xfrm>
                  <a:off x="8267470" y="1801903"/>
                  <a:ext cx="21708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Ink 40">
                  <a:extLst>
                    <a:ext uri="{FF2B5EF4-FFF2-40B4-BE49-F238E27FC236}">
                      <a16:creationId xmlns:a16="http://schemas.microsoft.com/office/drawing/2014/main" id="{C059D8F3-3B97-A74D-8900-18A95F2A2B37}"/>
                    </a:ext>
                  </a:extLst>
                </p14:cNvPr>
                <p14:cNvContentPartPr/>
                <p14:nvPr/>
              </p14:nvContentPartPr>
              <p14:xfrm>
                <a:off x="8546830" y="1719823"/>
                <a:ext cx="157320" cy="130320"/>
              </p14:xfrm>
            </p:contentPart>
          </mc:Choice>
          <mc:Fallback>
            <p:pic>
              <p:nvPicPr>
                <p:cNvPr id="41" name="Ink 40">
                  <a:extLst>
                    <a:ext uri="{FF2B5EF4-FFF2-40B4-BE49-F238E27FC236}">
                      <a16:creationId xmlns:a16="http://schemas.microsoft.com/office/drawing/2014/main" id="{C059D8F3-3B97-A74D-8900-18A95F2A2B37}"/>
                    </a:ext>
                  </a:extLst>
                </p:cNvPr>
                <p:cNvPicPr/>
                <p:nvPr/>
              </p:nvPicPr>
              <p:blipFill>
                <a:blip r:embed="rId79"/>
                <a:stretch>
                  <a:fillRect/>
                </a:stretch>
              </p:blipFill>
              <p:spPr>
                <a:xfrm>
                  <a:off x="8531710" y="1704703"/>
                  <a:ext cx="187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2" name="Ink 41">
                  <a:extLst>
                    <a:ext uri="{FF2B5EF4-FFF2-40B4-BE49-F238E27FC236}">
                      <a16:creationId xmlns:a16="http://schemas.microsoft.com/office/drawing/2014/main" id="{7D006332-5DD1-8F40-B38E-DCC73B86BBC0}"/>
                    </a:ext>
                  </a:extLst>
                </p14:cNvPr>
                <p14:cNvContentPartPr/>
                <p14:nvPr/>
              </p14:nvContentPartPr>
              <p14:xfrm>
                <a:off x="9019150" y="1889743"/>
                <a:ext cx="7200" cy="14040"/>
              </p14:xfrm>
            </p:contentPart>
          </mc:Choice>
          <mc:Fallback>
            <p:pic>
              <p:nvPicPr>
                <p:cNvPr id="42" name="Ink 41">
                  <a:extLst>
                    <a:ext uri="{FF2B5EF4-FFF2-40B4-BE49-F238E27FC236}">
                      <a16:creationId xmlns:a16="http://schemas.microsoft.com/office/drawing/2014/main" id="{7D006332-5DD1-8F40-B38E-DCC73B86BBC0}"/>
                    </a:ext>
                  </a:extLst>
                </p:cNvPr>
                <p:cNvPicPr/>
                <p:nvPr/>
              </p:nvPicPr>
              <p:blipFill>
                <a:blip r:embed="rId81"/>
                <a:stretch>
                  <a:fillRect/>
                </a:stretch>
              </p:blipFill>
              <p:spPr>
                <a:xfrm>
                  <a:off x="9004030" y="1874263"/>
                  <a:ext cx="37800" cy="44640"/>
                </a:xfrm>
                <a:prstGeom prst="rect">
                  <a:avLst/>
                </a:prstGeom>
              </p:spPr>
            </p:pic>
          </mc:Fallback>
        </mc:AlternateContent>
      </p:grpSp>
      <p:grpSp>
        <p:nvGrpSpPr>
          <p:cNvPr id="60" name="Group 59">
            <a:extLst>
              <a:ext uri="{FF2B5EF4-FFF2-40B4-BE49-F238E27FC236}">
                <a16:creationId xmlns:a16="http://schemas.microsoft.com/office/drawing/2014/main" id="{627321F0-37D2-894A-B375-C488EA09C3C9}"/>
              </a:ext>
            </a:extLst>
          </p:cNvPr>
          <p:cNvGrpSpPr/>
          <p:nvPr/>
        </p:nvGrpSpPr>
        <p:grpSpPr>
          <a:xfrm>
            <a:off x="3078070" y="2720623"/>
            <a:ext cx="1028880" cy="289800"/>
            <a:chOff x="3078070" y="2720623"/>
            <a:chExt cx="1028880" cy="289800"/>
          </a:xfrm>
        </p:grpSpPr>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D23DE82B-4FC4-E64E-AD08-C2013BD68AA6}"/>
                    </a:ext>
                  </a:extLst>
                </p14:cNvPr>
                <p14:cNvContentPartPr/>
                <p14:nvPr/>
              </p14:nvContentPartPr>
              <p14:xfrm>
                <a:off x="3078070" y="2865703"/>
                <a:ext cx="334080" cy="18000"/>
              </p14:xfrm>
            </p:contentPart>
          </mc:Choice>
          <mc:Fallback>
            <p:pic>
              <p:nvPicPr>
                <p:cNvPr id="49" name="Ink 48">
                  <a:extLst>
                    <a:ext uri="{FF2B5EF4-FFF2-40B4-BE49-F238E27FC236}">
                      <a16:creationId xmlns:a16="http://schemas.microsoft.com/office/drawing/2014/main" id="{D23DE82B-4FC4-E64E-AD08-C2013BD68AA6}"/>
                    </a:ext>
                  </a:extLst>
                </p:cNvPr>
                <p:cNvPicPr/>
                <p:nvPr/>
              </p:nvPicPr>
              <p:blipFill>
                <a:blip r:embed="rId83"/>
                <a:stretch>
                  <a:fillRect/>
                </a:stretch>
              </p:blipFill>
              <p:spPr>
                <a:xfrm>
                  <a:off x="3062590" y="2850223"/>
                  <a:ext cx="3646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1FAE5FAD-B05D-864A-8190-FAC7F0A788C8}"/>
                    </a:ext>
                  </a:extLst>
                </p14:cNvPr>
                <p14:cNvContentPartPr/>
                <p14:nvPr/>
              </p14:nvContentPartPr>
              <p14:xfrm>
                <a:off x="3621310" y="2720623"/>
                <a:ext cx="230400" cy="289800"/>
              </p14:xfrm>
            </p:contentPart>
          </mc:Choice>
          <mc:Fallback>
            <p:pic>
              <p:nvPicPr>
                <p:cNvPr id="50" name="Ink 49">
                  <a:extLst>
                    <a:ext uri="{FF2B5EF4-FFF2-40B4-BE49-F238E27FC236}">
                      <a16:creationId xmlns:a16="http://schemas.microsoft.com/office/drawing/2014/main" id="{1FAE5FAD-B05D-864A-8190-FAC7F0A788C8}"/>
                    </a:ext>
                  </a:extLst>
                </p:cNvPr>
                <p:cNvPicPr/>
                <p:nvPr/>
              </p:nvPicPr>
              <p:blipFill>
                <a:blip r:embed="rId85"/>
                <a:stretch>
                  <a:fillRect/>
                </a:stretch>
              </p:blipFill>
              <p:spPr>
                <a:xfrm>
                  <a:off x="3606190" y="2705143"/>
                  <a:ext cx="2610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A0489015-E0C6-AD40-B100-D1055A53C30B}"/>
                    </a:ext>
                  </a:extLst>
                </p14:cNvPr>
                <p14:cNvContentPartPr/>
                <p14:nvPr/>
              </p14:nvContentPartPr>
              <p14:xfrm>
                <a:off x="3914350" y="2736463"/>
                <a:ext cx="192600" cy="201960"/>
              </p14:xfrm>
            </p:contentPart>
          </mc:Choice>
          <mc:Fallback>
            <p:pic>
              <p:nvPicPr>
                <p:cNvPr id="51" name="Ink 50">
                  <a:extLst>
                    <a:ext uri="{FF2B5EF4-FFF2-40B4-BE49-F238E27FC236}">
                      <a16:creationId xmlns:a16="http://schemas.microsoft.com/office/drawing/2014/main" id="{A0489015-E0C6-AD40-B100-D1055A53C30B}"/>
                    </a:ext>
                  </a:extLst>
                </p:cNvPr>
                <p:cNvPicPr/>
                <p:nvPr/>
              </p:nvPicPr>
              <p:blipFill>
                <a:blip r:embed="rId87"/>
                <a:stretch>
                  <a:fillRect/>
                </a:stretch>
              </p:blipFill>
              <p:spPr>
                <a:xfrm>
                  <a:off x="3899230" y="2721343"/>
                  <a:ext cx="223200" cy="232200"/>
                </a:xfrm>
                <a:prstGeom prst="rect">
                  <a:avLst/>
                </a:prstGeom>
              </p:spPr>
            </p:pic>
          </mc:Fallback>
        </mc:AlternateContent>
      </p:grpSp>
      <p:grpSp>
        <p:nvGrpSpPr>
          <p:cNvPr id="59" name="Group 58">
            <a:extLst>
              <a:ext uri="{FF2B5EF4-FFF2-40B4-BE49-F238E27FC236}">
                <a16:creationId xmlns:a16="http://schemas.microsoft.com/office/drawing/2014/main" id="{E42E88EB-268E-1240-9A7F-07F6651793A0}"/>
              </a:ext>
            </a:extLst>
          </p:cNvPr>
          <p:cNvGrpSpPr/>
          <p:nvPr/>
        </p:nvGrpSpPr>
        <p:grpSpPr>
          <a:xfrm>
            <a:off x="4529950" y="2484823"/>
            <a:ext cx="1564560" cy="391680"/>
            <a:chOff x="4529950" y="2484823"/>
            <a:chExt cx="1564560" cy="391680"/>
          </a:xfrm>
        </p:grpSpPr>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05F3BF53-604D-6846-AA03-04CA1BE976B1}"/>
                    </a:ext>
                  </a:extLst>
                </p14:cNvPr>
                <p14:cNvContentPartPr/>
                <p14:nvPr/>
              </p14:nvContentPartPr>
              <p14:xfrm>
                <a:off x="4529950" y="2540983"/>
                <a:ext cx="495360" cy="335520"/>
              </p14:xfrm>
            </p:contentPart>
          </mc:Choice>
          <mc:Fallback>
            <p:pic>
              <p:nvPicPr>
                <p:cNvPr id="52" name="Ink 51">
                  <a:extLst>
                    <a:ext uri="{FF2B5EF4-FFF2-40B4-BE49-F238E27FC236}">
                      <a16:creationId xmlns:a16="http://schemas.microsoft.com/office/drawing/2014/main" id="{05F3BF53-604D-6846-AA03-04CA1BE976B1}"/>
                    </a:ext>
                  </a:extLst>
                </p:cNvPr>
                <p:cNvPicPr/>
                <p:nvPr/>
              </p:nvPicPr>
              <p:blipFill>
                <a:blip r:embed="rId89"/>
                <a:stretch>
                  <a:fillRect/>
                </a:stretch>
              </p:blipFill>
              <p:spPr>
                <a:xfrm>
                  <a:off x="4514830" y="2525863"/>
                  <a:ext cx="52596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A582744F-4435-8D41-8CC5-E9D1D77605D5}"/>
                    </a:ext>
                  </a:extLst>
                </p14:cNvPr>
                <p14:cNvContentPartPr/>
                <p14:nvPr/>
              </p14:nvContentPartPr>
              <p14:xfrm>
                <a:off x="4986790" y="2617663"/>
                <a:ext cx="651960" cy="195120"/>
              </p14:xfrm>
            </p:contentPart>
          </mc:Choice>
          <mc:Fallback>
            <p:pic>
              <p:nvPicPr>
                <p:cNvPr id="53" name="Ink 52">
                  <a:extLst>
                    <a:ext uri="{FF2B5EF4-FFF2-40B4-BE49-F238E27FC236}">
                      <a16:creationId xmlns:a16="http://schemas.microsoft.com/office/drawing/2014/main" id="{A582744F-4435-8D41-8CC5-E9D1D77605D5}"/>
                    </a:ext>
                  </a:extLst>
                </p:cNvPr>
                <p:cNvPicPr/>
                <p:nvPr/>
              </p:nvPicPr>
              <p:blipFill>
                <a:blip r:embed="rId91"/>
                <a:stretch>
                  <a:fillRect/>
                </a:stretch>
              </p:blipFill>
              <p:spPr>
                <a:xfrm>
                  <a:off x="4971310" y="2602543"/>
                  <a:ext cx="682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44F25E9F-1934-0541-90DA-1E58A490B5AD}"/>
                    </a:ext>
                  </a:extLst>
                </p14:cNvPr>
                <p14:cNvContentPartPr/>
                <p14:nvPr/>
              </p14:nvContentPartPr>
              <p14:xfrm>
                <a:off x="5772670" y="2484823"/>
                <a:ext cx="321840" cy="354960"/>
              </p14:xfrm>
            </p:contentPart>
          </mc:Choice>
          <mc:Fallback>
            <p:pic>
              <p:nvPicPr>
                <p:cNvPr id="54" name="Ink 53">
                  <a:extLst>
                    <a:ext uri="{FF2B5EF4-FFF2-40B4-BE49-F238E27FC236}">
                      <a16:creationId xmlns:a16="http://schemas.microsoft.com/office/drawing/2014/main" id="{44F25E9F-1934-0541-90DA-1E58A490B5AD}"/>
                    </a:ext>
                  </a:extLst>
                </p:cNvPr>
                <p:cNvPicPr/>
                <p:nvPr/>
              </p:nvPicPr>
              <p:blipFill>
                <a:blip r:embed="rId93"/>
                <a:stretch>
                  <a:fillRect/>
                </a:stretch>
              </p:blipFill>
              <p:spPr>
                <a:xfrm>
                  <a:off x="5757550" y="2469343"/>
                  <a:ext cx="352440" cy="385560"/>
                </a:xfrm>
                <a:prstGeom prst="rect">
                  <a:avLst/>
                </a:prstGeom>
              </p:spPr>
            </p:pic>
          </mc:Fallback>
        </mc:AlternateContent>
      </p:grpSp>
      <p:grpSp>
        <p:nvGrpSpPr>
          <p:cNvPr id="58" name="Group 57">
            <a:extLst>
              <a:ext uri="{FF2B5EF4-FFF2-40B4-BE49-F238E27FC236}">
                <a16:creationId xmlns:a16="http://schemas.microsoft.com/office/drawing/2014/main" id="{BE1D8EDA-24C7-C94A-8E20-DC0EDAAB4086}"/>
              </a:ext>
            </a:extLst>
          </p:cNvPr>
          <p:cNvGrpSpPr/>
          <p:nvPr/>
        </p:nvGrpSpPr>
        <p:grpSpPr>
          <a:xfrm>
            <a:off x="6513550" y="2471503"/>
            <a:ext cx="576360" cy="572760"/>
            <a:chOff x="6513550" y="2471503"/>
            <a:chExt cx="576360" cy="572760"/>
          </a:xfrm>
        </p:grpSpPr>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BCE14D18-728A-A74A-9D02-D078FCD2BEDF}"/>
                    </a:ext>
                  </a:extLst>
                </p14:cNvPr>
                <p14:cNvContentPartPr/>
                <p14:nvPr/>
              </p14:nvContentPartPr>
              <p14:xfrm>
                <a:off x="6513550" y="2618743"/>
                <a:ext cx="367920" cy="53640"/>
              </p14:xfrm>
            </p:contentPart>
          </mc:Choice>
          <mc:Fallback>
            <p:pic>
              <p:nvPicPr>
                <p:cNvPr id="55" name="Ink 54">
                  <a:extLst>
                    <a:ext uri="{FF2B5EF4-FFF2-40B4-BE49-F238E27FC236}">
                      <a16:creationId xmlns:a16="http://schemas.microsoft.com/office/drawing/2014/main" id="{BCE14D18-728A-A74A-9D02-D078FCD2BEDF}"/>
                    </a:ext>
                  </a:extLst>
                </p:cNvPr>
                <p:cNvPicPr/>
                <p:nvPr/>
              </p:nvPicPr>
              <p:blipFill>
                <a:blip r:embed="rId95"/>
                <a:stretch>
                  <a:fillRect/>
                </a:stretch>
              </p:blipFill>
              <p:spPr>
                <a:xfrm>
                  <a:off x="6498430" y="2603623"/>
                  <a:ext cx="3985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B1DDA446-C75E-2C41-A7CC-214A67BDDDBF}"/>
                    </a:ext>
                  </a:extLst>
                </p14:cNvPr>
                <p14:cNvContentPartPr/>
                <p14:nvPr/>
              </p14:nvContentPartPr>
              <p14:xfrm>
                <a:off x="6598870" y="2760583"/>
                <a:ext cx="283680" cy="23760"/>
              </p14:xfrm>
            </p:contentPart>
          </mc:Choice>
          <mc:Fallback>
            <p:pic>
              <p:nvPicPr>
                <p:cNvPr id="56" name="Ink 55">
                  <a:extLst>
                    <a:ext uri="{FF2B5EF4-FFF2-40B4-BE49-F238E27FC236}">
                      <a16:creationId xmlns:a16="http://schemas.microsoft.com/office/drawing/2014/main" id="{B1DDA446-C75E-2C41-A7CC-214A67BDDDBF}"/>
                    </a:ext>
                  </a:extLst>
                </p:cNvPr>
                <p:cNvPicPr/>
                <p:nvPr/>
              </p:nvPicPr>
              <p:blipFill>
                <a:blip r:embed="rId97"/>
                <a:stretch>
                  <a:fillRect/>
                </a:stretch>
              </p:blipFill>
              <p:spPr>
                <a:xfrm>
                  <a:off x="6583390" y="2745463"/>
                  <a:ext cx="3142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 name="Ink 56">
                  <a:extLst>
                    <a:ext uri="{FF2B5EF4-FFF2-40B4-BE49-F238E27FC236}">
                      <a16:creationId xmlns:a16="http://schemas.microsoft.com/office/drawing/2014/main" id="{AD58E15F-B8C6-DA4E-AA11-3190D6C7322C}"/>
                    </a:ext>
                  </a:extLst>
                </p14:cNvPr>
                <p14:cNvContentPartPr/>
                <p14:nvPr/>
              </p14:nvContentPartPr>
              <p14:xfrm>
                <a:off x="6752230" y="2471503"/>
                <a:ext cx="337680" cy="572760"/>
              </p14:xfrm>
            </p:contentPart>
          </mc:Choice>
          <mc:Fallback>
            <p:pic>
              <p:nvPicPr>
                <p:cNvPr id="57" name="Ink 56">
                  <a:extLst>
                    <a:ext uri="{FF2B5EF4-FFF2-40B4-BE49-F238E27FC236}">
                      <a16:creationId xmlns:a16="http://schemas.microsoft.com/office/drawing/2014/main" id="{AD58E15F-B8C6-DA4E-AA11-3190D6C7322C}"/>
                    </a:ext>
                  </a:extLst>
                </p:cNvPr>
                <p:cNvPicPr/>
                <p:nvPr/>
              </p:nvPicPr>
              <p:blipFill>
                <a:blip r:embed="rId99"/>
                <a:stretch>
                  <a:fillRect/>
                </a:stretch>
              </p:blipFill>
              <p:spPr>
                <a:xfrm>
                  <a:off x="6736750" y="2456023"/>
                  <a:ext cx="368280" cy="603000"/>
                </a:xfrm>
                <a:prstGeom prst="rect">
                  <a:avLst/>
                </a:prstGeom>
              </p:spPr>
            </p:pic>
          </mc:Fallback>
        </mc:AlternateContent>
      </p:grpSp>
      <p:grpSp>
        <p:nvGrpSpPr>
          <p:cNvPr id="72" name="Group 71">
            <a:extLst>
              <a:ext uri="{FF2B5EF4-FFF2-40B4-BE49-F238E27FC236}">
                <a16:creationId xmlns:a16="http://schemas.microsoft.com/office/drawing/2014/main" id="{0984C671-C112-FF41-9906-ACF82BAD4908}"/>
              </a:ext>
            </a:extLst>
          </p:cNvPr>
          <p:cNvGrpSpPr/>
          <p:nvPr/>
        </p:nvGrpSpPr>
        <p:grpSpPr>
          <a:xfrm>
            <a:off x="7982350" y="2229223"/>
            <a:ext cx="1613160" cy="598680"/>
            <a:chOff x="7982350" y="2229223"/>
            <a:chExt cx="1613160" cy="598680"/>
          </a:xfrm>
        </p:grpSpPr>
        <mc:AlternateContent xmlns:mc="http://schemas.openxmlformats.org/markup-compatibility/2006">
          <mc:Choice xmlns:p14="http://schemas.microsoft.com/office/powerpoint/2010/main" Requires="p14">
            <p:contentPart p14:bwMode="auto" r:id="rId100">
              <p14:nvContentPartPr>
                <p14:cNvPr id="66" name="Ink 65">
                  <a:extLst>
                    <a:ext uri="{FF2B5EF4-FFF2-40B4-BE49-F238E27FC236}">
                      <a16:creationId xmlns:a16="http://schemas.microsoft.com/office/drawing/2014/main" id="{05B30F63-3F8D-9F4E-8AF4-332AC84856F8}"/>
                    </a:ext>
                  </a:extLst>
                </p14:cNvPr>
                <p14:cNvContentPartPr/>
                <p14:nvPr/>
              </p14:nvContentPartPr>
              <p14:xfrm>
                <a:off x="7982350" y="2383303"/>
                <a:ext cx="756360" cy="444600"/>
              </p14:xfrm>
            </p:contentPart>
          </mc:Choice>
          <mc:Fallback>
            <p:pic>
              <p:nvPicPr>
                <p:cNvPr id="66" name="Ink 65">
                  <a:extLst>
                    <a:ext uri="{FF2B5EF4-FFF2-40B4-BE49-F238E27FC236}">
                      <a16:creationId xmlns:a16="http://schemas.microsoft.com/office/drawing/2014/main" id="{05B30F63-3F8D-9F4E-8AF4-332AC84856F8}"/>
                    </a:ext>
                  </a:extLst>
                </p:cNvPr>
                <p:cNvPicPr/>
                <p:nvPr/>
              </p:nvPicPr>
              <p:blipFill>
                <a:blip r:embed="rId101"/>
                <a:stretch>
                  <a:fillRect/>
                </a:stretch>
              </p:blipFill>
              <p:spPr>
                <a:xfrm>
                  <a:off x="7967230" y="2368183"/>
                  <a:ext cx="78696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Ink 66">
                  <a:extLst>
                    <a:ext uri="{FF2B5EF4-FFF2-40B4-BE49-F238E27FC236}">
                      <a16:creationId xmlns:a16="http://schemas.microsoft.com/office/drawing/2014/main" id="{BEA03A65-3D7A-6D4D-B651-C9D4BC81950D}"/>
                    </a:ext>
                  </a:extLst>
                </p14:cNvPr>
                <p14:cNvContentPartPr/>
                <p14:nvPr/>
              </p14:nvContentPartPr>
              <p14:xfrm>
                <a:off x="8499310" y="2479783"/>
                <a:ext cx="151200" cy="28800"/>
              </p14:xfrm>
            </p:contentPart>
          </mc:Choice>
          <mc:Fallback>
            <p:pic>
              <p:nvPicPr>
                <p:cNvPr id="67" name="Ink 66">
                  <a:extLst>
                    <a:ext uri="{FF2B5EF4-FFF2-40B4-BE49-F238E27FC236}">
                      <a16:creationId xmlns:a16="http://schemas.microsoft.com/office/drawing/2014/main" id="{BEA03A65-3D7A-6D4D-B651-C9D4BC81950D}"/>
                    </a:ext>
                  </a:extLst>
                </p:cNvPr>
                <p:cNvPicPr/>
                <p:nvPr/>
              </p:nvPicPr>
              <p:blipFill>
                <a:blip r:embed="rId103"/>
                <a:stretch>
                  <a:fillRect/>
                </a:stretch>
              </p:blipFill>
              <p:spPr>
                <a:xfrm>
                  <a:off x="8484190" y="2464663"/>
                  <a:ext cx="1818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Ink 67">
                  <a:extLst>
                    <a:ext uri="{FF2B5EF4-FFF2-40B4-BE49-F238E27FC236}">
                      <a16:creationId xmlns:a16="http://schemas.microsoft.com/office/drawing/2014/main" id="{F92A34F6-9596-1A42-8F81-F5F3F7DE53B0}"/>
                    </a:ext>
                  </a:extLst>
                </p14:cNvPr>
                <p14:cNvContentPartPr/>
                <p14:nvPr/>
              </p14:nvContentPartPr>
              <p14:xfrm>
                <a:off x="8807470" y="2229223"/>
                <a:ext cx="45000" cy="520200"/>
              </p14:xfrm>
            </p:contentPart>
          </mc:Choice>
          <mc:Fallback>
            <p:pic>
              <p:nvPicPr>
                <p:cNvPr id="68" name="Ink 67">
                  <a:extLst>
                    <a:ext uri="{FF2B5EF4-FFF2-40B4-BE49-F238E27FC236}">
                      <a16:creationId xmlns:a16="http://schemas.microsoft.com/office/drawing/2014/main" id="{F92A34F6-9596-1A42-8F81-F5F3F7DE53B0}"/>
                    </a:ext>
                  </a:extLst>
                </p:cNvPr>
                <p:cNvPicPr/>
                <p:nvPr/>
              </p:nvPicPr>
              <p:blipFill>
                <a:blip r:embed="rId105"/>
                <a:stretch>
                  <a:fillRect/>
                </a:stretch>
              </p:blipFill>
              <p:spPr>
                <a:xfrm>
                  <a:off x="8792350" y="2214103"/>
                  <a:ext cx="7560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Ink 68">
                  <a:extLst>
                    <a:ext uri="{FF2B5EF4-FFF2-40B4-BE49-F238E27FC236}">
                      <a16:creationId xmlns:a16="http://schemas.microsoft.com/office/drawing/2014/main" id="{8958FC6D-5FEF-824E-8D9E-24A7E01C387F}"/>
                    </a:ext>
                  </a:extLst>
                </p14:cNvPr>
                <p14:cNvContentPartPr/>
                <p14:nvPr/>
              </p14:nvContentPartPr>
              <p14:xfrm>
                <a:off x="8962990" y="2479783"/>
                <a:ext cx="47160" cy="237960"/>
              </p14:xfrm>
            </p:contentPart>
          </mc:Choice>
          <mc:Fallback>
            <p:pic>
              <p:nvPicPr>
                <p:cNvPr id="69" name="Ink 68">
                  <a:extLst>
                    <a:ext uri="{FF2B5EF4-FFF2-40B4-BE49-F238E27FC236}">
                      <a16:creationId xmlns:a16="http://schemas.microsoft.com/office/drawing/2014/main" id="{8958FC6D-5FEF-824E-8D9E-24A7E01C387F}"/>
                    </a:ext>
                  </a:extLst>
                </p:cNvPr>
                <p:cNvPicPr/>
                <p:nvPr/>
              </p:nvPicPr>
              <p:blipFill>
                <a:blip r:embed="rId107"/>
                <a:stretch>
                  <a:fillRect/>
                </a:stretch>
              </p:blipFill>
              <p:spPr>
                <a:xfrm>
                  <a:off x="8947510" y="2464663"/>
                  <a:ext cx="777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Ink 69">
                  <a:extLst>
                    <a:ext uri="{FF2B5EF4-FFF2-40B4-BE49-F238E27FC236}">
                      <a16:creationId xmlns:a16="http://schemas.microsoft.com/office/drawing/2014/main" id="{8F82E7A3-BAA3-944F-B0FA-A24C5D7414A4}"/>
                    </a:ext>
                  </a:extLst>
                </p14:cNvPr>
                <p14:cNvContentPartPr/>
                <p14:nvPr/>
              </p14:nvContentPartPr>
              <p14:xfrm>
                <a:off x="8996830" y="2336503"/>
                <a:ext cx="44280" cy="18000"/>
              </p14:xfrm>
            </p:contentPart>
          </mc:Choice>
          <mc:Fallback>
            <p:pic>
              <p:nvPicPr>
                <p:cNvPr id="70" name="Ink 69">
                  <a:extLst>
                    <a:ext uri="{FF2B5EF4-FFF2-40B4-BE49-F238E27FC236}">
                      <a16:creationId xmlns:a16="http://schemas.microsoft.com/office/drawing/2014/main" id="{8F82E7A3-BAA3-944F-B0FA-A24C5D7414A4}"/>
                    </a:ext>
                  </a:extLst>
                </p:cNvPr>
                <p:cNvPicPr/>
                <p:nvPr/>
              </p:nvPicPr>
              <p:blipFill>
                <a:blip r:embed="rId109"/>
                <a:stretch>
                  <a:fillRect/>
                </a:stretch>
              </p:blipFill>
              <p:spPr>
                <a:xfrm>
                  <a:off x="8981350" y="2321383"/>
                  <a:ext cx="74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Ink 70">
                  <a:extLst>
                    <a:ext uri="{FF2B5EF4-FFF2-40B4-BE49-F238E27FC236}">
                      <a16:creationId xmlns:a16="http://schemas.microsoft.com/office/drawing/2014/main" id="{C22E7E9D-F523-5640-8AF2-5FFF8DE9464E}"/>
                    </a:ext>
                  </a:extLst>
                </p14:cNvPr>
                <p14:cNvContentPartPr/>
                <p14:nvPr/>
              </p14:nvContentPartPr>
              <p14:xfrm>
                <a:off x="9156310" y="2351623"/>
                <a:ext cx="439200" cy="324720"/>
              </p14:xfrm>
            </p:contentPart>
          </mc:Choice>
          <mc:Fallback>
            <p:pic>
              <p:nvPicPr>
                <p:cNvPr id="71" name="Ink 70">
                  <a:extLst>
                    <a:ext uri="{FF2B5EF4-FFF2-40B4-BE49-F238E27FC236}">
                      <a16:creationId xmlns:a16="http://schemas.microsoft.com/office/drawing/2014/main" id="{C22E7E9D-F523-5640-8AF2-5FFF8DE9464E}"/>
                    </a:ext>
                  </a:extLst>
                </p:cNvPr>
                <p:cNvPicPr/>
                <p:nvPr/>
              </p:nvPicPr>
              <p:blipFill>
                <a:blip r:embed="rId111"/>
                <a:stretch>
                  <a:fillRect/>
                </a:stretch>
              </p:blipFill>
              <p:spPr>
                <a:xfrm>
                  <a:off x="9141190" y="2336503"/>
                  <a:ext cx="469800" cy="355320"/>
                </a:xfrm>
                <a:prstGeom prst="rect">
                  <a:avLst/>
                </a:prstGeom>
              </p:spPr>
            </p:pic>
          </mc:Fallback>
        </mc:AlternateContent>
      </p:grpSp>
      <p:grpSp>
        <p:nvGrpSpPr>
          <p:cNvPr id="83" name="Group 82">
            <a:extLst>
              <a:ext uri="{FF2B5EF4-FFF2-40B4-BE49-F238E27FC236}">
                <a16:creationId xmlns:a16="http://schemas.microsoft.com/office/drawing/2014/main" id="{80CDDE78-7E15-9748-B90B-E975F0255949}"/>
              </a:ext>
            </a:extLst>
          </p:cNvPr>
          <p:cNvGrpSpPr/>
          <p:nvPr/>
        </p:nvGrpSpPr>
        <p:grpSpPr>
          <a:xfrm>
            <a:off x="9709990" y="2150743"/>
            <a:ext cx="1742040" cy="973080"/>
            <a:chOff x="9709990" y="2150743"/>
            <a:chExt cx="1742040" cy="973080"/>
          </a:xfrm>
        </p:grpSpPr>
        <mc:AlternateContent xmlns:mc="http://schemas.openxmlformats.org/markup-compatibility/2006">
          <mc:Choice xmlns:p14="http://schemas.microsoft.com/office/powerpoint/2010/main" Requires="p14">
            <p:contentPart p14:bwMode="auto" r:id="rId112">
              <p14:nvContentPartPr>
                <p14:cNvPr id="73" name="Ink 72">
                  <a:extLst>
                    <a:ext uri="{FF2B5EF4-FFF2-40B4-BE49-F238E27FC236}">
                      <a16:creationId xmlns:a16="http://schemas.microsoft.com/office/drawing/2014/main" id="{E1E61B47-1497-4F40-870E-BC6D1D6997DC}"/>
                    </a:ext>
                  </a:extLst>
                </p14:cNvPr>
                <p14:cNvContentPartPr/>
                <p14:nvPr/>
              </p14:nvContentPartPr>
              <p14:xfrm>
                <a:off x="9936070" y="2348023"/>
                <a:ext cx="275040" cy="263160"/>
              </p14:xfrm>
            </p:contentPart>
          </mc:Choice>
          <mc:Fallback>
            <p:pic>
              <p:nvPicPr>
                <p:cNvPr id="73" name="Ink 72">
                  <a:extLst>
                    <a:ext uri="{FF2B5EF4-FFF2-40B4-BE49-F238E27FC236}">
                      <a16:creationId xmlns:a16="http://schemas.microsoft.com/office/drawing/2014/main" id="{E1E61B47-1497-4F40-870E-BC6D1D6997DC}"/>
                    </a:ext>
                  </a:extLst>
                </p:cNvPr>
                <p:cNvPicPr/>
                <p:nvPr/>
              </p:nvPicPr>
              <p:blipFill>
                <a:blip r:embed="rId113"/>
                <a:stretch>
                  <a:fillRect/>
                </a:stretch>
              </p:blipFill>
              <p:spPr>
                <a:xfrm>
                  <a:off x="9920950" y="2332903"/>
                  <a:ext cx="3056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Ink 73">
                  <a:extLst>
                    <a:ext uri="{FF2B5EF4-FFF2-40B4-BE49-F238E27FC236}">
                      <a16:creationId xmlns:a16="http://schemas.microsoft.com/office/drawing/2014/main" id="{745659C0-7706-5448-BFE7-CB1FBD824DFF}"/>
                    </a:ext>
                  </a:extLst>
                </p14:cNvPr>
                <p14:cNvContentPartPr/>
                <p14:nvPr/>
              </p14:nvContentPartPr>
              <p14:xfrm>
                <a:off x="9905830" y="2274583"/>
                <a:ext cx="38880" cy="5040"/>
              </p14:xfrm>
            </p:contentPart>
          </mc:Choice>
          <mc:Fallback>
            <p:pic>
              <p:nvPicPr>
                <p:cNvPr id="74" name="Ink 73">
                  <a:extLst>
                    <a:ext uri="{FF2B5EF4-FFF2-40B4-BE49-F238E27FC236}">
                      <a16:creationId xmlns:a16="http://schemas.microsoft.com/office/drawing/2014/main" id="{745659C0-7706-5448-BFE7-CB1FBD824DFF}"/>
                    </a:ext>
                  </a:extLst>
                </p:cNvPr>
                <p:cNvPicPr/>
                <p:nvPr/>
              </p:nvPicPr>
              <p:blipFill>
                <a:blip r:embed="rId115"/>
                <a:stretch>
                  <a:fillRect/>
                </a:stretch>
              </p:blipFill>
              <p:spPr>
                <a:xfrm>
                  <a:off x="9890710" y="2259463"/>
                  <a:ext cx="694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Ink 74">
                  <a:extLst>
                    <a:ext uri="{FF2B5EF4-FFF2-40B4-BE49-F238E27FC236}">
                      <a16:creationId xmlns:a16="http://schemas.microsoft.com/office/drawing/2014/main" id="{F2180995-0E73-C147-92D2-D0B1EF3DDC55}"/>
                    </a:ext>
                  </a:extLst>
                </p14:cNvPr>
                <p14:cNvContentPartPr/>
                <p14:nvPr/>
              </p14:nvContentPartPr>
              <p14:xfrm>
                <a:off x="10446550" y="2306623"/>
                <a:ext cx="323280" cy="232560"/>
              </p14:xfrm>
            </p:contentPart>
          </mc:Choice>
          <mc:Fallback>
            <p:pic>
              <p:nvPicPr>
                <p:cNvPr id="75" name="Ink 74">
                  <a:extLst>
                    <a:ext uri="{FF2B5EF4-FFF2-40B4-BE49-F238E27FC236}">
                      <a16:creationId xmlns:a16="http://schemas.microsoft.com/office/drawing/2014/main" id="{F2180995-0E73-C147-92D2-D0B1EF3DDC55}"/>
                    </a:ext>
                  </a:extLst>
                </p:cNvPr>
                <p:cNvPicPr/>
                <p:nvPr/>
              </p:nvPicPr>
              <p:blipFill>
                <a:blip r:embed="rId117"/>
                <a:stretch>
                  <a:fillRect/>
                </a:stretch>
              </p:blipFill>
              <p:spPr>
                <a:xfrm>
                  <a:off x="10431070" y="2291503"/>
                  <a:ext cx="35388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Ink 75">
                  <a:extLst>
                    <a:ext uri="{FF2B5EF4-FFF2-40B4-BE49-F238E27FC236}">
                      <a16:creationId xmlns:a16="http://schemas.microsoft.com/office/drawing/2014/main" id="{8F8ABBB0-C539-E04A-ABBB-DAE9AF543A19}"/>
                    </a:ext>
                  </a:extLst>
                </p14:cNvPr>
                <p14:cNvContentPartPr/>
                <p14:nvPr/>
              </p14:nvContentPartPr>
              <p14:xfrm>
                <a:off x="10641670" y="2165143"/>
                <a:ext cx="80640" cy="36720"/>
              </p14:xfrm>
            </p:contentPart>
          </mc:Choice>
          <mc:Fallback>
            <p:pic>
              <p:nvPicPr>
                <p:cNvPr id="76" name="Ink 75">
                  <a:extLst>
                    <a:ext uri="{FF2B5EF4-FFF2-40B4-BE49-F238E27FC236}">
                      <a16:creationId xmlns:a16="http://schemas.microsoft.com/office/drawing/2014/main" id="{8F8ABBB0-C539-E04A-ABBB-DAE9AF543A19}"/>
                    </a:ext>
                  </a:extLst>
                </p:cNvPr>
                <p:cNvPicPr/>
                <p:nvPr/>
              </p:nvPicPr>
              <p:blipFill>
                <a:blip r:embed="rId119"/>
                <a:stretch>
                  <a:fillRect/>
                </a:stretch>
              </p:blipFill>
              <p:spPr>
                <a:xfrm>
                  <a:off x="10626550" y="2149663"/>
                  <a:ext cx="1112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CBC6463B-92E1-1342-8C80-A75CC7FCEC75}"/>
                    </a:ext>
                  </a:extLst>
                </p14:cNvPr>
                <p14:cNvContentPartPr/>
                <p14:nvPr/>
              </p14:nvContentPartPr>
              <p14:xfrm>
                <a:off x="11038390" y="2150743"/>
                <a:ext cx="32040" cy="306720"/>
              </p14:xfrm>
            </p:contentPart>
          </mc:Choice>
          <mc:Fallback>
            <p:pic>
              <p:nvPicPr>
                <p:cNvPr id="77" name="Ink 76">
                  <a:extLst>
                    <a:ext uri="{FF2B5EF4-FFF2-40B4-BE49-F238E27FC236}">
                      <a16:creationId xmlns:a16="http://schemas.microsoft.com/office/drawing/2014/main" id="{CBC6463B-92E1-1342-8C80-A75CC7FCEC75}"/>
                    </a:ext>
                  </a:extLst>
                </p:cNvPr>
                <p:cNvPicPr/>
                <p:nvPr/>
              </p:nvPicPr>
              <p:blipFill>
                <a:blip r:embed="rId121"/>
                <a:stretch>
                  <a:fillRect/>
                </a:stretch>
              </p:blipFill>
              <p:spPr>
                <a:xfrm>
                  <a:off x="11022910" y="2135263"/>
                  <a:ext cx="6264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9EE535F7-0475-9B47-9E6C-33CB8A81604F}"/>
                    </a:ext>
                  </a:extLst>
                </p14:cNvPr>
                <p14:cNvContentPartPr/>
                <p14:nvPr/>
              </p14:nvContentPartPr>
              <p14:xfrm>
                <a:off x="10971070" y="2177743"/>
                <a:ext cx="480960" cy="238320"/>
              </p14:xfrm>
            </p:contentPart>
          </mc:Choice>
          <mc:Fallback>
            <p:pic>
              <p:nvPicPr>
                <p:cNvPr id="78" name="Ink 77">
                  <a:extLst>
                    <a:ext uri="{FF2B5EF4-FFF2-40B4-BE49-F238E27FC236}">
                      <a16:creationId xmlns:a16="http://schemas.microsoft.com/office/drawing/2014/main" id="{9EE535F7-0475-9B47-9E6C-33CB8A81604F}"/>
                    </a:ext>
                  </a:extLst>
                </p:cNvPr>
                <p:cNvPicPr/>
                <p:nvPr/>
              </p:nvPicPr>
              <p:blipFill>
                <a:blip r:embed="rId123"/>
                <a:stretch>
                  <a:fillRect/>
                </a:stretch>
              </p:blipFill>
              <p:spPr>
                <a:xfrm>
                  <a:off x="10955590" y="2162263"/>
                  <a:ext cx="5115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CD2F0058-DC6B-5442-8655-1CD9AC2E0DF1}"/>
                    </a:ext>
                  </a:extLst>
                </p14:cNvPr>
                <p14:cNvContentPartPr/>
                <p14:nvPr/>
              </p14:nvContentPartPr>
              <p14:xfrm>
                <a:off x="9709990" y="2715223"/>
                <a:ext cx="612000" cy="408600"/>
              </p14:xfrm>
            </p:contentPart>
          </mc:Choice>
          <mc:Fallback>
            <p:pic>
              <p:nvPicPr>
                <p:cNvPr id="79" name="Ink 78">
                  <a:extLst>
                    <a:ext uri="{FF2B5EF4-FFF2-40B4-BE49-F238E27FC236}">
                      <a16:creationId xmlns:a16="http://schemas.microsoft.com/office/drawing/2014/main" id="{CD2F0058-DC6B-5442-8655-1CD9AC2E0DF1}"/>
                    </a:ext>
                  </a:extLst>
                </p:cNvPr>
                <p:cNvPicPr/>
                <p:nvPr/>
              </p:nvPicPr>
              <p:blipFill>
                <a:blip r:embed="rId125"/>
                <a:stretch>
                  <a:fillRect/>
                </a:stretch>
              </p:blipFill>
              <p:spPr>
                <a:xfrm>
                  <a:off x="9694870" y="2700103"/>
                  <a:ext cx="64260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20DCFB90-86F2-234C-A020-12DE792684D5}"/>
                    </a:ext>
                  </a:extLst>
                </p14:cNvPr>
                <p14:cNvContentPartPr/>
                <p14:nvPr/>
              </p14:nvContentPartPr>
              <p14:xfrm>
                <a:off x="10085830" y="2612983"/>
                <a:ext cx="363600" cy="502560"/>
              </p14:xfrm>
            </p:contentPart>
          </mc:Choice>
          <mc:Fallback>
            <p:pic>
              <p:nvPicPr>
                <p:cNvPr id="80" name="Ink 79">
                  <a:extLst>
                    <a:ext uri="{FF2B5EF4-FFF2-40B4-BE49-F238E27FC236}">
                      <a16:creationId xmlns:a16="http://schemas.microsoft.com/office/drawing/2014/main" id="{20DCFB90-86F2-234C-A020-12DE792684D5}"/>
                    </a:ext>
                  </a:extLst>
                </p:cNvPr>
                <p:cNvPicPr/>
                <p:nvPr/>
              </p:nvPicPr>
              <p:blipFill>
                <a:blip r:embed="rId127"/>
                <a:stretch>
                  <a:fillRect/>
                </a:stretch>
              </p:blipFill>
              <p:spPr>
                <a:xfrm>
                  <a:off x="10070710" y="2597503"/>
                  <a:ext cx="39384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FB000FF4-D573-1846-BC5E-76B2D44C3983}"/>
                    </a:ext>
                  </a:extLst>
                </p14:cNvPr>
                <p14:cNvContentPartPr/>
                <p14:nvPr/>
              </p14:nvContentPartPr>
              <p14:xfrm>
                <a:off x="10394710" y="2768503"/>
                <a:ext cx="81360" cy="9720"/>
              </p14:xfrm>
            </p:contentPart>
          </mc:Choice>
          <mc:Fallback>
            <p:pic>
              <p:nvPicPr>
                <p:cNvPr id="81" name="Ink 80">
                  <a:extLst>
                    <a:ext uri="{FF2B5EF4-FFF2-40B4-BE49-F238E27FC236}">
                      <a16:creationId xmlns:a16="http://schemas.microsoft.com/office/drawing/2014/main" id="{FB000FF4-D573-1846-BC5E-76B2D44C3983}"/>
                    </a:ext>
                  </a:extLst>
                </p:cNvPr>
                <p:cNvPicPr/>
                <p:nvPr/>
              </p:nvPicPr>
              <p:blipFill>
                <a:blip r:embed="rId129"/>
                <a:stretch>
                  <a:fillRect/>
                </a:stretch>
              </p:blipFill>
              <p:spPr>
                <a:xfrm>
                  <a:off x="10379590" y="2753023"/>
                  <a:ext cx="111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B5C495C3-B529-6A42-B3D6-B31126695419}"/>
                    </a:ext>
                  </a:extLst>
                </p14:cNvPr>
                <p14:cNvContentPartPr/>
                <p14:nvPr/>
              </p14:nvContentPartPr>
              <p14:xfrm>
                <a:off x="10864870" y="2758063"/>
                <a:ext cx="58320" cy="23760"/>
              </p14:xfrm>
            </p:contentPart>
          </mc:Choice>
          <mc:Fallback>
            <p:pic>
              <p:nvPicPr>
                <p:cNvPr id="82" name="Ink 81">
                  <a:extLst>
                    <a:ext uri="{FF2B5EF4-FFF2-40B4-BE49-F238E27FC236}">
                      <a16:creationId xmlns:a16="http://schemas.microsoft.com/office/drawing/2014/main" id="{B5C495C3-B529-6A42-B3D6-B31126695419}"/>
                    </a:ext>
                  </a:extLst>
                </p:cNvPr>
                <p:cNvPicPr/>
                <p:nvPr/>
              </p:nvPicPr>
              <p:blipFill>
                <a:blip r:embed="rId131"/>
                <a:stretch>
                  <a:fillRect/>
                </a:stretch>
              </p:blipFill>
              <p:spPr>
                <a:xfrm>
                  <a:off x="10849750" y="2742943"/>
                  <a:ext cx="88920" cy="54360"/>
                </a:xfrm>
                <a:prstGeom prst="rect">
                  <a:avLst/>
                </a:prstGeom>
              </p:spPr>
            </p:pic>
          </mc:Fallback>
        </mc:AlternateContent>
      </p:grpSp>
      <p:grpSp>
        <p:nvGrpSpPr>
          <p:cNvPr id="86" name="Group 85">
            <a:extLst>
              <a:ext uri="{FF2B5EF4-FFF2-40B4-BE49-F238E27FC236}">
                <a16:creationId xmlns:a16="http://schemas.microsoft.com/office/drawing/2014/main" id="{9E0215BA-2627-6541-B651-BD76A1B43B17}"/>
              </a:ext>
            </a:extLst>
          </p:cNvPr>
          <p:cNvGrpSpPr/>
          <p:nvPr/>
        </p:nvGrpSpPr>
        <p:grpSpPr>
          <a:xfrm>
            <a:off x="1834990" y="2611543"/>
            <a:ext cx="627120" cy="773640"/>
            <a:chOff x="1834990" y="2611543"/>
            <a:chExt cx="627120" cy="773640"/>
          </a:xfrm>
        </p:grpSpPr>
        <mc:AlternateContent xmlns:mc="http://schemas.openxmlformats.org/markup-compatibility/2006">
          <mc:Choice xmlns:p14="http://schemas.microsoft.com/office/powerpoint/2010/main" Requires="p14">
            <p:contentPart p14:bwMode="auto" r:id="rId132">
              <p14:nvContentPartPr>
                <p14:cNvPr id="84" name="Ink 83">
                  <a:extLst>
                    <a:ext uri="{FF2B5EF4-FFF2-40B4-BE49-F238E27FC236}">
                      <a16:creationId xmlns:a16="http://schemas.microsoft.com/office/drawing/2014/main" id="{10C5D43C-EDA2-BE44-A7F9-E79201A05DFF}"/>
                    </a:ext>
                  </a:extLst>
                </p14:cNvPr>
                <p14:cNvContentPartPr/>
                <p14:nvPr/>
              </p14:nvContentPartPr>
              <p14:xfrm>
                <a:off x="2068990" y="2793703"/>
                <a:ext cx="279000" cy="319680"/>
              </p14:xfrm>
            </p:contentPart>
          </mc:Choice>
          <mc:Fallback>
            <p:pic>
              <p:nvPicPr>
                <p:cNvPr id="84" name="Ink 83">
                  <a:extLst>
                    <a:ext uri="{FF2B5EF4-FFF2-40B4-BE49-F238E27FC236}">
                      <a16:creationId xmlns:a16="http://schemas.microsoft.com/office/drawing/2014/main" id="{10C5D43C-EDA2-BE44-A7F9-E79201A05DFF}"/>
                    </a:ext>
                  </a:extLst>
                </p:cNvPr>
                <p:cNvPicPr/>
                <p:nvPr/>
              </p:nvPicPr>
              <p:blipFill>
                <a:blip r:embed="rId133"/>
                <a:stretch>
                  <a:fillRect/>
                </a:stretch>
              </p:blipFill>
              <p:spPr>
                <a:xfrm>
                  <a:off x="2053510" y="2778583"/>
                  <a:ext cx="30924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Ink 84">
                  <a:extLst>
                    <a:ext uri="{FF2B5EF4-FFF2-40B4-BE49-F238E27FC236}">
                      <a16:creationId xmlns:a16="http://schemas.microsoft.com/office/drawing/2014/main" id="{9F40A3BE-7568-8A49-BDC1-65C8ED5F23EE}"/>
                    </a:ext>
                  </a:extLst>
                </p14:cNvPr>
                <p14:cNvContentPartPr/>
                <p14:nvPr/>
              </p14:nvContentPartPr>
              <p14:xfrm>
                <a:off x="1834990" y="2611543"/>
                <a:ext cx="627120" cy="773640"/>
              </p14:xfrm>
            </p:contentPart>
          </mc:Choice>
          <mc:Fallback>
            <p:pic>
              <p:nvPicPr>
                <p:cNvPr id="85" name="Ink 84">
                  <a:extLst>
                    <a:ext uri="{FF2B5EF4-FFF2-40B4-BE49-F238E27FC236}">
                      <a16:creationId xmlns:a16="http://schemas.microsoft.com/office/drawing/2014/main" id="{9F40A3BE-7568-8A49-BDC1-65C8ED5F23EE}"/>
                    </a:ext>
                  </a:extLst>
                </p:cNvPr>
                <p:cNvPicPr/>
                <p:nvPr/>
              </p:nvPicPr>
              <p:blipFill>
                <a:blip r:embed="rId135"/>
                <a:stretch>
                  <a:fillRect/>
                </a:stretch>
              </p:blipFill>
              <p:spPr>
                <a:xfrm>
                  <a:off x="1819870" y="2596423"/>
                  <a:ext cx="657360" cy="804240"/>
                </a:xfrm>
                <a:prstGeom prst="rect">
                  <a:avLst/>
                </a:prstGeom>
              </p:spPr>
            </p:pic>
          </mc:Fallback>
        </mc:AlternateContent>
      </p:grpSp>
      <p:grpSp>
        <p:nvGrpSpPr>
          <p:cNvPr id="112" name="Group 111">
            <a:extLst>
              <a:ext uri="{FF2B5EF4-FFF2-40B4-BE49-F238E27FC236}">
                <a16:creationId xmlns:a16="http://schemas.microsoft.com/office/drawing/2014/main" id="{2E46D507-0E42-B645-9145-B022DF4DB8CD}"/>
              </a:ext>
            </a:extLst>
          </p:cNvPr>
          <p:cNvGrpSpPr/>
          <p:nvPr/>
        </p:nvGrpSpPr>
        <p:grpSpPr>
          <a:xfrm>
            <a:off x="3277870" y="3618463"/>
            <a:ext cx="941400" cy="342720"/>
            <a:chOff x="3277870" y="3618463"/>
            <a:chExt cx="941400" cy="342720"/>
          </a:xfrm>
        </p:grpSpPr>
        <mc:AlternateContent xmlns:mc="http://schemas.openxmlformats.org/markup-compatibility/2006">
          <mc:Choice xmlns:p14="http://schemas.microsoft.com/office/powerpoint/2010/main" Requires="p14">
            <p:contentPart p14:bwMode="auto" r:id="rId136">
              <p14:nvContentPartPr>
                <p14:cNvPr id="87" name="Ink 86">
                  <a:extLst>
                    <a:ext uri="{FF2B5EF4-FFF2-40B4-BE49-F238E27FC236}">
                      <a16:creationId xmlns:a16="http://schemas.microsoft.com/office/drawing/2014/main" id="{90B84EB4-47A1-E341-9AD3-719C3621BEF9}"/>
                    </a:ext>
                  </a:extLst>
                </p14:cNvPr>
                <p14:cNvContentPartPr/>
                <p14:nvPr/>
              </p14:nvContentPartPr>
              <p14:xfrm>
                <a:off x="3277870" y="3742663"/>
                <a:ext cx="302760" cy="92520"/>
              </p14:xfrm>
            </p:contentPart>
          </mc:Choice>
          <mc:Fallback>
            <p:pic>
              <p:nvPicPr>
                <p:cNvPr id="87" name="Ink 86">
                  <a:extLst>
                    <a:ext uri="{FF2B5EF4-FFF2-40B4-BE49-F238E27FC236}">
                      <a16:creationId xmlns:a16="http://schemas.microsoft.com/office/drawing/2014/main" id="{90B84EB4-47A1-E341-9AD3-719C3621BEF9}"/>
                    </a:ext>
                  </a:extLst>
                </p:cNvPr>
                <p:cNvPicPr/>
                <p:nvPr/>
              </p:nvPicPr>
              <p:blipFill>
                <a:blip r:embed="rId137"/>
                <a:stretch>
                  <a:fillRect/>
                </a:stretch>
              </p:blipFill>
              <p:spPr>
                <a:xfrm>
                  <a:off x="3262750" y="3727183"/>
                  <a:ext cx="3330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8" name="Ink 87">
                  <a:extLst>
                    <a:ext uri="{FF2B5EF4-FFF2-40B4-BE49-F238E27FC236}">
                      <a16:creationId xmlns:a16="http://schemas.microsoft.com/office/drawing/2014/main" id="{6B337DCD-2CC8-244D-A781-5AE4E587FCDC}"/>
                    </a:ext>
                  </a:extLst>
                </p14:cNvPr>
                <p14:cNvContentPartPr/>
                <p14:nvPr/>
              </p14:nvContentPartPr>
              <p14:xfrm>
                <a:off x="3442390" y="3639343"/>
                <a:ext cx="29880" cy="321840"/>
              </p14:xfrm>
            </p:contentPart>
          </mc:Choice>
          <mc:Fallback>
            <p:pic>
              <p:nvPicPr>
                <p:cNvPr id="88" name="Ink 87">
                  <a:extLst>
                    <a:ext uri="{FF2B5EF4-FFF2-40B4-BE49-F238E27FC236}">
                      <a16:creationId xmlns:a16="http://schemas.microsoft.com/office/drawing/2014/main" id="{6B337DCD-2CC8-244D-A781-5AE4E587FCDC}"/>
                    </a:ext>
                  </a:extLst>
                </p:cNvPr>
                <p:cNvPicPr/>
                <p:nvPr/>
              </p:nvPicPr>
              <p:blipFill>
                <a:blip r:embed="rId139"/>
                <a:stretch>
                  <a:fillRect/>
                </a:stretch>
              </p:blipFill>
              <p:spPr>
                <a:xfrm>
                  <a:off x="3427270" y="3623863"/>
                  <a:ext cx="6048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Ink 88">
                  <a:extLst>
                    <a:ext uri="{FF2B5EF4-FFF2-40B4-BE49-F238E27FC236}">
                      <a16:creationId xmlns:a16="http://schemas.microsoft.com/office/drawing/2014/main" id="{0571D75D-A8DE-2E42-B9D8-902336366C6D}"/>
                    </a:ext>
                  </a:extLst>
                </p14:cNvPr>
                <p14:cNvContentPartPr/>
                <p14:nvPr/>
              </p14:nvContentPartPr>
              <p14:xfrm>
                <a:off x="3687190" y="3618463"/>
                <a:ext cx="217080" cy="267480"/>
              </p14:xfrm>
            </p:contentPart>
          </mc:Choice>
          <mc:Fallback>
            <p:pic>
              <p:nvPicPr>
                <p:cNvPr id="89" name="Ink 88">
                  <a:extLst>
                    <a:ext uri="{FF2B5EF4-FFF2-40B4-BE49-F238E27FC236}">
                      <a16:creationId xmlns:a16="http://schemas.microsoft.com/office/drawing/2014/main" id="{0571D75D-A8DE-2E42-B9D8-902336366C6D}"/>
                    </a:ext>
                  </a:extLst>
                </p:cNvPr>
                <p:cNvPicPr/>
                <p:nvPr/>
              </p:nvPicPr>
              <p:blipFill>
                <a:blip r:embed="rId141"/>
                <a:stretch>
                  <a:fillRect/>
                </a:stretch>
              </p:blipFill>
              <p:spPr>
                <a:xfrm>
                  <a:off x="3672070" y="3603343"/>
                  <a:ext cx="2476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0" name="Ink 89">
                  <a:extLst>
                    <a:ext uri="{FF2B5EF4-FFF2-40B4-BE49-F238E27FC236}">
                      <a16:creationId xmlns:a16="http://schemas.microsoft.com/office/drawing/2014/main" id="{DD04E9C2-8941-5947-AE42-1AB7B499D0B5}"/>
                    </a:ext>
                  </a:extLst>
                </p14:cNvPr>
                <p14:cNvContentPartPr/>
                <p14:nvPr/>
              </p14:nvContentPartPr>
              <p14:xfrm>
                <a:off x="3989230" y="3622783"/>
                <a:ext cx="230040" cy="263520"/>
              </p14:xfrm>
            </p:contentPart>
          </mc:Choice>
          <mc:Fallback>
            <p:pic>
              <p:nvPicPr>
                <p:cNvPr id="90" name="Ink 89">
                  <a:extLst>
                    <a:ext uri="{FF2B5EF4-FFF2-40B4-BE49-F238E27FC236}">
                      <a16:creationId xmlns:a16="http://schemas.microsoft.com/office/drawing/2014/main" id="{DD04E9C2-8941-5947-AE42-1AB7B499D0B5}"/>
                    </a:ext>
                  </a:extLst>
                </p:cNvPr>
                <p:cNvPicPr/>
                <p:nvPr/>
              </p:nvPicPr>
              <p:blipFill>
                <a:blip r:embed="rId143"/>
                <a:stretch>
                  <a:fillRect/>
                </a:stretch>
              </p:blipFill>
              <p:spPr>
                <a:xfrm>
                  <a:off x="3974110" y="3607303"/>
                  <a:ext cx="260640" cy="294120"/>
                </a:xfrm>
                <a:prstGeom prst="rect">
                  <a:avLst/>
                </a:prstGeom>
              </p:spPr>
            </p:pic>
          </mc:Fallback>
        </mc:AlternateContent>
      </p:grpSp>
      <p:grpSp>
        <p:nvGrpSpPr>
          <p:cNvPr id="111" name="Group 110">
            <a:extLst>
              <a:ext uri="{FF2B5EF4-FFF2-40B4-BE49-F238E27FC236}">
                <a16:creationId xmlns:a16="http://schemas.microsoft.com/office/drawing/2014/main" id="{5318715D-3926-1D4C-AE9F-97862EDA6890}"/>
              </a:ext>
            </a:extLst>
          </p:cNvPr>
          <p:cNvGrpSpPr/>
          <p:nvPr/>
        </p:nvGrpSpPr>
        <p:grpSpPr>
          <a:xfrm>
            <a:off x="5471350" y="3617743"/>
            <a:ext cx="240120" cy="179640"/>
            <a:chOff x="5471350" y="3617743"/>
            <a:chExt cx="240120" cy="179640"/>
          </a:xfrm>
        </p:grpSpPr>
        <mc:AlternateContent xmlns:mc="http://schemas.openxmlformats.org/markup-compatibility/2006">
          <mc:Choice xmlns:p14="http://schemas.microsoft.com/office/powerpoint/2010/main" Requires="p14">
            <p:contentPart p14:bwMode="auto" r:id="rId144">
              <p14:nvContentPartPr>
                <p14:cNvPr id="91" name="Ink 90">
                  <a:extLst>
                    <a:ext uri="{FF2B5EF4-FFF2-40B4-BE49-F238E27FC236}">
                      <a16:creationId xmlns:a16="http://schemas.microsoft.com/office/drawing/2014/main" id="{28BB8112-9CB8-4449-BC4B-B2E5CDE0EC67}"/>
                    </a:ext>
                  </a:extLst>
                </p14:cNvPr>
                <p14:cNvContentPartPr/>
                <p14:nvPr/>
              </p14:nvContentPartPr>
              <p14:xfrm>
                <a:off x="5471350" y="3617743"/>
                <a:ext cx="10440" cy="179640"/>
              </p14:xfrm>
            </p:contentPart>
          </mc:Choice>
          <mc:Fallback>
            <p:pic>
              <p:nvPicPr>
                <p:cNvPr id="91" name="Ink 90">
                  <a:extLst>
                    <a:ext uri="{FF2B5EF4-FFF2-40B4-BE49-F238E27FC236}">
                      <a16:creationId xmlns:a16="http://schemas.microsoft.com/office/drawing/2014/main" id="{28BB8112-9CB8-4449-BC4B-B2E5CDE0EC67}"/>
                    </a:ext>
                  </a:extLst>
                </p:cNvPr>
                <p:cNvPicPr/>
                <p:nvPr/>
              </p:nvPicPr>
              <p:blipFill>
                <a:blip r:embed="rId145"/>
                <a:stretch>
                  <a:fillRect/>
                </a:stretch>
              </p:blipFill>
              <p:spPr>
                <a:xfrm>
                  <a:off x="5455870" y="3602263"/>
                  <a:ext cx="410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 name="Ink 91">
                  <a:extLst>
                    <a:ext uri="{FF2B5EF4-FFF2-40B4-BE49-F238E27FC236}">
                      <a16:creationId xmlns:a16="http://schemas.microsoft.com/office/drawing/2014/main" id="{2195F61B-CA2C-0D4D-8141-825CBC11EC63}"/>
                    </a:ext>
                  </a:extLst>
                </p14:cNvPr>
                <p14:cNvContentPartPr/>
                <p14:nvPr/>
              </p14:nvContentPartPr>
              <p14:xfrm>
                <a:off x="5636590" y="3646183"/>
                <a:ext cx="74880" cy="126000"/>
              </p14:xfrm>
            </p:contentPart>
          </mc:Choice>
          <mc:Fallback>
            <p:pic>
              <p:nvPicPr>
                <p:cNvPr id="92" name="Ink 91">
                  <a:extLst>
                    <a:ext uri="{FF2B5EF4-FFF2-40B4-BE49-F238E27FC236}">
                      <a16:creationId xmlns:a16="http://schemas.microsoft.com/office/drawing/2014/main" id="{2195F61B-CA2C-0D4D-8141-825CBC11EC63}"/>
                    </a:ext>
                  </a:extLst>
                </p:cNvPr>
                <p:cNvPicPr/>
                <p:nvPr/>
              </p:nvPicPr>
              <p:blipFill>
                <a:blip r:embed="rId147"/>
                <a:stretch>
                  <a:fillRect/>
                </a:stretch>
              </p:blipFill>
              <p:spPr>
                <a:xfrm>
                  <a:off x="5621110" y="3631063"/>
                  <a:ext cx="105480" cy="156600"/>
                </a:xfrm>
                <a:prstGeom prst="rect">
                  <a:avLst/>
                </a:prstGeom>
              </p:spPr>
            </p:pic>
          </mc:Fallback>
        </mc:AlternateContent>
      </p:grpSp>
      <p:grpSp>
        <p:nvGrpSpPr>
          <p:cNvPr id="110" name="Group 109">
            <a:extLst>
              <a:ext uri="{FF2B5EF4-FFF2-40B4-BE49-F238E27FC236}">
                <a16:creationId xmlns:a16="http://schemas.microsoft.com/office/drawing/2014/main" id="{4E8BD8D3-3E58-1F49-A065-CC994BB7EDAF}"/>
              </a:ext>
            </a:extLst>
          </p:cNvPr>
          <p:cNvGrpSpPr/>
          <p:nvPr/>
        </p:nvGrpSpPr>
        <p:grpSpPr>
          <a:xfrm>
            <a:off x="6513550" y="3581743"/>
            <a:ext cx="357840" cy="339840"/>
            <a:chOff x="6513550" y="3581743"/>
            <a:chExt cx="357840" cy="339840"/>
          </a:xfrm>
        </p:grpSpPr>
        <mc:AlternateContent xmlns:mc="http://schemas.openxmlformats.org/markup-compatibility/2006">
          <mc:Choice xmlns:p14="http://schemas.microsoft.com/office/powerpoint/2010/main" Requires="p14">
            <p:contentPart p14:bwMode="auto" r:id="rId148">
              <p14:nvContentPartPr>
                <p14:cNvPr id="93" name="Ink 92">
                  <a:extLst>
                    <a:ext uri="{FF2B5EF4-FFF2-40B4-BE49-F238E27FC236}">
                      <a16:creationId xmlns:a16="http://schemas.microsoft.com/office/drawing/2014/main" id="{0758B419-AA0F-6B47-82B1-3D84099BB037}"/>
                    </a:ext>
                  </a:extLst>
                </p14:cNvPr>
                <p14:cNvContentPartPr/>
                <p14:nvPr/>
              </p14:nvContentPartPr>
              <p14:xfrm>
                <a:off x="6513550" y="3626743"/>
                <a:ext cx="233640" cy="33480"/>
              </p14:xfrm>
            </p:contentPart>
          </mc:Choice>
          <mc:Fallback>
            <p:pic>
              <p:nvPicPr>
                <p:cNvPr id="93" name="Ink 92">
                  <a:extLst>
                    <a:ext uri="{FF2B5EF4-FFF2-40B4-BE49-F238E27FC236}">
                      <a16:creationId xmlns:a16="http://schemas.microsoft.com/office/drawing/2014/main" id="{0758B419-AA0F-6B47-82B1-3D84099BB037}"/>
                    </a:ext>
                  </a:extLst>
                </p:cNvPr>
                <p:cNvPicPr/>
                <p:nvPr/>
              </p:nvPicPr>
              <p:blipFill>
                <a:blip r:embed="rId149"/>
                <a:stretch>
                  <a:fillRect/>
                </a:stretch>
              </p:blipFill>
              <p:spPr>
                <a:xfrm>
                  <a:off x="6498430" y="3611623"/>
                  <a:ext cx="264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4" name="Ink 93">
                  <a:extLst>
                    <a:ext uri="{FF2B5EF4-FFF2-40B4-BE49-F238E27FC236}">
                      <a16:creationId xmlns:a16="http://schemas.microsoft.com/office/drawing/2014/main" id="{C837CC65-4F44-9742-BC03-2EFD33816A76}"/>
                    </a:ext>
                  </a:extLst>
                </p14:cNvPr>
                <p14:cNvContentPartPr/>
                <p14:nvPr/>
              </p14:nvContentPartPr>
              <p14:xfrm>
                <a:off x="6584830" y="3791623"/>
                <a:ext cx="222840" cy="16920"/>
              </p14:xfrm>
            </p:contentPart>
          </mc:Choice>
          <mc:Fallback>
            <p:pic>
              <p:nvPicPr>
                <p:cNvPr id="94" name="Ink 93">
                  <a:extLst>
                    <a:ext uri="{FF2B5EF4-FFF2-40B4-BE49-F238E27FC236}">
                      <a16:creationId xmlns:a16="http://schemas.microsoft.com/office/drawing/2014/main" id="{C837CC65-4F44-9742-BC03-2EFD33816A76}"/>
                    </a:ext>
                  </a:extLst>
                </p:cNvPr>
                <p:cNvPicPr/>
                <p:nvPr/>
              </p:nvPicPr>
              <p:blipFill>
                <a:blip r:embed="rId151"/>
                <a:stretch>
                  <a:fillRect/>
                </a:stretch>
              </p:blipFill>
              <p:spPr>
                <a:xfrm>
                  <a:off x="6569350" y="3776503"/>
                  <a:ext cx="2530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5" name="Ink 94">
                  <a:extLst>
                    <a:ext uri="{FF2B5EF4-FFF2-40B4-BE49-F238E27FC236}">
                      <a16:creationId xmlns:a16="http://schemas.microsoft.com/office/drawing/2014/main" id="{8B1E2463-0425-5D41-8DB8-9DB953A46177}"/>
                    </a:ext>
                  </a:extLst>
                </p14:cNvPr>
                <p14:cNvContentPartPr/>
                <p14:nvPr/>
              </p14:nvContentPartPr>
              <p14:xfrm>
                <a:off x="6733510" y="3581743"/>
                <a:ext cx="137880" cy="339840"/>
              </p14:xfrm>
            </p:contentPart>
          </mc:Choice>
          <mc:Fallback>
            <p:pic>
              <p:nvPicPr>
                <p:cNvPr id="95" name="Ink 94">
                  <a:extLst>
                    <a:ext uri="{FF2B5EF4-FFF2-40B4-BE49-F238E27FC236}">
                      <a16:creationId xmlns:a16="http://schemas.microsoft.com/office/drawing/2014/main" id="{8B1E2463-0425-5D41-8DB8-9DB953A46177}"/>
                    </a:ext>
                  </a:extLst>
                </p:cNvPr>
                <p:cNvPicPr/>
                <p:nvPr/>
              </p:nvPicPr>
              <p:blipFill>
                <a:blip r:embed="rId153"/>
                <a:stretch>
                  <a:fillRect/>
                </a:stretch>
              </p:blipFill>
              <p:spPr>
                <a:xfrm>
                  <a:off x="6718030" y="3566623"/>
                  <a:ext cx="168480" cy="370440"/>
                </a:xfrm>
                <a:prstGeom prst="rect">
                  <a:avLst/>
                </a:prstGeom>
              </p:spPr>
            </p:pic>
          </mc:Fallback>
        </mc:AlternateContent>
      </p:grpSp>
      <p:grpSp>
        <p:nvGrpSpPr>
          <p:cNvPr id="109" name="Group 108">
            <a:extLst>
              <a:ext uri="{FF2B5EF4-FFF2-40B4-BE49-F238E27FC236}">
                <a16:creationId xmlns:a16="http://schemas.microsoft.com/office/drawing/2014/main" id="{28108DC7-7DD5-024C-B571-BE83682C350C}"/>
              </a:ext>
            </a:extLst>
          </p:cNvPr>
          <p:cNvGrpSpPr/>
          <p:nvPr/>
        </p:nvGrpSpPr>
        <p:grpSpPr>
          <a:xfrm>
            <a:off x="8543590" y="3503623"/>
            <a:ext cx="156960" cy="189720"/>
            <a:chOff x="8543590" y="3503623"/>
            <a:chExt cx="156960" cy="189720"/>
          </a:xfrm>
        </p:grpSpPr>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4FF7654F-EB7A-804E-ACA8-3E75E727106D}"/>
                    </a:ext>
                  </a:extLst>
                </p14:cNvPr>
                <p14:cNvContentPartPr/>
                <p14:nvPr/>
              </p14:nvContentPartPr>
              <p14:xfrm>
                <a:off x="8543590" y="3503623"/>
                <a:ext cx="21960" cy="182880"/>
              </p14:xfrm>
            </p:contentPart>
          </mc:Choice>
          <mc:Fallback>
            <p:pic>
              <p:nvPicPr>
                <p:cNvPr id="96" name="Ink 95">
                  <a:extLst>
                    <a:ext uri="{FF2B5EF4-FFF2-40B4-BE49-F238E27FC236}">
                      <a16:creationId xmlns:a16="http://schemas.microsoft.com/office/drawing/2014/main" id="{4FF7654F-EB7A-804E-ACA8-3E75E727106D}"/>
                    </a:ext>
                  </a:extLst>
                </p:cNvPr>
                <p:cNvPicPr/>
                <p:nvPr/>
              </p:nvPicPr>
              <p:blipFill>
                <a:blip r:embed="rId155"/>
                <a:stretch>
                  <a:fillRect/>
                </a:stretch>
              </p:blipFill>
              <p:spPr>
                <a:xfrm>
                  <a:off x="8528110" y="3488143"/>
                  <a:ext cx="522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4298BDE0-2EBE-F54F-88C4-E83F05AFB872}"/>
                    </a:ext>
                  </a:extLst>
                </p14:cNvPr>
                <p14:cNvContentPartPr/>
                <p14:nvPr/>
              </p14:nvContentPartPr>
              <p14:xfrm>
                <a:off x="8666350" y="3559783"/>
                <a:ext cx="34200" cy="133560"/>
              </p14:xfrm>
            </p:contentPart>
          </mc:Choice>
          <mc:Fallback>
            <p:pic>
              <p:nvPicPr>
                <p:cNvPr id="97" name="Ink 96">
                  <a:extLst>
                    <a:ext uri="{FF2B5EF4-FFF2-40B4-BE49-F238E27FC236}">
                      <a16:creationId xmlns:a16="http://schemas.microsoft.com/office/drawing/2014/main" id="{4298BDE0-2EBE-F54F-88C4-E83F05AFB872}"/>
                    </a:ext>
                  </a:extLst>
                </p:cNvPr>
                <p:cNvPicPr/>
                <p:nvPr/>
              </p:nvPicPr>
              <p:blipFill>
                <a:blip r:embed="rId157"/>
                <a:stretch>
                  <a:fillRect/>
                </a:stretch>
              </p:blipFill>
              <p:spPr>
                <a:xfrm>
                  <a:off x="8651230" y="3544663"/>
                  <a:ext cx="64800" cy="163800"/>
                </a:xfrm>
                <a:prstGeom prst="rect">
                  <a:avLst/>
                </a:prstGeom>
              </p:spPr>
            </p:pic>
          </mc:Fallback>
        </mc:AlternateContent>
      </p:grpSp>
      <p:grpSp>
        <p:nvGrpSpPr>
          <p:cNvPr id="108" name="Group 107">
            <a:extLst>
              <a:ext uri="{FF2B5EF4-FFF2-40B4-BE49-F238E27FC236}">
                <a16:creationId xmlns:a16="http://schemas.microsoft.com/office/drawing/2014/main" id="{35C5962C-6762-4C45-BBA7-ACC34AE1BFB5}"/>
              </a:ext>
            </a:extLst>
          </p:cNvPr>
          <p:cNvGrpSpPr/>
          <p:nvPr/>
        </p:nvGrpSpPr>
        <p:grpSpPr>
          <a:xfrm>
            <a:off x="9649510" y="3413623"/>
            <a:ext cx="904320" cy="383760"/>
            <a:chOff x="9649510" y="3413623"/>
            <a:chExt cx="904320" cy="383760"/>
          </a:xfrm>
        </p:grpSpPr>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BAF6DD23-2147-E94D-9E8E-4A45C8AE3A70}"/>
                    </a:ext>
                  </a:extLst>
                </p14:cNvPr>
                <p14:cNvContentPartPr/>
                <p14:nvPr/>
              </p14:nvContentPartPr>
              <p14:xfrm>
                <a:off x="9649510" y="3566623"/>
                <a:ext cx="254880" cy="230760"/>
              </p14:xfrm>
            </p:contentPart>
          </mc:Choice>
          <mc:Fallback>
            <p:pic>
              <p:nvPicPr>
                <p:cNvPr id="98" name="Ink 97">
                  <a:extLst>
                    <a:ext uri="{FF2B5EF4-FFF2-40B4-BE49-F238E27FC236}">
                      <a16:creationId xmlns:a16="http://schemas.microsoft.com/office/drawing/2014/main" id="{BAF6DD23-2147-E94D-9E8E-4A45C8AE3A70}"/>
                    </a:ext>
                  </a:extLst>
                </p:cNvPr>
                <p:cNvPicPr/>
                <p:nvPr/>
              </p:nvPicPr>
              <p:blipFill>
                <a:blip r:embed="rId159"/>
                <a:stretch>
                  <a:fillRect/>
                </a:stretch>
              </p:blipFill>
              <p:spPr>
                <a:xfrm>
                  <a:off x="9634390" y="3551503"/>
                  <a:ext cx="2851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E25DAA6D-389F-A74A-8BEA-724CE441B1A1}"/>
                    </a:ext>
                  </a:extLst>
                </p14:cNvPr>
                <p14:cNvContentPartPr/>
                <p14:nvPr/>
              </p14:nvContentPartPr>
              <p14:xfrm>
                <a:off x="9681910" y="3478783"/>
                <a:ext cx="51480" cy="5040"/>
              </p14:xfrm>
            </p:contentPart>
          </mc:Choice>
          <mc:Fallback>
            <p:pic>
              <p:nvPicPr>
                <p:cNvPr id="99" name="Ink 98">
                  <a:extLst>
                    <a:ext uri="{FF2B5EF4-FFF2-40B4-BE49-F238E27FC236}">
                      <a16:creationId xmlns:a16="http://schemas.microsoft.com/office/drawing/2014/main" id="{E25DAA6D-389F-A74A-8BEA-724CE441B1A1}"/>
                    </a:ext>
                  </a:extLst>
                </p:cNvPr>
                <p:cNvPicPr/>
                <p:nvPr/>
              </p:nvPicPr>
              <p:blipFill>
                <a:blip r:embed="rId161"/>
                <a:stretch>
                  <a:fillRect/>
                </a:stretch>
              </p:blipFill>
              <p:spPr>
                <a:xfrm>
                  <a:off x="9666790" y="3463303"/>
                  <a:ext cx="820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9BFC6724-90B3-D740-A5D7-340F3E1126B5}"/>
                    </a:ext>
                  </a:extLst>
                </p14:cNvPr>
                <p14:cNvContentPartPr/>
                <p14:nvPr/>
              </p14:nvContentPartPr>
              <p14:xfrm>
                <a:off x="10223350" y="3570583"/>
                <a:ext cx="330480" cy="130680"/>
              </p14:xfrm>
            </p:contentPart>
          </mc:Choice>
          <mc:Fallback>
            <p:pic>
              <p:nvPicPr>
                <p:cNvPr id="100" name="Ink 99">
                  <a:extLst>
                    <a:ext uri="{FF2B5EF4-FFF2-40B4-BE49-F238E27FC236}">
                      <a16:creationId xmlns:a16="http://schemas.microsoft.com/office/drawing/2014/main" id="{9BFC6724-90B3-D740-A5D7-340F3E1126B5}"/>
                    </a:ext>
                  </a:extLst>
                </p:cNvPr>
                <p:cNvPicPr/>
                <p:nvPr/>
              </p:nvPicPr>
              <p:blipFill>
                <a:blip r:embed="rId163"/>
                <a:stretch>
                  <a:fillRect/>
                </a:stretch>
              </p:blipFill>
              <p:spPr>
                <a:xfrm>
                  <a:off x="10208230" y="3555463"/>
                  <a:ext cx="3610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9359B9A0-1087-A243-B273-8B067E4A4A32}"/>
                    </a:ext>
                  </a:extLst>
                </p14:cNvPr>
                <p14:cNvContentPartPr/>
                <p14:nvPr/>
              </p14:nvContentPartPr>
              <p14:xfrm>
                <a:off x="10360510" y="3413623"/>
                <a:ext cx="63360" cy="24840"/>
              </p14:xfrm>
            </p:contentPart>
          </mc:Choice>
          <mc:Fallback>
            <p:pic>
              <p:nvPicPr>
                <p:cNvPr id="101" name="Ink 100">
                  <a:extLst>
                    <a:ext uri="{FF2B5EF4-FFF2-40B4-BE49-F238E27FC236}">
                      <a16:creationId xmlns:a16="http://schemas.microsoft.com/office/drawing/2014/main" id="{9359B9A0-1087-A243-B273-8B067E4A4A32}"/>
                    </a:ext>
                  </a:extLst>
                </p:cNvPr>
                <p:cNvPicPr/>
                <p:nvPr/>
              </p:nvPicPr>
              <p:blipFill>
                <a:blip r:embed="rId165"/>
                <a:stretch>
                  <a:fillRect/>
                </a:stretch>
              </p:blipFill>
              <p:spPr>
                <a:xfrm>
                  <a:off x="10345030" y="3398503"/>
                  <a:ext cx="93960" cy="55440"/>
                </a:xfrm>
                <a:prstGeom prst="rect">
                  <a:avLst/>
                </a:prstGeom>
              </p:spPr>
            </p:pic>
          </mc:Fallback>
        </mc:AlternateContent>
      </p:grpSp>
      <p:grpSp>
        <p:nvGrpSpPr>
          <p:cNvPr id="107" name="Group 106">
            <a:extLst>
              <a:ext uri="{FF2B5EF4-FFF2-40B4-BE49-F238E27FC236}">
                <a16:creationId xmlns:a16="http://schemas.microsoft.com/office/drawing/2014/main" id="{E4545655-865D-0D42-83C6-0CB365CEF386}"/>
              </a:ext>
            </a:extLst>
          </p:cNvPr>
          <p:cNvGrpSpPr/>
          <p:nvPr/>
        </p:nvGrpSpPr>
        <p:grpSpPr>
          <a:xfrm>
            <a:off x="10975030" y="3269623"/>
            <a:ext cx="1158840" cy="565560"/>
            <a:chOff x="10975030" y="3269623"/>
            <a:chExt cx="1158840" cy="565560"/>
          </a:xfrm>
        </p:grpSpPr>
        <mc:AlternateContent xmlns:mc="http://schemas.openxmlformats.org/markup-compatibility/2006">
          <mc:Choice xmlns:p14="http://schemas.microsoft.com/office/powerpoint/2010/main" Requires="p14">
            <p:contentPart p14:bwMode="auto" r:id="rId166">
              <p14:nvContentPartPr>
                <p14:cNvPr id="102" name="Ink 101">
                  <a:extLst>
                    <a:ext uri="{FF2B5EF4-FFF2-40B4-BE49-F238E27FC236}">
                      <a16:creationId xmlns:a16="http://schemas.microsoft.com/office/drawing/2014/main" id="{43E0E6FF-3FA4-CD4B-AF89-97AFA23F9A21}"/>
                    </a:ext>
                  </a:extLst>
                </p14:cNvPr>
                <p14:cNvContentPartPr/>
                <p14:nvPr/>
              </p14:nvContentPartPr>
              <p14:xfrm>
                <a:off x="10975030" y="3277543"/>
                <a:ext cx="321480" cy="416880"/>
              </p14:xfrm>
            </p:contentPart>
          </mc:Choice>
          <mc:Fallback>
            <p:pic>
              <p:nvPicPr>
                <p:cNvPr id="102" name="Ink 101">
                  <a:extLst>
                    <a:ext uri="{FF2B5EF4-FFF2-40B4-BE49-F238E27FC236}">
                      <a16:creationId xmlns:a16="http://schemas.microsoft.com/office/drawing/2014/main" id="{43E0E6FF-3FA4-CD4B-AF89-97AFA23F9A21}"/>
                    </a:ext>
                  </a:extLst>
                </p:cNvPr>
                <p:cNvPicPr/>
                <p:nvPr/>
              </p:nvPicPr>
              <p:blipFill>
                <a:blip r:embed="rId167"/>
                <a:stretch>
                  <a:fillRect/>
                </a:stretch>
              </p:blipFill>
              <p:spPr>
                <a:xfrm>
                  <a:off x="10959910" y="3262063"/>
                  <a:ext cx="35208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3" name="Ink 102">
                  <a:extLst>
                    <a:ext uri="{FF2B5EF4-FFF2-40B4-BE49-F238E27FC236}">
                      <a16:creationId xmlns:a16="http://schemas.microsoft.com/office/drawing/2014/main" id="{C0A98E31-99D5-7247-B8A3-A8008A2D53DE}"/>
                    </a:ext>
                  </a:extLst>
                </p14:cNvPr>
                <p14:cNvContentPartPr/>
                <p14:nvPr/>
              </p14:nvContentPartPr>
              <p14:xfrm>
                <a:off x="11221990" y="3300583"/>
                <a:ext cx="20880" cy="54000"/>
              </p14:xfrm>
            </p:contentPart>
          </mc:Choice>
          <mc:Fallback>
            <p:pic>
              <p:nvPicPr>
                <p:cNvPr id="103" name="Ink 102">
                  <a:extLst>
                    <a:ext uri="{FF2B5EF4-FFF2-40B4-BE49-F238E27FC236}">
                      <a16:creationId xmlns:a16="http://schemas.microsoft.com/office/drawing/2014/main" id="{C0A98E31-99D5-7247-B8A3-A8008A2D53DE}"/>
                    </a:ext>
                  </a:extLst>
                </p:cNvPr>
                <p:cNvPicPr/>
                <p:nvPr/>
              </p:nvPicPr>
              <p:blipFill>
                <a:blip r:embed="rId169"/>
                <a:stretch>
                  <a:fillRect/>
                </a:stretch>
              </p:blipFill>
              <p:spPr>
                <a:xfrm>
                  <a:off x="11206870" y="3285463"/>
                  <a:ext cx="511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4" name="Ink 103">
                  <a:extLst>
                    <a:ext uri="{FF2B5EF4-FFF2-40B4-BE49-F238E27FC236}">
                      <a16:creationId xmlns:a16="http://schemas.microsoft.com/office/drawing/2014/main" id="{56DA09B9-B772-4247-8F45-100CABFB4376}"/>
                    </a:ext>
                  </a:extLst>
                </p14:cNvPr>
                <p14:cNvContentPartPr/>
                <p14:nvPr/>
              </p14:nvContentPartPr>
              <p14:xfrm>
                <a:off x="11326390" y="3269623"/>
                <a:ext cx="553320" cy="565560"/>
              </p14:xfrm>
            </p:contentPart>
          </mc:Choice>
          <mc:Fallback>
            <p:pic>
              <p:nvPicPr>
                <p:cNvPr id="104" name="Ink 103">
                  <a:extLst>
                    <a:ext uri="{FF2B5EF4-FFF2-40B4-BE49-F238E27FC236}">
                      <a16:creationId xmlns:a16="http://schemas.microsoft.com/office/drawing/2014/main" id="{56DA09B9-B772-4247-8F45-100CABFB4376}"/>
                    </a:ext>
                  </a:extLst>
                </p:cNvPr>
                <p:cNvPicPr/>
                <p:nvPr/>
              </p:nvPicPr>
              <p:blipFill>
                <a:blip r:embed="rId171"/>
                <a:stretch>
                  <a:fillRect/>
                </a:stretch>
              </p:blipFill>
              <p:spPr>
                <a:xfrm>
                  <a:off x="11310910" y="3254503"/>
                  <a:ext cx="58356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5" name="Ink 104">
                  <a:extLst>
                    <a:ext uri="{FF2B5EF4-FFF2-40B4-BE49-F238E27FC236}">
                      <a16:creationId xmlns:a16="http://schemas.microsoft.com/office/drawing/2014/main" id="{054A2153-0EBC-874A-B64B-B48FE8541DFD}"/>
                    </a:ext>
                  </a:extLst>
                </p14:cNvPr>
                <p14:cNvContentPartPr/>
                <p14:nvPr/>
              </p14:nvContentPartPr>
              <p14:xfrm>
                <a:off x="11795470" y="3275383"/>
                <a:ext cx="151200" cy="6480"/>
              </p14:xfrm>
            </p:contentPart>
          </mc:Choice>
          <mc:Fallback>
            <p:pic>
              <p:nvPicPr>
                <p:cNvPr id="105" name="Ink 104">
                  <a:extLst>
                    <a:ext uri="{FF2B5EF4-FFF2-40B4-BE49-F238E27FC236}">
                      <a16:creationId xmlns:a16="http://schemas.microsoft.com/office/drawing/2014/main" id="{054A2153-0EBC-874A-B64B-B48FE8541DFD}"/>
                    </a:ext>
                  </a:extLst>
                </p:cNvPr>
                <p:cNvPicPr/>
                <p:nvPr/>
              </p:nvPicPr>
              <p:blipFill>
                <a:blip r:embed="rId173"/>
                <a:stretch>
                  <a:fillRect/>
                </a:stretch>
              </p:blipFill>
              <p:spPr>
                <a:xfrm>
                  <a:off x="11780350" y="3259903"/>
                  <a:ext cx="181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6" name="Ink 105">
                  <a:extLst>
                    <a:ext uri="{FF2B5EF4-FFF2-40B4-BE49-F238E27FC236}">
                      <a16:creationId xmlns:a16="http://schemas.microsoft.com/office/drawing/2014/main" id="{E07DC525-4741-9747-B46D-F856F9BC56DA}"/>
                    </a:ext>
                  </a:extLst>
                </p14:cNvPr>
                <p14:cNvContentPartPr/>
                <p14:nvPr/>
              </p14:nvContentPartPr>
              <p14:xfrm>
                <a:off x="12098590" y="3319663"/>
                <a:ext cx="35280" cy="28800"/>
              </p14:xfrm>
            </p:contentPart>
          </mc:Choice>
          <mc:Fallback>
            <p:pic>
              <p:nvPicPr>
                <p:cNvPr id="106" name="Ink 105">
                  <a:extLst>
                    <a:ext uri="{FF2B5EF4-FFF2-40B4-BE49-F238E27FC236}">
                      <a16:creationId xmlns:a16="http://schemas.microsoft.com/office/drawing/2014/main" id="{E07DC525-4741-9747-B46D-F856F9BC56DA}"/>
                    </a:ext>
                  </a:extLst>
                </p:cNvPr>
                <p:cNvPicPr/>
                <p:nvPr/>
              </p:nvPicPr>
              <p:blipFill>
                <a:blip r:embed="rId175"/>
                <a:stretch>
                  <a:fillRect/>
                </a:stretch>
              </p:blipFill>
              <p:spPr>
                <a:xfrm>
                  <a:off x="12083470" y="3304543"/>
                  <a:ext cx="65880" cy="59400"/>
                </a:xfrm>
                <a:prstGeom prst="rect">
                  <a:avLst/>
                </a:prstGeom>
              </p:spPr>
            </p:pic>
          </mc:Fallback>
        </mc:AlternateContent>
      </p:grpSp>
      <p:grpSp>
        <p:nvGrpSpPr>
          <p:cNvPr id="115" name="Group 114">
            <a:extLst>
              <a:ext uri="{FF2B5EF4-FFF2-40B4-BE49-F238E27FC236}">
                <a16:creationId xmlns:a16="http://schemas.microsoft.com/office/drawing/2014/main" id="{1B5FBD63-17AC-924C-A5E7-310FA35B83AF}"/>
              </a:ext>
            </a:extLst>
          </p:cNvPr>
          <p:cNvGrpSpPr/>
          <p:nvPr/>
        </p:nvGrpSpPr>
        <p:grpSpPr>
          <a:xfrm>
            <a:off x="1836070" y="4523143"/>
            <a:ext cx="783720" cy="809640"/>
            <a:chOff x="1836070" y="4523143"/>
            <a:chExt cx="783720" cy="809640"/>
          </a:xfrm>
        </p:grpSpPr>
        <mc:AlternateContent xmlns:mc="http://schemas.openxmlformats.org/markup-compatibility/2006">
          <mc:Choice xmlns:p14="http://schemas.microsoft.com/office/powerpoint/2010/main" Requires="p14">
            <p:contentPart p14:bwMode="auto" r:id="rId176">
              <p14:nvContentPartPr>
                <p14:cNvPr id="113" name="Ink 112">
                  <a:extLst>
                    <a:ext uri="{FF2B5EF4-FFF2-40B4-BE49-F238E27FC236}">
                      <a16:creationId xmlns:a16="http://schemas.microsoft.com/office/drawing/2014/main" id="{9F5CE963-CC26-764A-A98A-776785E54650}"/>
                    </a:ext>
                  </a:extLst>
                </p14:cNvPr>
                <p14:cNvContentPartPr/>
                <p14:nvPr/>
              </p14:nvContentPartPr>
              <p14:xfrm>
                <a:off x="2077630" y="4713223"/>
                <a:ext cx="233640" cy="372600"/>
              </p14:xfrm>
            </p:contentPart>
          </mc:Choice>
          <mc:Fallback>
            <p:pic>
              <p:nvPicPr>
                <p:cNvPr id="113" name="Ink 112">
                  <a:extLst>
                    <a:ext uri="{FF2B5EF4-FFF2-40B4-BE49-F238E27FC236}">
                      <a16:creationId xmlns:a16="http://schemas.microsoft.com/office/drawing/2014/main" id="{9F5CE963-CC26-764A-A98A-776785E54650}"/>
                    </a:ext>
                  </a:extLst>
                </p:cNvPr>
                <p:cNvPicPr/>
                <p:nvPr/>
              </p:nvPicPr>
              <p:blipFill>
                <a:blip r:embed="rId177"/>
                <a:stretch>
                  <a:fillRect/>
                </a:stretch>
              </p:blipFill>
              <p:spPr>
                <a:xfrm>
                  <a:off x="2062510" y="4697743"/>
                  <a:ext cx="2642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4" name="Ink 113">
                  <a:extLst>
                    <a:ext uri="{FF2B5EF4-FFF2-40B4-BE49-F238E27FC236}">
                      <a16:creationId xmlns:a16="http://schemas.microsoft.com/office/drawing/2014/main" id="{D8DA337D-7B3A-CA4B-81AD-199A487CE79A}"/>
                    </a:ext>
                  </a:extLst>
                </p14:cNvPr>
                <p14:cNvContentPartPr/>
                <p14:nvPr/>
              </p14:nvContentPartPr>
              <p14:xfrm>
                <a:off x="1836070" y="4523143"/>
                <a:ext cx="783720" cy="809640"/>
              </p14:xfrm>
            </p:contentPart>
          </mc:Choice>
          <mc:Fallback>
            <p:pic>
              <p:nvPicPr>
                <p:cNvPr id="114" name="Ink 113">
                  <a:extLst>
                    <a:ext uri="{FF2B5EF4-FFF2-40B4-BE49-F238E27FC236}">
                      <a16:creationId xmlns:a16="http://schemas.microsoft.com/office/drawing/2014/main" id="{D8DA337D-7B3A-CA4B-81AD-199A487CE79A}"/>
                    </a:ext>
                  </a:extLst>
                </p:cNvPr>
                <p:cNvPicPr/>
                <p:nvPr/>
              </p:nvPicPr>
              <p:blipFill>
                <a:blip r:embed="rId179"/>
                <a:stretch>
                  <a:fillRect/>
                </a:stretch>
              </p:blipFill>
              <p:spPr>
                <a:xfrm>
                  <a:off x="1820950" y="4507663"/>
                  <a:ext cx="814320" cy="84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0">
            <p14:nvContentPartPr>
              <p14:cNvPr id="175" name="Ink 174">
                <a:extLst>
                  <a:ext uri="{FF2B5EF4-FFF2-40B4-BE49-F238E27FC236}">
                    <a16:creationId xmlns:a16="http://schemas.microsoft.com/office/drawing/2014/main" id="{E8B61F17-A237-634A-BC50-6058E34056D7}"/>
                  </a:ext>
                </a:extLst>
              </p14:cNvPr>
              <p14:cNvContentPartPr/>
              <p14:nvPr/>
            </p14:nvContentPartPr>
            <p14:xfrm>
              <a:off x="3349510" y="6050623"/>
              <a:ext cx="1077120" cy="311760"/>
            </p14:xfrm>
          </p:contentPart>
        </mc:Choice>
        <mc:Fallback>
          <p:pic>
            <p:nvPicPr>
              <p:cNvPr id="175" name="Ink 174">
                <a:extLst>
                  <a:ext uri="{FF2B5EF4-FFF2-40B4-BE49-F238E27FC236}">
                    <a16:creationId xmlns:a16="http://schemas.microsoft.com/office/drawing/2014/main" id="{E8B61F17-A237-634A-BC50-6058E34056D7}"/>
                  </a:ext>
                </a:extLst>
              </p:cNvPr>
              <p:cNvPicPr/>
              <p:nvPr/>
            </p:nvPicPr>
            <p:blipFill>
              <a:blip r:embed="rId181"/>
              <a:stretch>
                <a:fillRect/>
              </a:stretch>
            </p:blipFill>
            <p:spPr>
              <a:xfrm>
                <a:off x="3334390" y="6035143"/>
                <a:ext cx="110772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12" name="Ink 211">
                <a:extLst>
                  <a:ext uri="{FF2B5EF4-FFF2-40B4-BE49-F238E27FC236}">
                    <a16:creationId xmlns:a16="http://schemas.microsoft.com/office/drawing/2014/main" id="{5F909294-DAAA-EF40-A8A4-FF10DEFB6697}"/>
                  </a:ext>
                </a:extLst>
              </p14:cNvPr>
              <p14:cNvContentPartPr/>
              <p14:nvPr/>
            </p14:nvContentPartPr>
            <p14:xfrm>
              <a:off x="12046390" y="5009863"/>
              <a:ext cx="29160" cy="51120"/>
            </p14:xfrm>
          </p:contentPart>
        </mc:Choice>
        <mc:Fallback>
          <p:pic>
            <p:nvPicPr>
              <p:cNvPr id="212" name="Ink 211">
                <a:extLst>
                  <a:ext uri="{FF2B5EF4-FFF2-40B4-BE49-F238E27FC236}">
                    <a16:creationId xmlns:a16="http://schemas.microsoft.com/office/drawing/2014/main" id="{5F909294-DAAA-EF40-A8A4-FF10DEFB6697}"/>
                  </a:ext>
                </a:extLst>
              </p:cNvPr>
              <p:cNvPicPr/>
              <p:nvPr/>
            </p:nvPicPr>
            <p:blipFill>
              <a:blip r:embed="rId183"/>
              <a:stretch>
                <a:fillRect/>
              </a:stretch>
            </p:blipFill>
            <p:spPr>
              <a:xfrm>
                <a:off x="12031270" y="4994743"/>
                <a:ext cx="59400" cy="81720"/>
              </a:xfrm>
              <a:prstGeom prst="rect">
                <a:avLst/>
              </a:prstGeom>
            </p:spPr>
          </p:pic>
        </mc:Fallback>
      </mc:AlternateContent>
      <p:grpSp>
        <p:nvGrpSpPr>
          <p:cNvPr id="223" name="Group 222">
            <a:extLst>
              <a:ext uri="{FF2B5EF4-FFF2-40B4-BE49-F238E27FC236}">
                <a16:creationId xmlns:a16="http://schemas.microsoft.com/office/drawing/2014/main" id="{8D18F84F-4248-AB46-B200-B8FDB17E7210}"/>
              </a:ext>
            </a:extLst>
          </p:cNvPr>
          <p:cNvGrpSpPr/>
          <p:nvPr/>
        </p:nvGrpSpPr>
        <p:grpSpPr>
          <a:xfrm>
            <a:off x="3092470" y="4237303"/>
            <a:ext cx="8980200" cy="2572920"/>
            <a:chOff x="3092470" y="4237303"/>
            <a:chExt cx="8980200" cy="2572920"/>
          </a:xfrm>
        </p:grpSpPr>
        <mc:AlternateContent xmlns:mc="http://schemas.openxmlformats.org/markup-compatibility/2006">
          <mc:Choice xmlns:p14="http://schemas.microsoft.com/office/powerpoint/2010/main" Requires="p14">
            <p:contentPart p14:bwMode="auto" r:id="rId184">
              <p14:nvContentPartPr>
                <p14:cNvPr id="116" name="Ink 115">
                  <a:extLst>
                    <a:ext uri="{FF2B5EF4-FFF2-40B4-BE49-F238E27FC236}">
                      <a16:creationId xmlns:a16="http://schemas.microsoft.com/office/drawing/2014/main" id="{FBB643C7-443D-D244-9E9D-751B45E82FB8}"/>
                    </a:ext>
                  </a:extLst>
                </p14:cNvPr>
                <p14:cNvContentPartPr/>
                <p14:nvPr/>
              </p14:nvContentPartPr>
              <p14:xfrm>
                <a:off x="3425110" y="4793863"/>
                <a:ext cx="14400" cy="11160"/>
              </p14:xfrm>
            </p:contentPart>
          </mc:Choice>
          <mc:Fallback>
            <p:pic>
              <p:nvPicPr>
                <p:cNvPr id="116" name="Ink 115">
                  <a:extLst>
                    <a:ext uri="{FF2B5EF4-FFF2-40B4-BE49-F238E27FC236}">
                      <a16:creationId xmlns:a16="http://schemas.microsoft.com/office/drawing/2014/main" id="{FBB643C7-443D-D244-9E9D-751B45E82FB8}"/>
                    </a:ext>
                  </a:extLst>
                </p:cNvPr>
                <p:cNvPicPr/>
                <p:nvPr/>
              </p:nvPicPr>
              <p:blipFill>
                <a:blip r:embed="rId185"/>
                <a:stretch>
                  <a:fillRect/>
                </a:stretch>
              </p:blipFill>
              <p:spPr>
                <a:xfrm>
                  <a:off x="3409990" y="4778383"/>
                  <a:ext cx="45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Ink 116">
                  <a:extLst>
                    <a:ext uri="{FF2B5EF4-FFF2-40B4-BE49-F238E27FC236}">
                      <a16:creationId xmlns:a16="http://schemas.microsoft.com/office/drawing/2014/main" id="{9227796E-082F-814B-AB31-CF381E4130DC}"/>
                    </a:ext>
                  </a:extLst>
                </p14:cNvPr>
                <p14:cNvContentPartPr/>
                <p14:nvPr/>
              </p14:nvContentPartPr>
              <p14:xfrm>
                <a:off x="3429070" y="4619263"/>
                <a:ext cx="1028160" cy="405720"/>
              </p14:xfrm>
            </p:contentPart>
          </mc:Choice>
          <mc:Fallback>
            <p:pic>
              <p:nvPicPr>
                <p:cNvPr id="117" name="Ink 116">
                  <a:extLst>
                    <a:ext uri="{FF2B5EF4-FFF2-40B4-BE49-F238E27FC236}">
                      <a16:creationId xmlns:a16="http://schemas.microsoft.com/office/drawing/2014/main" id="{9227796E-082F-814B-AB31-CF381E4130DC}"/>
                    </a:ext>
                  </a:extLst>
                </p:cNvPr>
                <p:cNvPicPr/>
                <p:nvPr/>
              </p:nvPicPr>
              <p:blipFill>
                <a:blip r:embed="rId187"/>
                <a:stretch>
                  <a:fillRect/>
                </a:stretch>
              </p:blipFill>
              <p:spPr>
                <a:xfrm>
                  <a:off x="3413950" y="4604143"/>
                  <a:ext cx="105840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2" name="Ink 141">
                  <a:extLst>
                    <a:ext uri="{FF2B5EF4-FFF2-40B4-BE49-F238E27FC236}">
                      <a16:creationId xmlns:a16="http://schemas.microsoft.com/office/drawing/2014/main" id="{E8E975AB-E95D-0243-8390-5CDDF05D03DD}"/>
                    </a:ext>
                  </a:extLst>
                </p14:cNvPr>
                <p14:cNvContentPartPr/>
                <p14:nvPr/>
              </p14:nvContentPartPr>
              <p14:xfrm>
                <a:off x="3092470" y="5096263"/>
                <a:ext cx="1315800" cy="99000"/>
              </p14:xfrm>
            </p:contentPart>
          </mc:Choice>
          <mc:Fallback>
            <p:pic>
              <p:nvPicPr>
                <p:cNvPr id="142" name="Ink 141">
                  <a:extLst>
                    <a:ext uri="{FF2B5EF4-FFF2-40B4-BE49-F238E27FC236}">
                      <a16:creationId xmlns:a16="http://schemas.microsoft.com/office/drawing/2014/main" id="{E8E975AB-E95D-0243-8390-5CDDF05D03DD}"/>
                    </a:ext>
                  </a:extLst>
                </p:cNvPr>
                <p:cNvPicPr/>
                <p:nvPr/>
              </p:nvPicPr>
              <p:blipFill>
                <a:blip r:embed="rId189"/>
                <a:stretch>
                  <a:fillRect/>
                </a:stretch>
              </p:blipFill>
              <p:spPr>
                <a:xfrm>
                  <a:off x="3077350" y="5081143"/>
                  <a:ext cx="13464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3" name="Ink 142">
                  <a:extLst>
                    <a:ext uri="{FF2B5EF4-FFF2-40B4-BE49-F238E27FC236}">
                      <a16:creationId xmlns:a16="http://schemas.microsoft.com/office/drawing/2014/main" id="{43F3280A-F4F3-3148-9FA9-3CB3485781BB}"/>
                    </a:ext>
                  </a:extLst>
                </p14:cNvPr>
                <p14:cNvContentPartPr/>
                <p14:nvPr/>
              </p14:nvContentPartPr>
              <p14:xfrm>
                <a:off x="3125950" y="5149903"/>
                <a:ext cx="1511280" cy="118800"/>
              </p14:xfrm>
            </p:contentPart>
          </mc:Choice>
          <mc:Fallback>
            <p:pic>
              <p:nvPicPr>
                <p:cNvPr id="143" name="Ink 142">
                  <a:extLst>
                    <a:ext uri="{FF2B5EF4-FFF2-40B4-BE49-F238E27FC236}">
                      <a16:creationId xmlns:a16="http://schemas.microsoft.com/office/drawing/2014/main" id="{43F3280A-F4F3-3148-9FA9-3CB3485781BB}"/>
                    </a:ext>
                  </a:extLst>
                </p:cNvPr>
                <p:cNvPicPr/>
                <p:nvPr/>
              </p:nvPicPr>
              <p:blipFill>
                <a:blip r:embed="rId191"/>
                <a:stretch>
                  <a:fillRect/>
                </a:stretch>
              </p:blipFill>
              <p:spPr>
                <a:xfrm>
                  <a:off x="3110830" y="5134783"/>
                  <a:ext cx="1541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4" name="Ink 143">
                  <a:extLst>
                    <a:ext uri="{FF2B5EF4-FFF2-40B4-BE49-F238E27FC236}">
                      <a16:creationId xmlns:a16="http://schemas.microsoft.com/office/drawing/2014/main" id="{71FA349B-AB29-F846-B4C1-E0DC221553D6}"/>
                    </a:ext>
                  </a:extLst>
                </p14:cNvPr>
                <p14:cNvContentPartPr/>
                <p14:nvPr/>
              </p14:nvContentPartPr>
              <p14:xfrm>
                <a:off x="3326830" y="5204263"/>
                <a:ext cx="853200" cy="41760"/>
              </p14:xfrm>
            </p:contentPart>
          </mc:Choice>
          <mc:Fallback>
            <p:pic>
              <p:nvPicPr>
                <p:cNvPr id="144" name="Ink 143">
                  <a:extLst>
                    <a:ext uri="{FF2B5EF4-FFF2-40B4-BE49-F238E27FC236}">
                      <a16:creationId xmlns:a16="http://schemas.microsoft.com/office/drawing/2014/main" id="{71FA349B-AB29-F846-B4C1-E0DC221553D6}"/>
                    </a:ext>
                  </a:extLst>
                </p:cNvPr>
                <p:cNvPicPr/>
                <p:nvPr/>
              </p:nvPicPr>
              <p:blipFill>
                <a:blip r:embed="rId193"/>
                <a:stretch>
                  <a:fillRect/>
                </a:stretch>
              </p:blipFill>
              <p:spPr>
                <a:xfrm>
                  <a:off x="3311710" y="5189143"/>
                  <a:ext cx="8834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7">
                  <a:extLst>
                    <a:ext uri="{FF2B5EF4-FFF2-40B4-BE49-F238E27FC236}">
                      <a16:creationId xmlns:a16="http://schemas.microsoft.com/office/drawing/2014/main" id="{7BE0FF15-74AB-C94E-A0CC-4E12D9A7A414}"/>
                    </a:ext>
                  </a:extLst>
                </p14:cNvPr>
                <p14:cNvContentPartPr/>
                <p14:nvPr/>
              </p14:nvContentPartPr>
              <p14:xfrm>
                <a:off x="4983550" y="4632943"/>
                <a:ext cx="329760" cy="193680"/>
              </p14:xfrm>
            </p:contentPart>
          </mc:Choice>
          <mc:Fallback>
            <p:pic>
              <p:nvPicPr>
                <p:cNvPr id="118" name="Ink 117">
                  <a:extLst>
                    <a:ext uri="{FF2B5EF4-FFF2-40B4-BE49-F238E27FC236}">
                      <a16:creationId xmlns:a16="http://schemas.microsoft.com/office/drawing/2014/main" id="{7BE0FF15-74AB-C94E-A0CC-4E12D9A7A414}"/>
                    </a:ext>
                  </a:extLst>
                </p:cNvPr>
                <p:cNvPicPr/>
                <p:nvPr/>
              </p:nvPicPr>
              <p:blipFill>
                <a:blip r:embed="rId195"/>
                <a:stretch>
                  <a:fillRect/>
                </a:stretch>
              </p:blipFill>
              <p:spPr>
                <a:xfrm>
                  <a:off x="4968070" y="4617823"/>
                  <a:ext cx="36036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461C4A93-76F0-2049-B222-53BAE3513029}"/>
                    </a:ext>
                  </a:extLst>
                </p14:cNvPr>
                <p14:cNvContentPartPr/>
                <p14:nvPr/>
              </p14:nvContentPartPr>
              <p14:xfrm>
                <a:off x="5443270" y="4661023"/>
                <a:ext cx="29160" cy="149040"/>
              </p14:xfrm>
            </p:contentPart>
          </mc:Choice>
          <mc:Fallback>
            <p:pic>
              <p:nvPicPr>
                <p:cNvPr id="119" name="Ink 118">
                  <a:extLst>
                    <a:ext uri="{FF2B5EF4-FFF2-40B4-BE49-F238E27FC236}">
                      <a16:creationId xmlns:a16="http://schemas.microsoft.com/office/drawing/2014/main" id="{461C4A93-76F0-2049-B222-53BAE3513029}"/>
                    </a:ext>
                  </a:extLst>
                </p:cNvPr>
                <p:cNvPicPr/>
                <p:nvPr/>
              </p:nvPicPr>
              <p:blipFill>
                <a:blip r:embed="rId197"/>
                <a:stretch>
                  <a:fillRect/>
                </a:stretch>
              </p:blipFill>
              <p:spPr>
                <a:xfrm>
                  <a:off x="5428150" y="4645543"/>
                  <a:ext cx="594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Ink 119">
                  <a:extLst>
                    <a:ext uri="{FF2B5EF4-FFF2-40B4-BE49-F238E27FC236}">
                      <a16:creationId xmlns:a16="http://schemas.microsoft.com/office/drawing/2014/main" id="{1A5B2085-B37E-EE4C-A087-56E5CEC0C7F9}"/>
                    </a:ext>
                  </a:extLst>
                </p14:cNvPr>
                <p14:cNvContentPartPr/>
                <p14:nvPr/>
              </p14:nvContentPartPr>
              <p14:xfrm>
                <a:off x="5382070" y="4436023"/>
                <a:ext cx="52920" cy="67680"/>
              </p14:xfrm>
            </p:contentPart>
          </mc:Choice>
          <mc:Fallback>
            <p:pic>
              <p:nvPicPr>
                <p:cNvPr id="120" name="Ink 119">
                  <a:extLst>
                    <a:ext uri="{FF2B5EF4-FFF2-40B4-BE49-F238E27FC236}">
                      <a16:creationId xmlns:a16="http://schemas.microsoft.com/office/drawing/2014/main" id="{1A5B2085-B37E-EE4C-A087-56E5CEC0C7F9}"/>
                    </a:ext>
                  </a:extLst>
                </p:cNvPr>
                <p:cNvPicPr/>
                <p:nvPr/>
              </p:nvPicPr>
              <p:blipFill>
                <a:blip r:embed="rId199"/>
                <a:stretch>
                  <a:fillRect/>
                </a:stretch>
              </p:blipFill>
              <p:spPr>
                <a:xfrm>
                  <a:off x="5366590" y="4420903"/>
                  <a:ext cx="835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Ink 120">
                  <a:extLst>
                    <a:ext uri="{FF2B5EF4-FFF2-40B4-BE49-F238E27FC236}">
                      <a16:creationId xmlns:a16="http://schemas.microsoft.com/office/drawing/2014/main" id="{EAB7641F-D166-074F-9A27-059F4049A5F1}"/>
                    </a:ext>
                  </a:extLst>
                </p14:cNvPr>
                <p14:cNvContentPartPr/>
                <p14:nvPr/>
              </p14:nvContentPartPr>
              <p14:xfrm>
                <a:off x="5685910" y="4464463"/>
                <a:ext cx="49320" cy="379800"/>
              </p14:xfrm>
            </p:contentPart>
          </mc:Choice>
          <mc:Fallback>
            <p:pic>
              <p:nvPicPr>
                <p:cNvPr id="121" name="Ink 120">
                  <a:extLst>
                    <a:ext uri="{FF2B5EF4-FFF2-40B4-BE49-F238E27FC236}">
                      <a16:creationId xmlns:a16="http://schemas.microsoft.com/office/drawing/2014/main" id="{EAB7641F-D166-074F-9A27-059F4049A5F1}"/>
                    </a:ext>
                  </a:extLst>
                </p:cNvPr>
                <p:cNvPicPr/>
                <p:nvPr/>
              </p:nvPicPr>
              <p:blipFill>
                <a:blip r:embed="rId201"/>
                <a:stretch>
                  <a:fillRect/>
                </a:stretch>
              </p:blipFill>
              <p:spPr>
                <a:xfrm>
                  <a:off x="5670790" y="4449343"/>
                  <a:ext cx="7992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789CD91A-13D9-804D-955D-FC6F2E92C52F}"/>
                    </a:ext>
                  </a:extLst>
                </p14:cNvPr>
                <p14:cNvContentPartPr/>
                <p14:nvPr/>
              </p14:nvContentPartPr>
              <p14:xfrm>
                <a:off x="5840710" y="4410103"/>
                <a:ext cx="44640" cy="404640"/>
              </p14:xfrm>
            </p:contentPart>
          </mc:Choice>
          <mc:Fallback>
            <p:pic>
              <p:nvPicPr>
                <p:cNvPr id="122" name="Ink 121">
                  <a:extLst>
                    <a:ext uri="{FF2B5EF4-FFF2-40B4-BE49-F238E27FC236}">
                      <a16:creationId xmlns:a16="http://schemas.microsoft.com/office/drawing/2014/main" id="{789CD91A-13D9-804D-955D-FC6F2E92C52F}"/>
                    </a:ext>
                  </a:extLst>
                </p:cNvPr>
                <p:cNvPicPr/>
                <p:nvPr/>
              </p:nvPicPr>
              <p:blipFill>
                <a:blip r:embed="rId203"/>
                <a:stretch>
                  <a:fillRect/>
                </a:stretch>
              </p:blipFill>
              <p:spPr>
                <a:xfrm>
                  <a:off x="5825590" y="4394983"/>
                  <a:ext cx="7488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3427FE38-0DFF-EC47-9DF0-F41309B18399}"/>
                    </a:ext>
                  </a:extLst>
                </p14:cNvPr>
                <p14:cNvContentPartPr/>
                <p14:nvPr/>
              </p14:nvContentPartPr>
              <p14:xfrm>
                <a:off x="6369190" y="4362583"/>
                <a:ext cx="1828800" cy="457200"/>
              </p14:xfrm>
            </p:contentPart>
          </mc:Choice>
          <mc:Fallback>
            <p:pic>
              <p:nvPicPr>
                <p:cNvPr id="123" name="Ink 122">
                  <a:extLst>
                    <a:ext uri="{FF2B5EF4-FFF2-40B4-BE49-F238E27FC236}">
                      <a16:creationId xmlns:a16="http://schemas.microsoft.com/office/drawing/2014/main" id="{3427FE38-0DFF-EC47-9DF0-F41309B18399}"/>
                    </a:ext>
                  </a:extLst>
                </p:cNvPr>
                <p:cNvPicPr/>
                <p:nvPr/>
              </p:nvPicPr>
              <p:blipFill>
                <a:blip r:embed="rId205"/>
                <a:stretch>
                  <a:fillRect/>
                </a:stretch>
              </p:blipFill>
              <p:spPr>
                <a:xfrm>
                  <a:off x="6354070" y="4347463"/>
                  <a:ext cx="185940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32E6B6F1-3381-034D-BC61-5EDAF5240FBA}"/>
                    </a:ext>
                  </a:extLst>
                </p14:cNvPr>
                <p14:cNvContentPartPr/>
                <p14:nvPr/>
              </p14:nvContentPartPr>
              <p14:xfrm>
                <a:off x="8452150" y="4237303"/>
                <a:ext cx="410760" cy="682560"/>
              </p14:xfrm>
            </p:contentPart>
          </mc:Choice>
          <mc:Fallback>
            <p:pic>
              <p:nvPicPr>
                <p:cNvPr id="124" name="Ink 123">
                  <a:extLst>
                    <a:ext uri="{FF2B5EF4-FFF2-40B4-BE49-F238E27FC236}">
                      <a16:creationId xmlns:a16="http://schemas.microsoft.com/office/drawing/2014/main" id="{32E6B6F1-3381-034D-BC61-5EDAF5240FBA}"/>
                    </a:ext>
                  </a:extLst>
                </p:cNvPr>
                <p:cNvPicPr/>
                <p:nvPr/>
              </p:nvPicPr>
              <p:blipFill>
                <a:blip r:embed="rId207"/>
                <a:stretch>
                  <a:fillRect/>
                </a:stretch>
              </p:blipFill>
              <p:spPr>
                <a:xfrm>
                  <a:off x="8437030" y="4221823"/>
                  <a:ext cx="441360"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B2927423-A6A3-D94F-BFF5-392D1C9506F4}"/>
                    </a:ext>
                  </a:extLst>
                </p14:cNvPr>
                <p14:cNvContentPartPr/>
                <p14:nvPr/>
              </p14:nvContentPartPr>
              <p14:xfrm>
                <a:off x="8869030" y="4384903"/>
                <a:ext cx="82800" cy="493560"/>
              </p14:xfrm>
            </p:contentPart>
          </mc:Choice>
          <mc:Fallback>
            <p:pic>
              <p:nvPicPr>
                <p:cNvPr id="125" name="Ink 124">
                  <a:extLst>
                    <a:ext uri="{FF2B5EF4-FFF2-40B4-BE49-F238E27FC236}">
                      <a16:creationId xmlns:a16="http://schemas.microsoft.com/office/drawing/2014/main" id="{B2927423-A6A3-D94F-BFF5-392D1C9506F4}"/>
                    </a:ext>
                  </a:extLst>
                </p:cNvPr>
                <p:cNvPicPr/>
                <p:nvPr/>
              </p:nvPicPr>
              <p:blipFill>
                <a:blip r:embed="rId209"/>
                <a:stretch>
                  <a:fillRect/>
                </a:stretch>
              </p:blipFill>
              <p:spPr>
                <a:xfrm>
                  <a:off x="8853910" y="4369783"/>
                  <a:ext cx="11304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9DB3A0AA-13A3-1849-879A-18C7E43C12AD}"/>
                    </a:ext>
                  </a:extLst>
                </p14:cNvPr>
                <p14:cNvContentPartPr/>
                <p14:nvPr/>
              </p14:nvContentPartPr>
              <p14:xfrm>
                <a:off x="8791270" y="4499383"/>
                <a:ext cx="595800" cy="241920"/>
              </p14:xfrm>
            </p:contentPart>
          </mc:Choice>
          <mc:Fallback>
            <p:pic>
              <p:nvPicPr>
                <p:cNvPr id="126" name="Ink 125">
                  <a:extLst>
                    <a:ext uri="{FF2B5EF4-FFF2-40B4-BE49-F238E27FC236}">
                      <a16:creationId xmlns:a16="http://schemas.microsoft.com/office/drawing/2014/main" id="{9DB3A0AA-13A3-1849-879A-18C7E43C12AD}"/>
                    </a:ext>
                  </a:extLst>
                </p:cNvPr>
                <p:cNvPicPr/>
                <p:nvPr/>
              </p:nvPicPr>
              <p:blipFill>
                <a:blip r:embed="rId211"/>
                <a:stretch>
                  <a:fillRect/>
                </a:stretch>
              </p:blipFill>
              <p:spPr>
                <a:xfrm>
                  <a:off x="8775790" y="4483903"/>
                  <a:ext cx="6264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Ink 129">
                  <a:extLst>
                    <a:ext uri="{FF2B5EF4-FFF2-40B4-BE49-F238E27FC236}">
                      <a16:creationId xmlns:a16="http://schemas.microsoft.com/office/drawing/2014/main" id="{ACBF5F3E-DC3F-9242-A474-AA2466CB1C8B}"/>
                    </a:ext>
                  </a:extLst>
                </p14:cNvPr>
                <p14:cNvContentPartPr/>
                <p14:nvPr/>
              </p14:nvContentPartPr>
              <p14:xfrm>
                <a:off x="9625030" y="4558423"/>
                <a:ext cx="209520" cy="64800"/>
              </p14:xfrm>
            </p:contentPart>
          </mc:Choice>
          <mc:Fallback>
            <p:pic>
              <p:nvPicPr>
                <p:cNvPr id="130" name="Ink 129">
                  <a:extLst>
                    <a:ext uri="{FF2B5EF4-FFF2-40B4-BE49-F238E27FC236}">
                      <a16:creationId xmlns:a16="http://schemas.microsoft.com/office/drawing/2014/main" id="{ACBF5F3E-DC3F-9242-A474-AA2466CB1C8B}"/>
                    </a:ext>
                  </a:extLst>
                </p:cNvPr>
                <p:cNvPicPr/>
                <p:nvPr/>
              </p:nvPicPr>
              <p:blipFill>
                <a:blip r:embed="rId213"/>
                <a:stretch>
                  <a:fillRect/>
                </a:stretch>
              </p:blipFill>
              <p:spPr>
                <a:xfrm>
                  <a:off x="9609910" y="4542943"/>
                  <a:ext cx="2401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2" name="Ink 131">
                  <a:extLst>
                    <a:ext uri="{FF2B5EF4-FFF2-40B4-BE49-F238E27FC236}">
                      <a16:creationId xmlns:a16="http://schemas.microsoft.com/office/drawing/2014/main" id="{A5661626-A586-0E44-A2EA-90B81E5F8705}"/>
                    </a:ext>
                  </a:extLst>
                </p14:cNvPr>
                <p14:cNvContentPartPr/>
                <p14:nvPr/>
              </p14:nvContentPartPr>
              <p14:xfrm>
                <a:off x="9939310" y="4398223"/>
                <a:ext cx="260640" cy="283680"/>
              </p14:xfrm>
            </p:contentPart>
          </mc:Choice>
          <mc:Fallback>
            <p:pic>
              <p:nvPicPr>
                <p:cNvPr id="132" name="Ink 131">
                  <a:extLst>
                    <a:ext uri="{FF2B5EF4-FFF2-40B4-BE49-F238E27FC236}">
                      <a16:creationId xmlns:a16="http://schemas.microsoft.com/office/drawing/2014/main" id="{A5661626-A586-0E44-A2EA-90B81E5F8705}"/>
                    </a:ext>
                  </a:extLst>
                </p:cNvPr>
                <p:cNvPicPr/>
                <p:nvPr/>
              </p:nvPicPr>
              <p:blipFill>
                <a:blip r:embed="rId215"/>
                <a:stretch>
                  <a:fillRect/>
                </a:stretch>
              </p:blipFill>
              <p:spPr>
                <a:xfrm>
                  <a:off x="9924190" y="4383103"/>
                  <a:ext cx="2908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3" name="Ink 132">
                  <a:extLst>
                    <a:ext uri="{FF2B5EF4-FFF2-40B4-BE49-F238E27FC236}">
                      <a16:creationId xmlns:a16="http://schemas.microsoft.com/office/drawing/2014/main" id="{46EFA1AC-01E7-8E4B-9809-14041DC9BCCD}"/>
                    </a:ext>
                  </a:extLst>
                </p14:cNvPr>
                <p14:cNvContentPartPr/>
                <p14:nvPr/>
              </p14:nvContentPartPr>
              <p14:xfrm>
                <a:off x="10266550" y="4464103"/>
                <a:ext cx="235800" cy="228600"/>
              </p14:xfrm>
            </p:contentPart>
          </mc:Choice>
          <mc:Fallback>
            <p:pic>
              <p:nvPicPr>
                <p:cNvPr id="133" name="Ink 132">
                  <a:extLst>
                    <a:ext uri="{FF2B5EF4-FFF2-40B4-BE49-F238E27FC236}">
                      <a16:creationId xmlns:a16="http://schemas.microsoft.com/office/drawing/2014/main" id="{46EFA1AC-01E7-8E4B-9809-14041DC9BCCD}"/>
                    </a:ext>
                  </a:extLst>
                </p:cNvPr>
                <p:cNvPicPr/>
                <p:nvPr/>
              </p:nvPicPr>
              <p:blipFill>
                <a:blip r:embed="rId217"/>
                <a:stretch>
                  <a:fillRect/>
                </a:stretch>
              </p:blipFill>
              <p:spPr>
                <a:xfrm>
                  <a:off x="10251070" y="4448623"/>
                  <a:ext cx="2660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5" name="Ink 134">
                  <a:extLst>
                    <a:ext uri="{FF2B5EF4-FFF2-40B4-BE49-F238E27FC236}">
                      <a16:creationId xmlns:a16="http://schemas.microsoft.com/office/drawing/2014/main" id="{6C36128E-D4ED-F84B-B71B-CF8AEAF7DCD7}"/>
                    </a:ext>
                  </a:extLst>
                </p14:cNvPr>
                <p14:cNvContentPartPr/>
                <p14:nvPr/>
              </p14:nvContentPartPr>
              <p14:xfrm>
                <a:off x="10793950" y="4345303"/>
                <a:ext cx="327600" cy="286560"/>
              </p14:xfrm>
            </p:contentPart>
          </mc:Choice>
          <mc:Fallback>
            <p:pic>
              <p:nvPicPr>
                <p:cNvPr id="135" name="Ink 134">
                  <a:extLst>
                    <a:ext uri="{FF2B5EF4-FFF2-40B4-BE49-F238E27FC236}">
                      <a16:creationId xmlns:a16="http://schemas.microsoft.com/office/drawing/2014/main" id="{6C36128E-D4ED-F84B-B71B-CF8AEAF7DCD7}"/>
                    </a:ext>
                  </a:extLst>
                </p:cNvPr>
                <p:cNvPicPr/>
                <p:nvPr/>
              </p:nvPicPr>
              <p:blipFill>
                <a:blip r:embed="rId219"/>
                <a:stretch>
                  <a:fillRect/>
                </a:stretch>
              </p:blipFill>
              <p:spPr>
                <a:xfrm>
                  <a:off x="10778830" y="4329823"/>
                  <a:ext cx="3582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Ink 135">
                  <a:extLst>
                    <a:ext uri="{FF2B5EF4-FFF2-40B4-BE49-F238E27FC236}">
                      <a16:creationId xmlns:a16="http://schemas.microsoft.com/office/drawing/2014/main" id="{9941FE86-A7CC-FE47-9044-87CFABC41AA3}"/>
                    </a:ext>
                  </a:extLst>
                </p14:cNvPr>
                <p14:cNvContentPartPr/>
                <p14:nvPr/>
              </p14:nvContentPartPr>
              <p14:xfrm>
                <a:off x="11092390" y="4414783"/>
                <a:ext cx="520560" cy="200520"/>
              </p14:xfrm>
            </p:contentPart>
          </mc:Choice>
          <mc:Fallback>
            <p:pic>
              <p:nvPicPr>
                <p:cNvPr id="136" name="Ink 135">
                  <a:extLst>
                    <a:ext uri="{FF2B5EF4-FFF2-40B4-BE49-F238E27FC236}">
                      <a16:creationId xmlns:a16="http://schemas.microsoft.com/office/drawing/2014/main" id="{9941FE86-A7CC-FE47-9044-87CFABC41AA3}"/>
                    </a:ext>
                  </a:extLst>
                </p:cNvPr>
                <p:cNvPicPr/>
                <p:nvPr/>
              </p:nvPicPr>
              <p:blipFill>
                <a:blip r:embed="rId221"/>
                <a:stretch>
                  <a:fillRect/>
                </a:stretch>
              </p:blipFill>
              <p:spPr>
                <a:xfrm>
                  <a:off x="11076910" y="4399663"/>
                  <a:ext cx="5511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Ink 136">
                  <a:extLst>
                    <a:ext uri="{FF2B5EF4-FFF2-40B4-BE49-F238E27FC236}">
                      <a16:creationId xmlns:a16="http://schemas.microsoft.com/office/drawing/2014/main" id="{FC618090-6600-014D-9B41-BCFBFF4EFB47}"/>
                    </a:ext>
                  </a:extLst>
                </p14:cNvPr>
                <p14:cNvContentPartPr/>
                <p14:nvPr/>
              </p14:nvContentPartPr>
              <p14:xfrm>
                <a:off x="11693230" y="4343863"/>
                <a:ext cx="274320" cy="281520"/>
              </p14:xfrm>
            </p:contentPart>
          </mc:Choice>
          <mc:Fallback>
            <p:pic>
              <p:nvPicPr>
                <p:cNvPr id="137" name="Ink 136">
                  <a:extLst>
                    <a:ext uri="{FF2B5EF4-FFF2-40B4-BE49-F238E27FC236}">
                      <a16:creationId xmlns:a16="http://schemas.microsoft.com/office/drawing/2014/main" id="{FC618090-6600-014D-9B41-BCFBFF4EFB47}"/>
                    </a:ext>
                  </a:extLst>
                </p:cNvPr>
                <p:cNvPicPr/>
                <p:nvPr/>
              </p:nvPicPr>
              <p:blipFill>
                <a:blip r:embed="rId223"/>
                <a:stretch>
                  <a:fillRect/>
                </a:stretch>
              </p:blipFill>
              <p:spPr>
                <a:xfrm>
                  <a:off x="11678110" y="4328743"/>
                  <a:ext cx="3049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Ink 137">
                  <a:extLst>
                    <a:ext uri="{FF2B5EF4-FFF2-40B4-BE49-F238E27FC236}">
                      <a16:creationId xmlns:a16="http://schemas.microsoft.com/office/drawing/2014/main" id="{870E6F3C-DAB1-394E-9574-DB8BDB97BB2A}"/>
                    </a:ext>
                  </a:extLst>
                </p14:cNvPr>
                <p14:cNvContentPartPr/>
                <p14:nvPr/>
              </p14:nvContentPartPr>
              <p14:xfrm>
                <a:off x="11887990" y="4266823"/>
                <a:ext cx="174240" cy="512640"/>
              </p14:xfrm>
            </p:contentPart>
          </mc:Choice>
          <mc:Fallback>
            <p:pic>
              <p:nvPicPr>
                <p:cNvPr id="138" name="Ink 137">
                  <a:extLst>
                    <a:ext uri="{FF2B5EF4-FFF2-40B4-BE49-F238E27FC236}">
                      <a16:creationId xmlns:a16="http://schemas.microsoft.com/office/drawing/2014/main" id="{870E6F3C-DAB1-394E-9574-DB8BDB97BB2A}"/>
                    </a:ext>
                  </a:extLst>
                </p:cNvPr>
                <p:cNvPicPr/>
                <p:nvPr/>
              </p:nvPicPr>
              <p:blipFill>
                <a:blip r:embed="rId225"/>
                <a:stretch>
                  <a:fillRect/>
                </a:stretch>
              </p:blipFill>
              <p:spPr>
                <a:xfrm>
                  <a:off x="11872510" y="4251703"/>
                  <a:ext cx="20484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0" name="Ink 139">
                  <a:extLst>
                    <a:ext uri="{FF2B5EF4-FFF2-40B4-BE49-F238E27FC236}">
                      <a16:creationId xmlns:a16="http://schemas.microsoft.com/office/drawing/2014/main" id="{45BD1128-7F7D-334F-A6F7-92B9232A7D97}"/>
                    </a:ext>
                  </a:extLst>
                </p14:cNvPr>
                <p14:cNvContentPartPr/>
                <p14:nvPr/>
              </p14:nvContentPartPr>
              <p14:xfrm>
                <a:off x="11912470" y="4277623"/>
                <a:ext cx="160200" cy="78120"/>
              </p14:xfrm>
            </p:contentPart>
          </mc:Choice>
          <mc:Fallback>
            <p:pic>
              <p:nvPicPr>
                <p:cNvPr id="140" name="Ink 139">
                  <a:extLst>
                    <a:ext uri="{FF2B5EF4-FFF2-40B4-BE49-F238E27FC236}">
                      <a16:creationId xmlns:a16="http://schemas.microsoft.com/office/drawing/2014/main" id="{45BD1128-7F7D-334F-A6F7-92B9232A7D97}"/>
                    </a:ext>
                  </a:extLst>
                </p:cNvPr>
                <p:cNvPicPr/>
                <p:nvPr/>
              </p:nvPicPr>
              <p:blipFill>
                <a:blip r:embed="rId227"/>
                <a:stretch>
                  <a:fillRect/>
                </a:stretch>
              </p:blipFill>
              <p:spPr>
                <a:xfrm>
                  <a:off x="11896990" y="4262503"/>
                  <a:ext cx="1904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6" name="Ink 145">
                  <a:extLst>
                    <a:ext uri="{FF2B5EF4-FFF2-40B4-BE49-F238E27FC236}">
                      <a16:creationId xmlns:a16="http://schemas.microsoft.com/office/drawing/2014/main" id="{92A13401-8DDA-8A47-9DD8-CABBB108A7B9}"/>
                    </a:ext>
                  </a:extLst>
                </p14:cNvPr>
                <p14:cNvContentPartPr/>
                <p14:nvPr/>
              </p14:nvContentPartPr>
              <p14:xfrm>
                <a:off x="5123590" y="5219023"/>
                <a:ext cx="914760" cy="234360"/>
              </p14:xfrm>
            </p:contentPart>
          </mc:Choice>
          <mc:Fallback>
            <p:pic>
              <p:nvPicPr>
                <p:cNvPr id="146" name="Ink 145">
                  <a:extLst>
                    <a:ext uri="{FF2B5EF4-FFF2-40B4-BE49-F238E27FC236}">
                      <a16:creationId xmlns:a16="http://schemas.microsoft.com/office/drawing/2014/main" id="{92A13401-8DDA-8A47-9DD8-CABBB108A7B9}"/>
                    </a:ext>
                  </a:extLst>
                </p:cNvPr>
                <p:cNvPicPr/>
                <p:nvPr/>
              </p:nvPicPr>
              <p:blipFill>
                <a:blip r:embed="rId229"/>
                <a:stretch>
                  <a:fillRect/>
                </a:stretch>
              </p:blipFill>
              <p:spPr>
                <a:xfrm>
                  <a:off x="5108110" y="5203903"/>
                  <a:ext cx="94500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7" name="Ink 146">
                  <a:extLst>
                    <a:ext uri="{FF2B5EF4-FFF2-40B4-BE49-F238E27FC236}">
                      <a16:creationId xmlns:a16="http://schemas.microsoft.com/office/drawing/2014/main" id="{A1A65872-1DC4-2040-8C39-2C9A7A8E34DB}"/>
                    </a:ext>
                  </a:extLst>
                </p14:cNvPr>
                <p14:cNvContentPartPr/>
                <p14:nvPr/>
              </p14:nvContentPartPr>
              <p14:xfrm>
                <a:off x="6302590" y="5229823"/>
                <a:ext cx="272520" cy="189720"/>
              </p14:xfrm>
            </p:contentPart>
          </mc:Choice>
          <mc:Fallback>
            <p:pic>
              <p:nvPicPr>
                <p:cNvPr id="147" name="Ink 146">
                  <a:extLst>
                    <a:ext uri="{FF2B5EF4-FFF2-40B4-BE49-F238E27FC236}">
                      <a16:creationId xmlns:a16="http://schemas.microsoft.com/office/drawing/2014/main" id="{A1A65872-1DC4-2040-8C39-2C9A7A8E34DB}"/>
                    </a:ext>
                  </a:extLst>
                </p:cNvPr>
                <p:cNvPicPr/>
                <p:nvPr/>
              </p:nvPicPr>
              <p:blipFill>
                <a:blip r:embed="rId231"/>
                <a:stretch>
                  <a:fillRect/>
                </a:stretch>
              </p:blipFill>
              <p:spPr>
                <a:xfrm>
                  <a:off x="6287470" y="5214703"/>
                  <a:ext cx="3031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8" name="Ink 147">
                  <a:extLst>
                    <a:ext uri="{FF2B5EF4-FFF2-40B4-BE49-F238E27FC236}">
                      <a16:creationId xmlns:a16="http://schemas.microsoft.com/office/drawing/2014/main" id="{39144C99-BA36-784B-8012-6748838B2420}"/>
                    </a:ext>
                  </a:extLst>
                </p14:cNvPr>
                <p14:cNvContentPartPr/>
                <p14:nvPr/>
              </p14:nvContentPartPr>
              <p14:xfrm>
                <a:off x="6680590" y="5260423"/>
                <a:ext cx="43200" cy="161280"/>
              </p14:xfrm>
            </p:contentPart>
          </mc:Choice>
          <mc:Fallback>
            <p:pic>
              <p:nvPicPr>
                <p:cNvPr id="148" name="Ink 147">
                  <a:extLst>
                    <a:ext uri="{FF2B5EF4-FFF2-40B4-BE49-F238E27FC236}">
                      <a16:creationId xmlns:a16="http://schemas.microsoft.com/office/drawing/2014/main" id="{39144C99-BA36-784B-8012-6748838B2420}"/>
                    </a:ext>
                  </a:extLst>
                </p:cNvPr>
                <p:cNvPicPr/>
                <p:nvPr/>
              </p:nvPicPr>
              <p:blipFill>
                <a:blip r:embed="rId233"/>
                <a:stretch>
                  <a:fillRect/>
                </a:stretch>
              </p:blipFill>
              <p:spPr>
                <a:xfrm>
                  <a:off x="6665470" y="5245303"/>
                  <a:ext cx="738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9" name="Ink 148">
                  <a:extLst>
                    <a:ext uri="{FF2B5EF4-FFF2-40B4-BE49-F238E27FC236}">
                      <a16:creationId xmlns:a16="http://schemas.microsoft.com/office/drawing/2014/main" id="{D200D0FC-4143-3442-B110-3C2176220033}"/>
                    </a:ext>
                  </a:extLst>
                </p14:cNvPr>
                <p14:cNvContentPartPr/>
                <p14:nvPr/>
              </p14:nvContentPartPr>
              <p14:xfrm>
                <a:off x="6646390" y="5104183"/>
                <a:ext cx="59760" cy="46080"/>
              </p14:xfrm>
            </p:contentPart>
          </mc:Choice>
          <mc:Fallback>
            <p:pic>
              <p:nvPicPr>
                <p:cNvPr id="149" name="Ink 148">
                  <a:extLst>
                    <a:ext uri="{FF2B5EF4-FFF2-40B4-BE49-F238E27FC236}">
                      <a16:creationId xmlns:a16="http://schemas.microsoft.com/office/drawing/2014/main" id="{D200D0FC-4143-3442-B110-3C2176220033}"/>
                    </a:ext>
                  </a:extLst>
                </p:cNvPr>
                <p:cNvPicPr/>
                <p:nvPr/>
              </p:nvPicPr>
              <p:blipFill>
                <a:blip r:embed="rId235"/>
                <a:stretch>
                  <a:fillRect/>
                </a:stretch>
              </p:blipFill>
              <p:spPr>
                <a:xfrm>
                  <a:off x="6630910" y="5089063"/>
                  <a:ext cx="90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0" name="Ink 149">
                  <a:extLst>
                    <a:ext uri="{FF2B5EF4-FFF2-40B4-BE49-F238E27FC236}">
                      <a16:creationId xmlns:a16="http://schemas.microsoft.com/office/drawing/2014/main" id="{7126862E-E41B-F74C-AA0E-5FF4C3E02CC0}"/>
                    </a:ext>
                  </a:extLst>
                </p14:cNvPr>
                <p14:cNvContentPartPr/>
                <p14:nvPr/>
              </p14:nvContentPartPr>
              <p14:xfrm>
                <a:off x="6854470" y="5112103"/>
                <a:ext cx="63000" cy="282240"/>
              </p14:xfrm>
            </p:contentPart>
          </mc:Choice>
          <mc:Fallback>
            <p:pic>
              <p:nvPicPr>
                <p:cNvPr id="150" name="Ink 149">
                  <a:extLst>
                    <a:ext uri="{FF2B5EF4-FFF2-40B4-BE49-F238E27FC236}">
                      <a16:creationId xmlns:a16="http://schemas.microsoft.com/office/drawing/2014/main" id="{7126862E-E41B-F74C-AA0E-5FF4C3E02CC0}"/>
                    </a:ext>
                  </a:extLst>
                </p:cNvPr>
                <p:cNvPicPr/>
                <p:nvPr/>
              </p:nvPicPr>
              <p:blipFill>
                <a:blip r:embed="rId237"/>
                <a:stretch>
                  <a:fillRect/>
                </a:stretch>
              </p:blipFill>
              <p:spPr>
                <a:xfrm>
                  <a:off x="6839350" y="5096983"/>
                  <a:ext cx="936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1" name="Ink 150">
                  <a:extLst>
                    <a:ext uri="{FF2B5EF4-FFF2-40B4-BE49-F238E27FC236}">
                      <a16:creationId xmlns:a16="http://schemas.microsoft.com/office/drawing/2014/main" id="{EDEF88D4-33C3-B845-AF30-9C61C9C2A51D}"/>
                    </a:ext>
                  </a:extLst>
                </p14:cNvPr>
                <p14:cNvContentPartPr/>
                <p14:nvPr/>
              </p14:nvContentPartPr>
              <p14:xfrm>
                <a:off x="6986230" y="5051983"/>
                <a:ext cx="33480" cy="317880"/>
              </p14:xfrm>
            </p:contentPart>
          </mc:Choice>
          <mc:Fallback>
            <p:pic>
              <p:nvPicPr>
                <p:cNvPr id="151" name="Ink 150">
                  <a:extLst>
                    <a:ext uri="{FF2B5EF4-FFF2-40B4-BE49-F238E27FC236}">
                      <a16:creationId xmlns:a16="http://schemas.microsoft.com/office/drawing/2014/main" id="{EDEF88D4-33C3-B845-AF30-9C61C9C2A51D}"/>
                    </a:ext>
                  </a:extLst>
                </p:cNvPr>
                <p:cNvPicPr/>
                <p:nvPr/>
              </p:nvPicPr>
              <p:blipFill>
                <a:blip r:embed="rId239"/>
                <a:stretch>
                  <a:fillRect/>
                </a:stretch>
              </p:blipFill>
              <p:spPr>
                <a:xfrm>
                  <a:off x="6971110" y="5036863"/>
                  <a:ext cx="6408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2" name="Ink 151">
                  <a:extLst>
                    <a:ext uri="{FF2B5EF4-FFF2-40B4-BE49-F238E27FC236}">
                      <a16:creationId xmlns:a16="http://schemas.microsoft.com/office/drawing/2014/main" id="{8142EEE4-056A-9247-B390-FA6DC1E8F436}"/>
                    </a:ext>
                  </a:extLst>
                </p14:cNvPr>
                <p14:cNvContentPartPr/>
                <p14:nvPr/>
              </p14:nvContentPartPr>
              <p14:xfrm>
                <a:off x="7343710" y="4912663"/>
                <a:ext cx="1032120" cy="482760"/>
              </p14:xfrm>
            </p:contentPart>
          </mc:Choice>
          <mc:Fallback>
            <p:pic>
              <p:nvPicPr>
                <p:cNvPr id="152" name="Ink 151">
                  <a:extLst>
                    <a:ext uri="{FF2B5EF4-FFF2-40B4-BE49-F238E27FC236}">
                      <a16:creationId xmlns:a16="http://schemas.microsoft.com/office/drawing/2014/main" id="{8142EEE4-056A-9247-B390-FA6DC1E8F436}"/>
                    </a:ext>
                  </a:extLst>
                </p:cNvPr>
                <p:cNvPicPr/>
                <p:nvPr/>
              </p:nvPicPr>
              <p:blipFill>
                <a:blip r:embed="rId241"/>
                <a:stretch>
                  <a:fillRect/>
                </a:stretch>
              </p:blipFill>
              <p:spPr>
                <a:xfrm>
                  <a:off x="7328590" y="4897183"/>
                  <a:ext cx="1062720" cy="513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3" name="Ink 152">
                  <a:extLst>
                    <a:ext uri="{FF2B5EF4-FFF2-40B4-BE49-F238E27FC236}">
                      <a16:creationId xmlns:a16="http://schemas.microsoft.com/office/drawing/2014/main" id="{054BFD2D-A345-0E45-A938-EA39F2FA9988}"/>
                    </a:ext>
                  </a:extLst>
                </p14:cNvPr>
                <p14:cNvContentPartPr/>
                <p14:nvPr/>
              </p14:nvContentPartPr>
              <p14:xfrm>
                <a:off x="8268190" y="4996183"/>
                <a:ext cx="129960" cy="83160"/>
              </p14:xfrm>
            </p:contentPart>
          </mc:Choice>
          <mc:Fallback>
            <p:pic>
              <p:nvPicPr>
                <p:cNvPr id="153" name="Ink 152">
                  <a:extLst>
                    <a:ext uri="{FF2B5EF4-FFF2-40B4-BE49-F238E27FC236}">
                      <a16:creationId xmlns:a16="http://schemas.microsoft.com/office/drawing/2014/main" id="{054BFD2D-A345-0E45-A938-EA39F2FA9988}"/>
                    </a:ext>
                  </a:extLst>
                </p:cNvPr>
                <p:cNvPicPr/>
                <p:nvPr/>
              </p:nvPicPr>
              <p:blipFill>
                <a:blip r:embed="rId243"/>
                <a:stretch>
                  <a:fillRect/>
                </a:stretch>
              </p:blipFill>
              <p:spPr>
                <a:xfrm>
                  <a:off x="8253070" y="4981063"/>
                  <a:ext cx="1602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4" name="Ink 153">
                  <a:extLst>
                    <a:ext uri="{FF2B5EF4-FFF2-40B4-BE49-F238E27FC236}">
                      <a16:creationId xmlns:a16="http://schemas.microsoft.com/office/drawing/2014/main" id="{818B24E1-3FCB-924F-A4BB-3B523B121984}"/>
                    </a:ext>
                  </a:extLst>
                </p14:cNvPr>
                <p14:cNvContentPartPr/>
                <p14:nvPr/>
              </p14:nvContentPartPr>
              <p14:xfrm>
                <a:off x="7881910" y="4934623"/>
                <a:ext cx="76680" cy="9000"/>
              </p14:xfrm>
            </p:contentPart>
          </mc:Choice>
          <mc:Fallback>
            <p:pic>
              <p:nvPicPr>
                <p:cNvPr id="154" name="Ink 153">
                  <a:extLst>
                    <a:ext uri="{FF2B5EF4-FFF2-40B4-BE49-F238E27FC236}">
                      <a16:creationId xmlns:a16="http://schemas.microsoft.com/office/drawing/2014/main" id="{818B24E1-3FCB-924F-A4BB-3B523B121984}"/>
                    </a:ext>
                  </a:extLst>
                </p:cNvPr>
                <p:cNvPicPr/>
                <p:nvPr/>
              </p:nvPicPr>
              <p:blipFill>
                <a:blip r:embed="rId245"/>
                <a:stretch>
                  <a:fillRect/>
                </a:stretch>
              </p:blipFill>
              <p:spPr>
                <a:xfrm>
                  <a:off x="7866790" y="4919503"/>
                  <a:ext cx="1072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5" name="Ink 154">
                  <a:extLst>
                    <a:ext uri="{FF2B5EF4-FFF2-40B4-BE49-F238E27FC236}">
                      <a16:creationId xmlns:a16="http://schemas.microsoft.com/office/drawing/2014/main" id="{9B9C4D7E-E8DD-374F-B1ED-BFC4F1CB828E}"/>
                    </a:ext>
                  </a:extLst>
                </p14:cNvPr>
                <p14:cNvContentPartPr/>
                <p14:nvPr/>
              </p14:nvContentPartPr>
              <p14:xfrm>
                <a:off x="8698750" y="4959103"/>
                <a:ext cx="392040" cy="410760"/>
              </p14:xfrm>
            </p:contentPart>
          </mc:Choice>
          <mc:Fallback>
            <p:pic>
              <p:nvPicPr>
                <p:cNvPr id="155" name="Ink 154">
                  <a:extLst>
                    <a:ext uri="{FF2B5EF4-FFF2-40B4-BE49-F238E27FC236}">
                      <a16:creationId xmlns:a16="http://schemas.microsoft.com/office/drawing/2014/main" id="{9B9C4D7E-E8DD-374F-B1ED-BFC4F1CB828E}"/>
                    </a:ext>
                  </a:extLst>
                </p:cNvPr>
                <p:cNvPicPr/>
                <p:nvPr/>
              </p:nvPicPr>
              <p:blipFill>
                <a:blip r:embed="rId247"/>
                <a:stretch>
                  <a:fillRect/>
                </a:stretch>
              </p:blipFill>
              <p:spPr>
                <a:xfrm>
                  <a:off x="8683630" y="4943983"/>
                  <a:ext cx="42228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6" name="Ink 155">
                  <a:extLst>
                    <a:ext uri="{FF2B5EF4-FFF2-40B4-BE49-F238E27FC236}">
                      <a16:creationId xmlns:a16="http://schemas.microsoft.com/office/drawing/2014/main" id="{EB0837FD-4F8E-C148-9499-7490DD6401EF}"/>
                    </a:ext>
                  </a:extLst>
                </p14:cNvPr>
                <p14:cNvContentPartPr/>
                <p14:nvPr/>
              </p14:nvContentPartPr>
              <p14:xfrm>
                <a:off x="8746630" y="5072503"/>
                <a:ext cx="234000" cy="29520"/>
              </p14:xfrm>
            </p:contentPart>
          </mc:Choice>
          <mc:Fallback>
            <p:pic>
              <p:nvPicPr>
                <p:cNvPr id="156" name="Ink 155">
                  <a:extLst>
                    <a:ext uri="{FF2B5EF4-FFF2-40B4-BE49-F238E27FC236}">
                      <a16:creationId xmlns:a16="http://schemas.microsoft.com/office/drawing/2014/main" id="{EB0837FD-4F8E-C148-9499-7490DD6401EF}"/>
                    </a:ext>
                  </a:extLst>
                </p:cNvPr>
                <p:cNvPicPr/>
                <p:nvPr/>
              </p:nvPicPr>
              <p:blipFill>
                <a:blip r:embed="rId249"/>
                <a:stretch>
                  <a:fillRect/>
                </a:stretch>
              </p:blipFill>
              <p:spPr>
                <a:xfrm>
                  <a:off x="8731510" y="5057383"/>
                  <a:ext cx="264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7" name="Ink 156">
                  <a:extLst>
                    <a:ext uri="{FF2B5EF4-FFF2-40B4-BE49-F238E27FC236}">
                      <a16:creationId xmlns:a16="http://schemas.microsoft.com/office/drawing/2014/main" id="{2776A530-FA4E-B24E-8ADE-CFF207BFEBD7}"/>
                    </a:ext>
                  </a:extLst>
                </p14:cNvPr>
                <p14:cNvContentPartPr/>
                <p14:nvPr/>
              </p14:nvContentPartPr>
              <p14:xfrm>
                <a:off x="9254230" y="4969183"/>
                <a:ext cx="75240" cy="343800"/>
              </p14:xfrm>
            </p:contentPart>
          </mc:Choice>
          <mc:Fallback>
            <p:pic>
              <p:nvPicPr>
                <p:cNvPr id="157" name="Ink 156">
                  <a:extLst>
                    <a:ext uri="{FF2B5EF4-FFF2-40B4-BE49-F238E27FC236}">
                      <a16:creationId xmlns:a16="http://schemas.microsoft.com/office/drawing/2014/main" id="{2776A530-FA4E-B24E-8ADE-CFF207BFEBD7}"/>
                    </a:ext>
                  </a:extLst>
                </p:cNvPr>
                <p:cNvPicPr/>
                <p:nvPr/>
              </p:nvPicPr>
              <p:blipFill>
                <a:blip r:embed="rId251"/>
                <a:stretch>
                  <a:fillRect/>
                </a:stretch>
              </p:blipFill>
              <p:spPr>
                <a:xfrm>
                  <a:off x="9239110" y="4954063"/>
                  <a:ext cx="1054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8" name="Ink 157">
                  <a:extLst>
                    <a:ext uri="{FF2B5EF4-FFF2-40B4-BE49-F238E27FC236}">
                      <a16:creationId xmlns:a16="http://schemas.microsoft.com/office/drawing/2014/main" id="{1E8986EE-E6F3-DB42-A812-1020F221F820}"/>
                    </a:ext>
                  </a:extLst>
                </p14:cNvPr>
                <p14:cNvContentPartPr/>
                <p14:nvPr/>
              </p14:nvContentPartPr>
              <p14:xfrm>
                <a:off x="9222190" y="4988983"/>
                <a:ext cx="669240" cy="275040"/>
              </p14:xfrm>
            </p:contentPart>
          </mc:Choice>
          <mc:Fallback>
            <p:pic>
              <p:nvPicPr>
                <p:cNvPr id="158" name="Ink 157">
                  <a:extLst>
                    <a:ext uri="{FF2B5EF4-FFF2-40B4-BE49-F238E27FC236}">
                      <a16:creationId xmlns:a16="http://schemas.microsoft.com/office/drawing/2014/main" id="{1E8986EE-E6F3-DB42-A812-1020F221F820}"/>
                    </a:ext>
                  </a:extLst>
                </p:cNvPr>
                <p:cNvPicPr/>
                <p:nvPr/>
              </p:nvPicPr>
              <p:blipFill>
                <a:blip r:embed="rId253"/>
                <a:stretch>
                  <a:fillRect/>
                </a:stretch>
              </p:blipFill>
              <p:spPr>
                <a:xfrm>
                  <a:off x="9207070" y="4973863"/>
                  <a:ext cx="6998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4" name="Ink 163">
                  <a:extLst>
                    <a:ext uri="{FF2B5EF4-FFF2-40B4-BE49-F238E27FC236}">
                      <a16:creationId xmlns:a16="http://schemas.microsoft.com/office/drawing/2014/main" id="{7D01BD2A-A1F7-1A4C-984E-E38BAC4532D5}"/>
                    </a:ext>
                  </a:extLst>
                </p14:cNvPr>
                <p14:cNvContentPartPr/>
                <p14:nvPr/>
              </p14:nvContentPartPr>
              <p14:xfrm>
                <a:off x="9101590" y="5483623"/>
                <a:ext cx="273240" cy="406080"/>
              </p14:xfrm>
            </p:contentPart>
          </mc:Choice>
          <mc:Fallback>
            <p:pic>
              <p:nvPicPr>
                <p:cNvPr id="164" name="Ink 163">
                  <a:extLst>
                    <a:ext uri="{FF2B5EF4-FFF2-40B4-BE49-F238E27FC236}">
                      <a16:creationId xmlns:a16="http://schemas.microsoft.com/office/drawing/2014/main" id="{7D01BD2A-A1F7-1A4C-984E-E38BAC4532D5}"/>
                    </a:ext>
                  </a:extLst>
                </p:cNvPr>
                <p:cNvPicPr/>
                <p:nvPr/>
              </p:nvPicPr>
              <p:blipFill>
                <a:blip r:embed="rId255"/>
                <a:stretch>
                  <a:fillRect/>
                </a:stretch>
              </p:blipFill>
              <p:spPr>
                <a:xfrm>
                  <a:off x="9086470" y="5468503"/>
                  <a:ext cx="30384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5" name="Ink 164">
                  <a:extLst>
                    <a:ext uri="{FF2B5EF4-FFF2-40B4-BE49-F238E27FC236}">
                      <a16:creationId xmlns:a16="http://schemas.microsoft.com/office/drawing/2014/main" id="{956D3A69-1C72-DD49-8CBD-30329E363429}"/>
                    </a:ext>
                  </a:extLst>
                </p14:cNvPr>
                <p14:cNvContentPartPr/>
                <p14:nvPr/>
              </p14:nvContentPartPr>
              <p14:xfrm>
                <a:off x="9498310" y="5387503"/>
                <a:ext cx="805320" cy="380880"/>
              </p14:xfrm>
            </p:contentPart>
          </mc:Choice>
          <mc:Fallback>
            <p:pic>
              <p:nvPicPr>
                <p:cNvPr id="165" name="Ink 164">
                  <a:extLst>
                    <a:ext uri="{FF2B5EF4-FFF2-40B4-BE49-F238E27FC236}">
                      <a16:creationId xmlns:a16="http://schemas.microsoft.com/office/drawing/2014/main" id="{956D3A69-1C72-DD49-8CBD-30329E363429}"/>
                    </a:ext>
                  </a:extLst>
                </p:cNvPr>
                <p:cNvPicPr/>
                <p:nvPr/>
              </p:nvPicPr>
              <p:blipFill>
                <a:blip r:embed="rId257"/>
                <a:stretch>
                  <a:fillRect/>
                </a:stretch>
              </p:blipFill>
              <p:spPr>
                <a:xfrm>
                  <a:off x="9483190" y="5372023"/>
                  <a:ext cx="83592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6" name="Ink 165">
                  <a:extLst>
                    <a:ext uri="{FF2B5EF4-FFF2-40B4-BE49-F238E27FC236}">
                      <a16:creationId xmlns:a16="http://schemas.microsoft.com/office/drawing/2014/main" id="{92A374EA-BAE6-3F48-854D-68B74B2B270C}"/>
                    </a:ext>
                  </a:extLst>
                </p14:cNvPr>
                <p14:cNvContentPartPr/>
                <p14:nvPr/>
              </p14:nvContentPartPr>
              <p14:xfrm>
                <a:off x="10256470" y="5393623"/>
                <a:ext cx="67680" cy="38520"/>
              </p14:xfrm>
            </p:contentPart>
          </mc:Choice>
          <mc:Fallback>
            <p:pic>
              <p:nvPicPr>
                <p:cNvPr id="166" name="Ink 165">
                  <a:extLst>
                    <a:ext uri="{FF2B5EF4-FFF2-40B4-BE49-F238E27FC236}">
                      <a16:creationId xmlns:a16="http://schemas.microsoft.com/office/drawing/2014/main" id="{92A374EA-BAE6-3F48-854D-68B74B2B270C}"/>
                    </a:ext>
                  </a:extLst>
                </p:cNvPr>
                <p:cNvPicPr/>
                <p:nvPr/>
              </p:nvPicPr>
              <p:blipFill>
                <a:blip r:embed="rId259"/>
                <a:stretch>
                  <a:fillRect/>
                </a:stretch>
              </p:blipFill>
              <p:spPr>
                <a:xfrm>
                  <a:off x="10241350" y="5378143"/>
                  <a:ext cx="982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7" name="Ink 166">
                  <a:extLst>
                    <a:ext uri="{FF2B5EF4-FFF2-40B4-BE49-F238E27FC236}">
                      <a16:creationId xmlns:a16="http://schemas.microsoft.com/office/drawing/2014/main" id="{F912BF1E-745A-9848-B201-B9F704AFC831}"/>
                    </a:ext>
                  </a:extLst>
                </p14:cNvPr>
                <p14:cNvContentPartPr/>
                <p14:nvPr/>
              </p14:nvContentPartPr>
              <p14:xfrm>
                <a:off x="10399390" y="5553823"/>
                <a:ext cx="437040" cy="151920"/>
              </p14:xfrm>
            </p:contentPart>
          </mc:Choice>
          <mc:Fallback>
            <p:pic>
              <p:nvPicPr>
                <p:cNvPr id="167" name="Ink 166">
                  <a:extLst>
                    <a:ext uri="{FF2B5EF4-FFF2-40B4-BE49-F238E27FC236}">
                      <a16:creationId xmlns:a16="http://schemas.microsoft.com/office/drawing/2014/main" id="{F912BF1E-745A-9848-B201-B9F704AFC831}"/>
                    </a:ext>
                  </a:extLst>
                </p:cNvPr>
                <p:cNvPicPr/>
                <p:nvPr/>
              </p:nvPicPr>
              <p:blipFill>
                <a:blip r:embed="rId261"/>
                <a:stretch>
                  <a:fillRect/>
                </a:stretch>
              </p:blipFill>
              <p:spPr>
                <a:xfrm>
                  <a:off x="10384270" y="5538703"/>
                  <a:ext cx="467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8" name="Ink 167">
                  <a:extLst>
                    <a:ext uri="{FF2B5EF4-FFF2-40B4-BE49-F238E27FC236}">
                      <a16:creationId xmlns:a16="http://schemas.microsoft.com/office/drawing/2014/main" id="{9B8BFB95-3A39-4A4C-8F5B-3F21249F412F}"/>
                    </a:ext>
                  </a:extLst>
                </p14:cNvPr>
                <p14:cNvContentPartPr/>
                <p14:nvPr/>
              </p14:nvContentPartPr>
              <p14:xfrm>
                <a:off x="10838590" y="5363383"/>
                <a:ext cx="120600" cy="500760"/>
              </p14:xfrm>
            </p:contentPart>
          </mc:Choice>
          <mc:Fallback>
            <p:pic>
              <p:nvPicPr>
                <p:cNvPr id="168" name="Ink 167">
                  <a:extLst>
                    <a:ext uri="{FF2B5EF4-FFF2-40B4-BE49-F238E27FC236}">
                      <a16:creationId xmlns:a16="http://schemas.microsoft.com/office/drawing/2014/main" id="{9B8BFB95-3A39-4A4C-8F5B-3F21249F412F}"/>
                    </a:ext>
                  </a:extLst>
                </p:cNvPr>
                <p:cNvPicPr/>
                <p:nvPr/>
              </p:nvPicPr>
              <p:blipFill>
                <a:blip r:embed="rId263"/>
                <a:stretch>
                  <a:fillRect/>
                </a:stretch>
              </p:blipFill>
              <p:spPr>
                <a:xfrm>
                  <a:off x="10823110" y="5347903"/>
                  <a:ext cx="15120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9" name="Ink 168">
                  <a:extLst>
                    <a:ext uri="{FF2B5EF4-FFF2-40B4-BE49-F238E27FC236}">
                      <a16:creationId xmlns:a16="http://schemas.microsoft.com/office/drawing/2014/main" id="{0F26DB78-9A5C-4A4E-8C7F-B3682ADDB53F}"/>
                    </a:ext>
                  </a:extLst>
                </p14:cNvPr>
                <p14:cNvContentPartPr/>
                <p14:nvPr/>
              </p14:nvContentPartPr>
              <p14:xfrm>
                <a:off x="11329630" y="5617903"/>
                <a:ext cx="32760" cy="40680"/>
              </p14:xfrm>
            </p:contentPart>
          </mc:Choice>
          <mc:Fallback>
            <p:pic>
              <p:nvPicPr>
                <p:cNvPr id="169" name="Ink 168">
                  <a:extLst>
                    <a:ext uri="{FF2B5EF4-FFF2-40B4-BE49-F238E27FC236}">
                      <a16:creationId xmlns:a16="http://schemas.microsoft.com/office/drawing/2014/main" id="{0F26DB78-9A5C-4A4E-8C7F-B3682ADDB53F}"/>
                    </a:ext>
                  </a:extLst>
                </p:cNvPr>
                <p:cNvPicPr/>
                <p:nvPr/>
              </p:nvPicPr>
              <p:blipFill>
                <a:blip r:embed="rId265"/>
                <a:stretch>
                  <a:fillRect/>
                </a:stretch>
              </p:blipFill>
              <p:spPr>
                <a:xfrm>
                  <a:off x="11314150" y="5602783"/>
                  <a:ext cx="633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1" name="Ink 170">
                  <a:extLst>
                    <a:ext uri="{FF2B5EF4-FFF2-40B4-BE49-F238E27FC236}">
                      <a16:creationId xmlns:a16="http://schemas.microsoft.com/office/drawing/2014/main" id="{13E2B0ED-CA28-2346-A47A-DF7F1D231286}"/>
                    </a:ext>
                  </a:extLst>
                </p14:cNvPr>
                <p14:cNvContentPartPr/>
                <p14:nvPr/>
              </p14:nvContentPartPr>
              <p14:xfrm>
                <a:off x="9474190" y="5735263"/>
                <a:ext cx="1348920" cy="100440"/>
              </p14:xfrm>
            </p:contentPart>
          </mc:Choice>
          <mc:Fallback>
            <p:pic>
              <p:nvPicPr>
                <p:cNvPr id="171" name="Ink 170">
                  <a:extLst>
                    <a:ext uri="{FF2B5EF4-FFF2-40B4-BE49-F238E27FC236}">
                      <a16:creationId xmlns:a16="http://schemas.microsoft.com/office/drawing/2014/main" id="{13E2B0ED-CA28-2346-A47A-DF7F1D231286}"/>
                    </a:ext>
                  </a:extLst>
                </p:cNvPr>
                <p:cNvPicPr/>
                <p:nvPr/>
              </p:nvPicPr>
              <p:blipFill>
                <a:blip r:embed="rId267"/>
                <a:stretch>
                  <a:fillRect/>
                </a:stretch>
              </p:blipFill>
              <p:spPr>
                <a:xfrm>
                  <a:off x="9459070" y="5720143"/>
                  <a:ext cx="13795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2" name="Ink 171">
                  <a:extLst>
                    <a:ext uri="{FF2B5EF4-FFF2-40B4-BE49-F238E27FC236}">
                      <a16:creationId xmlns:a16="http://schemas.microsoft.com/office/drawing/2014/main" id="{2D614B1F-1E67-C643-8B5F-61A610BF576B}"/>
                    </a:ext>
                  </a:extLst>
                </p14:cNvPr>
                <p14:cNvContentPartPr/>
                <p14:nvPr/>
              </p14:nvContentPartPr>
              <p14:xfrm>
                <a:off x="9409390" y="5780623"/>
                <a:ext cx="1640880" cy="68400"/>
              </p14:xfrm>
            </p:contentPart>
          </mc:Choice>
          <mc:Fallback>
            <p:pic>
              <p:nvPicPr>
                <p:cNvPr id="172" name="Ink 171">
                  <a:extLst>
                    <a:ext uri="{FF2B5EF4-FFF2-40B4-BE49-F238E27FC236}">
                      <a16:creationId xmlns:a16="http://schemas.microsoft.com/office/drawing/2014/main" id="{2D614B1F-1E67-C643-8B5F-61A610BF576B}"/>
                    </a:ext>
                  </a:extLst>
                </p:cNvPr>
                <p:cNvPicPr/>
                <p:nvPr/>
              </p:nvPicPr>
              <p:blipFill>
                <a:blip r:embed="rId269"/>
                <a:stretch>
                  <a:fillRect/>
                </a:stretch>
              </p:blipFill>
              <p:spPr>
                <a:xfrm>
                  <a:off x="9394270" y="5765503"/>
                  <a:ext cx="16714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3" name="Ink 172">
                  <a:extLst>
                    <a:ext uri="{FF2B5EF4-FFF2-40B4-BE49-F238E27FC236}">
                      <a16:creationId xmlns:a16="http://schemas.microsoft.com/office/drawing/2014/main" id="{15536B88-ED5B-3E47-987B-41FEC24348EE}"/>
                    </a:ext>
                  </a:extLst>
                </p14:cNvPr>
                <p14:cNvContentPartPr/>
                <p14:nvPr/>
              </p14:nvContentPartPr>
              <p14:xfrm>
                <a:off x="9419470" y="5813023"/>
                <a:ext cx="1558080" cy="114120"/>
              </p14:xfrm>
            </p:contentPart>
          </mc:Choice>
          <mc:Fallback>
            <p:pic>
              <p:nvPicPr>
                <p:cNvPr id="173" name="Ink 172">
                  <a:extLst>
                    <a:ext uri="{FF2B5EF4-FFF2-40B4-BE49-F238E27FC236}">
                      <a16:creationId xmlns:a16="http://schemas.microsoft.com/office/drawing/2014/main" id="{15536B88-ED5B-3E47-987B-41FEC24348EE}"/>
                    </a:ext>
                  </a:extLst>
                </p:cNvPr>
                <p:cNvPicPr/>
                <p:nvPr/>
              </p:nvPicPr>
              <p:blipFill>
                <a:blip r:embed="rId271"/>
                <a:stretch>
                  <a:fillRect/>
                </a:stretch>
              </p:blipFill>
              <p:spPr>
                <a:xfrm>
                  <a:off x="9404350" y="5797903"/>
                  <a:ext cx="15886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6" name="Ink 175">
                  <a:extLst>
                    <a:ext uri="{FF2B5EF4-FFF2-40B4-BE49-F238E27FC236}">
                      <a16:creationId xmlns:a16="http://schemas.microsoft.com/office/drawing/2014/main" id="{5F109D95-B803-A545-89F8-2A7416DF46E9}"/>
                    </a:ext>
                  </a:extLst>
                </p14:cNvPr>
                <p14:cNvContentPartPr/>
                <p14:nvPr/>
              </p14:nvContentPartPr>
              <p14:xfrm>
                <a:off x="4901830" y="5996263"/>
                <a:ext cx="260280" cy="162000"/>
              </p14:xfrm>
            </p:contentPart>
          </mc:Choice>
          <mc:Fallback>
            <p:pic>
              <p:nvPicPr>
                <p:cNvPr id="176" name="Ink 175">
                  <a:extLst>
                    <a:ext uri="{FF2B5EF4-FFF2-40B4-BE49-F238E27FC236}">
                      <a16:creationId xmlns:a16="http://schemas.microsoft.com/office/drawing/2014/main" id="{5F109D95-B803-A545-89F8-2A7416DF46E9}"/>
                    </a:ext>
                  </a:extLst>
                </p:cNvPr>
                <p:cNvPicPr/>
                <p:nvPr/>
              </p:nvPicPr>
              <p:blipFill>
                <a:blip r:embed="rId273"/>
                <a:stretch>
                  <a:fillRect/>
                </a:stretch>
              </p:blipFill>
              <p:spPr>
                <a:xfrm>
                  <a:off x="4886350" y="5981143"/>
                  <a:ext cx="290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7" name="Ink 176">
                  <a:extLst>
                    <a:ext uri="{FF2B5EF4-FFF2-40B4-BE49-F238E27FC236}">
                      <a16:creationId xmlns:a16="http://schemas.microsoft.com/office/drawing/2014/main" id="{09DB077E-7AB0-794D-AD0E-617BCE32F807}"/>
                    </a:ext>
                  </a:extLst>
                </p14:cNvPr>
                <p14:cNvContentPartPr/>
                <p14:nvPr/>
              </p14:nvContentPartPr>
              <p14:xfrm>
                <a:off x="5276230" y="6010303"/>
                <a:ext cx="8280" cy="150480"/>
              </p14:xfrm>
            </p:contentPart>
          </mc:Choice>
          <mc:Fallback>
            <p:pic>
              <p:nvPicPr>
                <p:cNvPr id="177" name="Ink 176">
                  <a:extLst>
                    <a:ext uri="{FF2B5EF4-FFF2-40B4-BE49-F238E27FC236}">
                      <a16:creationId xmlns:a16="http://schemas.microsoft.com/office/drawing/2014/main" id="{09DB077E-7AB0-794D-AD0E-617BCE32F807}"/>
                    </a:ext>
                  </a:extLst>
                </p:cNvPr>
                <p:cNvPicPr/>
                <p:nvPr/>
              </p:nvPicPr>
              <p:blipFill>
                <a:blip r:embed="rId275"/>
                <a:stretch>
                  <a:fillRect/>
                </a:stretch>
              </p:blipFill>
              <p:spPr>
                <a:xfrm>
                  <a:off x="5261110" y="5994823"/>
                  <a:ext cx="388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8" name="Ink 177">
                  <a:extLst>
                    <a:ext uri="{FF2B5EF4-FFF2-40B4-BE49-F238E27FC236}">
                      <a16:creationId xmlns:a16="http://schemas.microsoft.com/office/drawing/2014/main" id="{5624A095-B90B-CC4E-8D81-C39EA9CB37AB}"/>
                    </a:ext>
                  </a:extLst>
                </p14:cNvPr>
                <p14:cNvContentPartPr/>
                <p14:nvPr/>
              </p14:nvContentPartPr>
              <p14:xfrm>
                <a:off x="5233030" y="5826343"/>
                <a:ext cx="52920" cy="60480"/>
              </p14:xfrm>
            </p:contentPart>
          </mc:Choice>
          <mc:Fallback>
            <p:pic>
              <p:nvPicPr>
                <p:cNvPr id="178" name="Ink 177">
                  <a:extLst>
                    <a:ext uri="{FF2B5EF4-FFF2-40B4-BE49-F238E27FC236}">
                      <a16:creationId xmlns:a16="http://schemas.microsoft.com/office/drawing/2014/main" id="{5624A095-B90B-CC4E-8D81-C39EA9CB37AB}"/>
                    </a:ext>
                  </a:extLst>
                </p:cNvPr>
                <p:cNvPicPr/>
                <p:nvPr/>
              </p:nvPicPr>
              <p:blipFill>
                <a:blip r:embed="rId277"/>
                <a:stretch>
                  <a:fillRect/>
                </a:stretch>
              </p:blipFill>
              <p:spPr>
                <a:xfrm>
                  <a:off x="5217910" y="5811223"/>
                  <a:ext cx="835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9" name="Ink 178">
                  <a:extLst>
                    <a:ext uri="{FF2B5EF4-FFF2-40B4-BE49-F238E27FC236}">
                      <a16:creationId xmlns:a16="http://schemas.microsoft.com/office/drawing/2014/main" id="{9A447D43-7B63-0C4E-8E85-B8BF1F6122F6}"/>
                    </a:ext>
                  </a:extLst>
                </p14:cNvPr>
                <p14:cNvContentPartPr/>
                <p14:nvPr/>
              </p14:nvContentPartPr>
              <p14:xfrm>
                <a:off x="5442190" y="5879623"/>
                <a:ext cx="56160" cy="306360"/>
              </p14:xfrm>
            </p:contentPart>
          </mc:Choice>
          <mc:Fallback>
            <p:pic>
              <p:nvPicPr>
                <p:cNvPr id="179" name="Ink 178">
                  <a:extLst>
                    <a:ext uri="{FF2B5EF4-FFF2-40B4-BE49-F238E27FC236}">
                      <a16:creationId xmlns:a16="http://schemas.microsoft.com/office/drawing/2014/main" id="{9A447D43-7B63-0C4E-8E85-B8BF1F6122F6}"/>
                    </a:ext>
                  </a:extLst>
                </p:cNvPr>
                <p:cNvPicPr/>
                <p:nvPr/>
              </p:nvPicPr>
              <p:blipFill>
                <a:blip r:embed="rId279"/>
                <a:stretch>
                  <a:fillRect/>
                </a:stretch>
              </p:blipFill>
              <p:spPr>
                <a:xfrm>
                  <a:off x="5427070" y="5864143"/>
                  <a:ext cx="867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0" name="Ink 179">
                  <a:extLst>
                    <a:ext uri="{FF2B5EF4-FFF2-40B4-BE49-F238E27FC236}">
                      <a16:creationId xmlns:a16="http://schemas.microsoft.com/office/drawing/2014/main" id="{4BA6DA56-0B21-9648-82BD-BB09205CC15D}"/>
                    </a:ext>
                  </a:extLst>
                </p14:cNvPr>
                <p14:cNvContentPartPr/>
                <p14:nvPr/>
              </p14:nvContentPartPr>
              <p14:xfrm>
                <a:off x="5575750" y="5848303"/>
                <a:ext cx="51120" cy="335160"/>
              </p14:xfrm>
            </p:contentPart>
          </mc:Choice>
          <mc:Fallback>
            <p:pic>
              <p:nvPicPr>
                <p:cNvPr id="180" name="Ink 179">
                  <a:extLst>
                    <a:ext uri="{FF2B5EF4-FFF2-40B4-BE49-F238E27FC236}">
                      <a16:creationId xmlns:a16="http://schemas.microsoft.com/office/drawing/2014/main" id="{4BA6DA56-0B21-9648-82BD-BB09205CC15D}"/>
                    </a:ext>
                  </a:extLst>
                </p:cNvPr>
                <p:cNvPicPr/>
                <p:nvPr/>
              </p:nvPicPr>
              <p:blipFill>
                <a:blip r:embed="rId281"/>
                <a:stretch>
                  <a:fillRect/>
                </a:stretch>
              </p:blipFill>
              <p:spPr>
                <a:xfrm>
                  <a:off x="5560270" y="5832823"/>
                  <a:ext cx="817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1" name="Ink 180">
                  <a:extLst>
                    <a:ext uri="{FF2B5EF4-FFF2-40B4-BE49-F238E27FC236}">
                      <a16:creationId xmlns:a16="http://schemas.microsoft.com/office/drawing/2014/main" id="{5C76A53C-FC44-4944-A9C4-A60343719DFC}"/>
                    </a:ext>
                  </a:extLst>
                </p14:cNvPr>
                <p14:cNvContentPartPr/>
                <p14:nvPr/>
              </p14:nvContentPartPr>
              <p14:xfrm>
                <a:off x="6249670" y="5919943"/>
                <a:ext cx="23040" cy="253800"/>
              </p14:xfrm>
            </p:contentPart>
          </mc:Choice>
          <mc:Fallback>
            <p:pic>
              <p:nvPicPr>
                <p:cNvPr id="181" name="Ink 180">
                  <a:extLst>
                    <a:ext uri="{FF2B5EF4-FFF2-40B4-BE49-F238E27FC236}">
                      <a16:creationId xmlns:a16="http://schemas.microsoft.com/office/drawing/2014/main" id="{5C76A53C-FC44-4944-A9C4-A60343719DFC}"/>
                    </a:ext>
                  </a:extLst>
                </p:cNvPr>
                <p:cNvPicPr/>
                <p:nvPr/>
              </p:nvPicPr>
              <p:blipFill>
                <a:blip r:embed="rId283"/>
                <a:stretch>
                  <a:fillRect/>
                </a:stretch>
              </p:blipFill>
              <p:spPr>
                <a:xfrm>
                  <a:off x="6234190" y="5904823"/>
                  <a:ext cx="536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2" name="Ink 181">
                  <a:extLst>
                    <a:ext uri="{FF2B5EF4-FFF2-40B4-BE49-F238E27FC236}">
                      <a16:creationId xmlns:a16="http://schemas.microsoft.com/office/drawing/2014/main" id="{F05A33EE-C150-A64B-868C-0265C6C0BBEC}"/>
                    </a:ext>
                  </a:extLst>
                </p14:cNvPr>
                <p14:cNvContentPartPr/>
                <p14:nvPr/>
              </p14:nvContentPartPr>
              <p14:xfrm>
                <a:off x="6193510" y="5805463"/>
                <a:ext cx="29160" cy="51840"/>
              </p14:xfrm>
            </p:contentPart>
          </mc:Choice>
          <mc:Fallback>
            <p:pic>
              <p:nvPicPr>
                <p:cNvPr id="182" name="Ink 181">
                  <a:extLst>
                    <a:ext uri="{FF2B5EF4-FFF2-40B4-BE49-F238E27FC236}">
                      <a16:creationId xmlns:a16="http://schemas.microsoft.com/office/drawing/2014/main" id="{F05A33EE-C150-A64B-868C-0265C6C0BBEC}"/>
                    </a:ext>
                  </a:extLst>
                </p:cNvPr>
                <p:cNvPicPr/>
                <p:nvPr/>
              </p:nvPicPr>
              <p:blipFill>
                <a:blip r:embed="rId285"/>
                <a:stretch>
                  <a:fillRect/>
                </a:stretch>
              </p:blipFill>
              <p:spPr>
                <a:xfrm>
                  <a:off x="6178390" y="5790343"/>
                  <a:ext cx="597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3" name="Ink 182">
                  <a:extLst>
                    <a:ext uri="{FF2B5EF4-FFF2-40B4-BE49-F238E27FC236}">
                      <a16:creationId xmlns:a16="http://schemas.microsoft.com/office/drawing/2014/main" id="{6457B7D1-7080-A049-99BF-B69A972A60AB}"/>
                    </a:ext>
                  </a:extLst>
                </p14:cNvPr>
                <p14:cNvContentPartPr/>
                <p14:nvPr/>
              </p14:nvContentPartPr>
              <p14:xfrm>
                <a:off x="6359110" y="5965663"/>
                <a:ext cx="187200" cy="136080"/>
              </p14:xfrm>
            </p:contentPart>
          </mc:Choice>
          <mc:Fallback>
            <p:pic>
              <p:nvPicPr>
                <p:cNvPr id="183" name="Ink 182">
                  <a:extLst>
                    <a:ext uri="{FF2B5EF4-FFF2-40B4-BE49-F238E27FC236}">
                      <a16:creationId xmlns:a16="http://schemas.microsoft.com/office/drawing/2014/main" id="{6457B7D1-7080-A049-99BF-B69A972A60AB}"/>
                    </a:ext>
                  </a:extLst>
                </p:cNvPr>
                <p:cNvPicPr/>
                <p:nvPr/>
              </p:nvPicPr>
              <p:blipFill>
                <a:blip r:embed="rId287"/>
                <a:stretch>
                  <a:fillRect/>
                </a:stretch>
              </p:blipFill>
              <p:spPr>
                <a:xfrm>
                  <a:off x="6343990" y="5950543"/>
                  <a:ext cx="2178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4" name="Ink 183">
                  <a:extLst>
                    <a:ext uri="{FF2B5EF4-FFF2-40B4-BE49-F238E27FC236}">
                      <a16:creationId xmlns:a16="http://schemas.microsoft.com/office/drawing/2014/main" id="{19990408-4B9C-8143-98D5-E9DBEFAB5E62}"/>
                    </a:ext>
                  </a:extLst>
                </p14:cNvPr>
                <p14:cNvContentPartPr/>
                <p14:nvPr/>
              </p14:nvContentPartPr>
              <p14:xfrm>
                <a:off x="6654670" y="5890423"/>
                <a:ext cx="1127520" cy="210240"/>
              </p14:xfrm>
            </p:contentPart>
          </mc:Choice>
          <mc:Fallback>
            <p:pic>
              <p:nvPicPr>
                <p:cNvPr id="184" name="Ink 183">
                  <a:extLst>
                    <a:ext uri="{FF2B5EF4-FFF2-40B4-BE49-F238E27FC236}">
                      <a16:creationId xmlns:a16="http://schemas.microsoft.com/office/drawing/2014/main" id="{19990408-4B9C-8143-98D5-E9DBEFAB5E62}"/>
                    </a:ext>
                  </a:extLst>
                </p:cNvPr>
                <p:cNvPicPr/>
                <p:nvPr/>
              </p:nvPicPr>
              <p:blipFill>
                <a:blip r:embed="rId289"/>
                <a:stretch>
                  <a:fillRect/>
                </a:stretch>
              </p:blipFill>
              <p:spPr>
                <a:xfrm>
                  <a:off x="6639550" y="5874943"/>
                  <a:ext cx="11581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5" name="Ink 184">
                  <a:extLst>
                    <a:ext uri="{FF2B5EF4-FFF2-40B4-BE49-F238E27FC236}">
                      <a16:creationId xmlns:a16="http://schemas.microsoft.com/office/drawing/2014/main" id="{166F1656-B9D7-8A40-9EDB-3D41CE1B1881}"/>
                    </a:ext>
                  </a:extLst>
                </p14:cNvPr>
                <p14:cNvContentPartPr/>
                <p14:nvPr/>
              </p14:nvContentPartPr>
              <p14:xfrm>
                <a:off x="4477030" y="6432583"/>
                <a:ext cx="263160" cy="294840"/>
              </p14:xfrm>
            </p:contentPart>
          </mc:Choice>
          <mc:Fallback>
            <p:pic>
              <p:nvPicPr>
                <p:cNvPr id="185" name="Ink 184">
                  <a:extLst>
                    <a:ext uri="{FF2B5EF4-FFF2-40B4-BE49-F238E27FC236}">
                      <a16:creationId xmlns:a16="http://schemas.microsoft.com/office/drawing/2014/main" id="{166F1656-B9D7-8A40-9EDB-3D41CE1B1881}"/>
                    </a:ext>
                  </a:extLst>
                </p:cNvPr>
                <p:cNvPicPr/>
                <p:nvPr/>
              </p:nvPicPr>
              <p:blipFill>
                <a:blip r:embed="rId291"/>
                <a:stretch>
                  <a:fillRect/>
                </a:stretch>
              </p:blipFill>
              <p:spPr>
                <a:xfrm>
                  <a:off x="4461550" y="6417103"/>
                  <a:ext cx="2937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6" name="Ink 185">
                  <a:extLst>
                    <a:ext uri="{FF2B5EF4-FFF2-40B4-BE49-F238E27FC236}">
                      <a16:creationId xmlns:a16="http://schemas.microsoft.com/office/drawing/2014/main" id="{22D7A2E3-0E5D-DD4B-8186-35224690C33C}"/>
                    </a:ext>
                  </a:extLst>
                </p14:cNvPr>
                <p14:cNvContentPartPr/>
                <p14:nvPr/>
              </p14:nvContentPartPr>
              <p14:xfrm>
                <a:off x="4989310" y="6431503"/>
                <a:ext cx="867600" cy="322560"/>
              </p14:xfrm>
            </p:contentPart>
          </mc:Choice>
          <mc:Fallback>
            <p:pic>
              <p:nvPicPr>
                <p:cNvPr id="186" name="Ink 185">
                  <a:extLst>
                    <a:ext uri="{FF2B5EF4-FFF2-40B4-BE49-F238E27FC236}">
                      <a16:creationId xmlns:a16="http://schemas.microsoft.com/office/drawing/2014/main" id="{22D7A2E3-0E5D-DD4B-8186-35224690C33C}"/>
                    </a:ext>
                  </a:extLst>
                </p:cNvPr>
                <p:cNvPicPr/>
                <p:nvPr/>
              </p:nvPicPr>
              <p:blipFill>
                <a:blip r:embed="rId293"/>
                <a:stretch>
                  <a:fillRect/>
                </a:stretch>
              </p:blipFill>
              <p:spPr>
                <a:xfrm>
                  <a:off x="4974190" y="6416383"/>
                  <a:ext cx="8982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7" name="Ink 186">
                  <a:extLst>
                    <a:ext uri="{FF2B5EF4-FFF2-40B4-BE49-F238E27FC236}">
                      <a16:creationId xmlns:a16="http://schemas.microsoft.com/office/drawing/2014/main" id="{DA4CE0FE-C337-774F-A1AB-57F14099C929}"/>
                    </a:ext>
                  </a:extLst>
                </p14:cNvPr>
                <p14:cNvContentPartPr/>
                <p14:nvPr/>
              </p14:nvContentPartPr>
              <p14:xfrm>
                <a:off x="5835670" y="6404143"/>
                <a:ext cx="18720" cy="24840"/>
              </p14:xfrm>
            </p:contentPart>
          </mc:Choice>
          <mc:Fallback>
            <p:pic>
              <p:nvPicPr>
                <p:cNvPr id="187" name="Ink 186">
                  <a:extLst>
                    <a:ext uri="{FF2B5EF4-FFF2-40B4-BE49-F238E27FC236}">
                      <a16:creationId xmlns:a16="http://schemas.microsoft.com/office/drawing/2014/main" id="{DA4CE0FE-C337-774F-A1AB-57F14099C929}"/>
                    </a:ext>
                  </a:extLst>
                </p:cNvPr>
                <p:cNvPicPr/>
                <p:nvPr/>
              </p:nvPicPr>
              <p:blipFill>
                <a:blip r:embed="rId295"/>
                <a:stretch>
                  <a:fillRect/>
                </a:stretch>
              </p:blipFill>
              <p:spPr>
                <a:xfrm>
                  <a:off x="5820550" y="6389023"/>
                  <a:ext cx="489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8" name="Ink 187">
                  <a:extLst>
                    <a:ext uri="{FF2B5EF4-FFF2-40B4-BE49-F238E27FC236}">
                      <a16:creationId xmlns:a16="http://schemas.microsoft.com/office/drawing/2014/main" id="{F6E92A82-4F45-614C-A651-B457F69DDB3A}"/>
                    </a:ext>
                  </a:extLst>
                </p14:cNvPr>
                <p14:cNvContentPartPr/>
                <p14:nvPr/>
              </p14:nvContentPartPr>
              <p14:xfrm>
                <a:off x="5725870" y="6456703"/>
                <a:ext cx="169560" cy="59400"/>
              </p14:xfrm>
            </p:contentPart>
          </mc:Choice>
          <mc:Fallback>
            <p:pic>
              <p:nvPicPr>
                <p:cNvPr id="188" name="Ink 187">
                  <a:extLst>
                    <a:ext uri="{FF2B5EF4-FFF2-40B4-BE49-F238E27FC236}">
                      <a16:creationId xmlns:a16="http://schemas.microsoft.com/office/drawing/2014/main" id="{F6E92A82-4F45-614C-A651-B457F69DDB3A}"/>
                    </a:ext>
                  </a:extLst>
                </p:cNvPr>
                <p:cNvPicPr/>
                <p:nvPr/>
              </p:nvPicPr>
              <p:blipFill>
                <a:blip r:embed="rId297"/>
                <a:stretch>
                  <a:fillRect/>
                </a:stretch>
              </p:blipFill>
              <p:spPr>
                <a:xfrm>
                  <a:off x="5710390" y="6441223"/>
                  <a:ext cx="1998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9" name="Ink 188">
                  <a:extLst>
                    <a:ext uri="{FF2B5EF4-FFF2-40B4-BE49-F238E27FC236}">
                      <a16:creationId xmlns:a16="http://schemas.microsoft.com/office/drawing/2014/main" id="{91CFB89B-64C7-AC47-9196-85A39BDFB6A5}"/>
                    </a:ext>
                  </a:extLst>
                </p14:cNvPr>
                <p14:cNvContentPartPr/>
                <p14:nvPr/>
              </p14:nvContentPartPr>
              <p14:xfrm>
                <a:off x="5770870" y="6342223"/>
                <a:ext cx="63360" cy="397440"/>
              </p14:xfrm>
            </p:contentPart>
          </mc:Choice>
          <mc:Fallback>
            <p:pic>
              <p:nvPicPr>
                <p:cNvPr id="189" name="Ink 188">
                  <a:extLst>
                    <a:ext uri="{FF2B5EF4-FFF2-40B4-BE49-F238E27FC236}">
                      <a16:creationId xmlns:a16="http://schemas.microsoft.com/office/drawing/2014/main" id="{91CFB89B-64C7-AC47-9196-85A39BDFB6A5}"/>
                    </a:ext>
                  </a:extLst>
                </p:cNvPr>
                <p:cNvPicPr/>
                <p:nvPr/>
              </p:nvPicPr>
              <p:blipFill>
                <a:blip r:embed="rId299"/>
                <a:stretch>
                  <a:fillRect/>
                </a:stretch>
              </p:blipFill>
              <p:spPr>
                <a:xfrm>
                  <a:off x="5755750" y="6327103"/>
                  <a:ext cx="9396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90" name="Ink 189">
                  <a:extLst>
                    <a:ext uri="{FF2B5EF4-FFF2-40B4-BE49-F238E27FC236}">
                      <a16:creationId xmlns:a16="http://schemas.microsoft.com/office/drawing/2014/main" id="{C7F0D55B-2A1A-E042-89F4-F865807458C2}"/>
                    </a:ext>
                  </a:extLst>
                </p14:cNvPr>
                <p14:cNvContentPartPr/>
                <p14:nvPr/>
              </p14:nvContentPartPr>
              <p14:xfrm>
                <a:off x="5371990" y="6487663"/>
                <a:ext cx="224640" cy="33480"/>
              </p14:xfrm>
            </p:contentPart>
          </mc:Choice>
          <mc:Fallback>
            <p:pic>
              <p:nvPicPr>
                <p:cNvPr id="190" name="Ink 189">
                  <a:extLst>
                    <a:ext uri="{FF2B5EF4-FFF2-40B4-BE49-F238E27FC236}">
                      <a16:creationId xmlns:a16="http://schemas.microsoft.com/office/drawing/2014/main" id="{C7F0D55B-2A1A-E042-89F4-F865807458C2}"/>
                    </a:ext>
                  </a:extLst>
                </p:cNvPr>
                <p:cNvPicPr/>
                <p:nvPr/>
              </p:nvPicPr>
              <p:blipFill>
                <a:blip r:embed="rId301"/>
                <a:stretch>
                  <a:fillRect/>
                </a:stretch>
              </p:blipFill>
              <p:spPr>
                <a:xfrm>
                  <a:off x="5356510" y="6472183"/>
                  <a:ext cx="2552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1" name="Ink 190">
                  <a:extLst>
                    <a:ext uri="{FF2B5EF4-FFF2-40B4-BE49-F238E27FC236}">
                      <a16:creationId xmlns:a16="http://schemas.microsoft.com/office/drawing/2014/main" id="{1FC5B7E2-DA36-D949-9126-AC2812DD7C49}"/>
                    </a:ext>
                  </a:extLst>
                </p14:cNvPr>
                <p14:cNvContentPartPr/>
                <p14:nvPr/>
              </p14:nvContentPartPr>
              <p14:xfrm>
                <a:off x="6597430" y="6454183"/>
                <a:ext cx="10080" cy="247320"/>
              </p14:xfrm>
            </p:contentPart>
          </mc:Choice>
          <mc:Fallback>
            <p:pic>
              <p:nvPicPr>
                <p:cNvPr id="191" name="Ink 190">
                  <a:extLst>
                    <a:ext uri="{FF2B5EF4-FFF2-40B4-BE49-F238E27FC236}">
                      <a16:creationId xmlns:a16="http://schemas.microsoft.com/office/drawing/2014/main" id="{1FC5B7E2-DA36-D949-9126-AC2812DD7C49}"/>
                    </a:ext>
                  </a:extLst>
                </p:cNvPr>
                <p:cNvPicPr/>
                <p:nvPr/>
              </p:nvPicPr>
              <p:blipFill>
                <a:blip r:embed="rId303"/>
                <a:stretch>
                  <a:fillRect/>
                </a:stretch>
              </p:blipFill>
              <p:spPr>
                <a:xfrm>
                  <a:off x="6582310" y="6439063"/>
                  <a:ext cx="406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92" name="Ink 191">
                  <a:extLst>
                    <a:ext uri="{FF2B5EF4-FFF2-40B4-BE49-F238E27FC236}">
                      <a16:creationId xmlns:a16="http://schemas.microsoft.com/office/drawing/2014/main" id="{713CAF42-BCB5-F849-8511-16EE270E5ABA}"/>
                    </a:ext>
                  </a:extLst>
                </p14:cNvPr>
                <p14:cNvContentPartPr/>
                <p14:nvPr/>
              </p14:nvContentPartPr>
              <p14:xfrm>
                <a:off x="6561790" y="6542743"/>
                <a:ext cx="282600" cy="94320"/>
              </p14:xfrm>
            </p:contentPart>
          </mc:Choice>
          <mc:Fallback>
            <p:pic>
              <p:nvPicPr>
                <p:cNvPr id="192" name="Ink 191">
                  <a:extLst>
                    <a:ext uri="{FF2B5EF4-FFF2-40B4-BE49-F238E27FC236}">
                      <a16:creationId xmlns:a16="http://schemas.microsoft.com/office/drawing/2014/main" id="{713CAF42-BCB5-F849-8511-16EE270E5ABA}"/>
                    </a:ext>
                  </a:extLst>
                </p:cNvPr>
                <p:cNvPicPr/>
                <p:nvPr/>
              </p:nvPicPr>
              <p:blipFill>
                <a:blip r:embed="rId305"/>
                <a:stretch>
                  <a:fillRect/>
                </a:stretch>
              </p:blipFill>
              <p:spPr>
                <a:xfrm>
                  <a:off x="6546310" y="6527623"/>
                  <a:ext cx="313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3" name="Ink 192">
                  <a:extLst>
                    <a:ext uri="{FF2B5EF4-FFF2-40B4-BE49-F238E27FC236}">
                      <a16:creationId xmlns:a16="http://schemas.microsoft.com/office/drawing/2014/main" id="{5E1A72C4-6E3A-0C4A-B82C-F1266B98AE09}"/>
                    </a:ext>
                  </a:extLst>
                </p14:cNvPr>
                <p14:cNvContentPartPr/>
                <p14:nvPr/>
              </p14:nvContentPartPr>
              <p14:xfrm>
                <a:off x="7354870" y="6376423"/>
                <a:ext cx="399960" cy="289080"/>
              </p14:xfrm>
            </p:contentPart>
          </mc:Choice>
          <mc:Fallback>
            <p:pic>
              <p:nvPicPr>
                <p:cNvPr id="193" name="Ink 192">
                  <a:extLst>
                    <a:ext uri="{FF2B5EF4-FFF2-40B4-BE49-F238E27FC236}">
                      <a16:creationId xmlns:a16="http://schemas.microsoft.com/office/drawing/2014/main" id="{5E1A72C4-6E3A-0C4A-B82C-F1266B98AE09}"/>
                    </a:ext>
                  </a:extLst>
                </p:cNvPr>
                <p:cNvPicPr/>
                <p:nvPr/>
              </p:nvPicPr>
              <p:blipFill>
                <a:blip r:embed="rId307"/>
                <a:stretch>
                  <a:fillRect/>
                </a:stretch>
              </p:blipFill>
              <p:spPr>
                <a:xfrm>
                  <a:off x="7339750" y="6360943"/>
                  <a:ext cx="43056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4" name="Ink 193">
                  <a:extLst>
                    <a:ext uri="{FF2B5EF4-FFF2-40B4-BE49-F238E27FC236}">
                      <a16:creationId xmlns:a16="http://schemas.microsoft.com/office/drawing/2014/main" id="{FFD93068-B2F3-AA41-83AC-B95120A3746E}"/>
                    </a:ext>
                  </a:extLst>
                </p14:cNvPr>
                <p14:cNvContentPartPr/>
                <p14:nvPr/>
              </p14:nvContentPartPr>
              <p14:xfrm>
                <a:off x="7935910" y="6408463"/>
                <a:ext cx="572760" cy="401760"/>
              </p14:xfrm>
            </p:contentPart>
          </mc:Choice>
          <mc:Fallback>
            <p:pic>
              <p:nvPicPr>
                <p:cNvPr id="194" name="Ink 193">
                  <a:extLst>
                    <a:ext uri="{FF2B5EF4-FFF2-40B4-BE49-F238E27FC236}">
                      <a16:creationId xmlns:a16="http://schemas.microsoft.com/office/drawing/2014/main" id="{FFD93068-B2F3-AA41-83AC-B95120A3746E}"/>
                    </a:ext>
                  </a:extLst>
                </p:cNvPr>
                <p:cNvPicPr/>
                <p:nvPr/>
              </p:nvPicPr>
              <p:blipFill>
                <a:blip r:embed="rId309"/>
                <a:stretch>
                  <a:fillRect/>
                </a:stretch>
              </p:blipFill>
              <p:spPr>
                <a:xfrm>
                  <a:off x="7920790" y="6392983"/>
                  <a:ext cx="6030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5" name="Ink 194">
                  <a:extLst>
                    <a:ext uri="{FF2B5EF4-FFF2-40B4-BE49-F238E27FC236}">
                      <a16:creationId xmlns:a16="http://schemas.microsoft.com/office/drawing/2014/main" id="{105719C0-1FD6-CE4A-B7C7-EB37F6080D75}"/>
                    </a:ext>
                  </a:extLst>
                </p14:cNvPr>
                <p14:cNvContentPartPr/>
                <p14:nvPr/>
              </p14:nvContentPartPr>
              <p14:xfrm>
                <a:off x="8361070" y="6492703"/>
                <a:ext cx="230400" cy="21600"/>
              </p14:xfrm>
            </p:contentPart>
          </mc:Choice>
          <mc:Fallback>
            <p:pic>
              <p:nvPicPr>
                <p:cNvPr id="195" name="Ink 194">
                  <a:extLst>
                    <a:ext uri="{FF2B5EF4-FFF2-40B4-BE49-F238E27FC236}">
                      <a16:creationId xmlns:a16="http://schemas.microsoft.com/office/drawing/2014/main" id="{105719C0-1FD6-CE4A-B7C7-EB37F6080D75}"/>
                    </a:ext>
                  </a:extLst>
                </p:cNvPr>
                <p:cNvPicPr/>
                <p:nvPr/>
              </p:nvPicPr>
              <p:blipFill>
                <a:blip r:embed="rId311"/>
                <a:stretch>
                  <a:fillRect/>
                </a:stretch>
              </p:blipFill>
              <p:spPr>
                <a:xfrm>
                  <a:off x="8345950" y="6477583"/>
                  <a:ext cx="2610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01" name="Ink 200">
                  <a:extLst>
                    <a:ext uri="{FF2B5EF4-FFF2-40B4-BE49-F238E27FC236}">
                      <a16:creationId xmlns:a16="http://schemas.microsoft.com/office/drawing/2014/main" id="{2797B685-E185-5D4F-9C75-B1FA0B432573}"/>
                    </a:ext>
                  </a:extLst>
                </p14:cNvPr>
                <p14:cNvContentPartPr/>
                <p14:nvPr/>
              </p14:nvContentPartPr>
              <p14:xfrm>
                <a:off x="8971630" y="6393703"/>
                <a:ext cx="256680" cy="316440"/>
              </p14:xfrm>
            </p:contentPart>
          </mc:Choice>
          <mc:Fallback>
            <p:pic>
              <p:nvPicPr>
                <p:cNvPr id="201" name="Ink 200">
                  <a:extLst>
                    <a:ext uri="{FF2B5EF4-FFF2-40B4-BE49-F238E27FC236}">
                      <a16:creationId xmlns:a16="http://schemas.microsoft.com/office/drawing/2014/main" id="{2797B685-E185-5D4F-9C75-B1FA0B432573}"/>
                    </a:ext>
                  </a:extLst>
                </p:cNvPr>
                <p:cNvPicPr/>
                <p:nvPr/>
              </p:nvPicPr>
              <p:blipFill>
                <a:blip r:embed="rId313"/>
                <a:stretch>
                  <a:fillRect/>
                </a:stretch>
              </p:blipFill>
              <p:spPr>
                <a:xfrm>
                  <a:off x="8956510" y="6378583"/>
                  <a:ext cx="2869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2" name="Ink 201">
                  <a:extLst>
                    <a:ext uri="{FF2B5EF4-FFF2-40B4-BE49-F238E27FC236}">
                      <a16:creationId xmlns:a16="http://schemas.microsoft.com/office/drawing/2014/main" id="{C56853DF-8BB7-604E-8287-1D0FBB0C08A3}"/>
                    </a:ext>
                  </a:extLst>
                </p14:cNvPr>
                <p14:cNvContentPartPr/>
                <p14:nvPr/>
              </p14:nvContentPartPr>
              <p14:xfrm>
                <a:off x="9050470" y="6349423"/>
                <a:ext cx="173520" cy="376920"/>
              </p14:xfrm>
            </p:contentPart>
          </mc:Choice>
          <mc:Fallback>
            <p:pic>
              <p:nvPicPr>
                <p:cNvPr id="202" name="Ink 201">
                  <a:extLst>
                    <a:ext uri="{FF2B5EF4-FFF2-40B4-BE49-F238E27FC236}">
                      <a16:creationId xmlns:a16="http://schemas.microsoft.com/office/drawing/2014/main" id="{C56853DF-8BB7-604E-8287-1D0FBB0C08A3}"/>
                    </a:ext>
                  </a:extLst>
                </p:cNvPr>
                <p:cNvPicPr/>
                <p:nvPr/>
              </p:nvPicPr>
              <p:blipFill>
                <a:blip r:embed="rId315"/>
                <a:stretch>
                  <a:fillRect/>
                </a:stretch>
              </p:blipFill>
              <p:spPr>
                <a:xfrm>
                  <a:off x="9035350" y="6334303"/>
                  <a:ext cx="20412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3" name="Ink 202">
                  <a:extLst>
                    <a:ext uri="{FF2B5EF4-FFF2-40B4-BE49-F238E27FC236}">
                      <a16:creationId xmlns:a16="http://schemas.microsoft.com/office/drawing/2014/main" id="{7DED08A5-C514-8A43-B431-046FF057B052}"/>
                    </a:ext>
                  </a:extLst>
                </p14:cNvPr>
                <p14:cNvContentPartPr/>
                <p14:nvPr/>
              </p14:nvContentPartPr>
              <p14:xfrm>
                <a:off x="9439270" y="6314143"/>
                <a:ext cx="789120" cy="362520"/>
              </p14:xfrm>
            </p:contentPart>
          </mc:Choice>
          <mc:Fallback>
            <p:pic>
              <p:nvPicPr>
                <p:cNvPr id="203" name="Ink 202">
                  <a:extLst>
                    <a:ext uri="{FF2B5EF4-FFF2-40B4-BE49-F238E27FC236}">
                      <a16:creationId xmlns:a16="http://schemas.microsoft.com/office/drawing/2014/main" id="{7DED08A5-C514-8A43-B431-046FF057B052}"/>
                    </a:ext>
                  </a:extLst>
                </p:cNvPr>
                <p:cNvPicPr/>
                <p:nvPr/>
              </p:nvPicPr>
              <p:blipFill>
                <a:blip r:embed="rId317"/>
                <a:stretch>
                  <a:fillRect/>
                </a:stretch>
              </p:blipFill>
              <p:spPr>
                <a:xfrm>
                  <a:off x="9424150" y="6298663"/>
                  <a:ext cx="81972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4" name="Ink 203">
                  <a:extLst>
                    <a:ext uri="{FF2B5EF4-FFF2-40B4-BE49-F238E27FC236}">
                      <a16:creationId xmlns:a16="http://schemas.microsoft.com/office/drawing/2014/main" id="{A0280028-7044-F440-BE59-7D07E0BB3725}"/>
                    </a:ext>
                  </a:extLst>
                </p14:cNvPr>
                <p14:cNvContentPartPr/>
                <p14:nvPr/>
              </p14:nvContentPartPr>
              <p14:xfrm>
                <a:off x="10155310" y="6243943"/>
                <a:ext cx="56160" cy="68760"/>
              </p14:xfrm>
            </p:contentPart>
          </mc:Choice>
          <mc:Fallback>
            <p:pic>
              <p:nvPicPr>
                <p:cNvPr id="204" name="Ink 203">
                  <a:extLst>
                    <a:ext uri="{FF2B5EF4-FFF2-40B4-BE49-F238E27FC236}">
                      <a16:creationId xmlns:a16="http://schemas.microsoft.com/office/drawing/2014/main" id="{A0280028-7044-F440-BE59-7D07E0BB3725}"/>
                    </a:ext>
                  </a:extLst>
                </p:cNvPr>
                <p:cNvPicPr/>
                <p:nvPr/>
              </p:nvPicPr>
              <p:blipFill>
                <a:blip r:embed="rId319"/>
                <a:stretch>
                  <a:fillRect/>
                </a:stretch>
              </p:blipFill>
              <p:spPr>
                <a:xfrm>
                  <a:off x="10140190" y="6228463"/>
                  <a:ext cx="867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05" name="Ink 204">
                  <a:extLst>
                    <a:ext uri="{FF2B5EF4-FFF2-40B4-BE49-F238E27FC236}">
                      <a16:creationId xmlns:a16="http://schemas.microsoft.com/office/drawing/2014/main" id="{51BDB8FE-A7AF-5049-BA62-540BC005DCE2}"/>
                    </a:ext>
                  </a:extLst>
                </p14:cNvPr>
                <p14:cNvContentPartPr/>
                <p14:nvPr/>
              </p14:nvContentPartPr>
              <p14:xfrm>
                <a:off x="10364830" y="6438343"/>
                <a:ext cx="435240" cy="117000"/>
              </p14:xfrm>
            </p:contentPart>
          </mc:Choice>
          <mc:Fallback>
            <p:pic>
              <p:nvPicPr>
                <p:cNvPr id="205" name="Ink 204">
                  <a:extLst>
                    <a:ext uri="{FF2B5EF4-FFF2-40B4-BE49-F238E27FC236}">
                      <a16:creationId xmlns:a16="http://schemas.microsoft.com/office/drawing/2014/main" id="{51BDB8FE-A7AF-5049-BA62-540BC005DCE2}"/>
                    </a:ext>
                  </a:extLst>
                </p:cNvPr>
                <p:cNvPicPr/>
                <p:nvPr/>
              </p:nvPicPr>
              <p:blipFill>
                <a:blip r:embed="rId321"/>
                <a:stretch>
                  <a:fillRect/>
                </a:stretch>
              </p:blipFill>
              <p:spPr>
                <a:xfrm>
                  <a:off x="10349710" y="6423223"/>
                  <a:ext cx="4658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6" name="Ink 205">
                  <a:extLst>
                    <a:ext uri="{FF2B5EF4-FFF2-40B4-BE49-F238E27FC236}">
                      <a16:creationId xmlns:a16="http://schemas.microsoft.com/office/drawing/2014/main" id="{834A4DDE-35C2-9241-B48C-9274D68D3C9C}"/>
                    </a:ext>
                  </a:extLst>
                </p14:cNvPr>
                <p14:cNvContentPartPr/>
                <p14:nvPr/>
              </p14:nvContentPartPr>
              <p14:xfrm>
                <a:off x="10836430" y="6200023"/>
                <a:ext cx="191520" cy="456480"/>
              </p14:xfrm>
            </p:contentPart>
          </mc:Choice>
          <mc:Fallback>
            <p:pic>
              <p:nvPicPr>
                <p:cNvPr id="206" name="Ink 205">
                  <a:extLst>
                    <a:ext uri="{FF2B5EF4-FFF2-40B4-BE49-F238E27FC236}">
                      <a16:creationId xmlns:a16="http://schemas.microsoft.com/office/drawing/2014/main" id="{834A4DDE-35C2-9241-B48C-9274D68D3C9C}"/>
                    </a:ext>
                  </a:extLst>
                </p:cNvPr>
                <p:cNvPicPr/>
                <p:nvPr/>
              </p:nvPicPr>
              <p:blipFill>
                <a:blip r:embed="rId323"/>
                <a:stretch>
                  <a:fillRect/>
                </a:stretch>
              </p:blipFill>
              <p:spPr>
                <a:xfrm>
                  <a:off x="10820950" y="6184903"/>
                  <a:ext cx="22176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7" name="Ink 206">
                  <a:extLst>
                    <a:ext uri="{FF2B5EF4-FFF2-40B4-BE49-F238E27FC236}">
                      <a16:creationId xmlns:a16="http://schemas.microsoft.com/office/drawing/2014/main" id="{CEF3D1A7-B528-CD49-AF30-3DF549A5E29B}"/>
                    </a:ext>
                  </a:extLst>
                </p14:cNvPr>
                <p14:cNvContentPartPr/>
                <p14:nvPr/>
              </p14:nvContentPartPr>
              <p14:xfrm>
                <a:off x="11310550" y="6457783"/>
                <a:ext cx="14760" cy="10800"/>
              </p14:xfrm>
            </p:contentPart>
          </mc:Choice>
          <mc:Fallback>
            <p:pic>
              <p:nvPicPr>
                <p:cNvPr id="207" name="Ink 206">
                  <a:extLst>
                    <a:ext uri="{FF2B5EF4-FFF2-40B4-BE49-F238E27FC236}">
                      <a16:creationId xmlns:a16="http://schemas.microsoft.com/office/drawing/2014/main" id="{CEF3D1A7-B528-CD49-AF30-3DF549A5E29B}"/>
                    </a:ext>
                  </a:extLst>
                </p:cNvPr>
                <p:cNvPicPr/>
                <p:nvPr/>
              </p:nvPicPr>
              <p:blipFill>
                <a:blip r:embed="rId325"/>
                <a:stretch>
                  <a:fillRect/>
                </a:stretch>
              </p:blipFill>
              <p:spPr>
                <a:xfrm>
                  <a:off x="11295430" y="6442303"/>
                  <a:ext cx="453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4" name="Ink 213">
                  <a:extLst>
                    <a:ext uri="{FF2B5EF4-FFF2-40B4-BE49-F238E27FC236}">
                      <a16:creationId xmlns:a16="http://schemas.microsoft.com/office/drawing/2014/main" id="{95F0AE8C-7E44-4B42-A331-531166673DBC}"/>
                    </a:ext>
                  </a:extLst>
                </p14:cNvPr>
                <p14:cNvContentPartPr/>
                <p14:nvPr/>
              </p14:nvContentPartPr>
              <p14:xfrm>
                <a:off x="10255390" y="4988623"/>
                <a:ext cx="120240" cy="139680"/>
              </p14:xfrm>
            </p:contentPart>
          </mc:Choice>
          <mc:Fallback>
            <p:pic>
              <p:nvPicPr>
                <p:cNvPr id="214" name="Ink 213">
                  <a:extLst>
                    <a:ext uri="{FF2B5EF4-FFF2-40B4-BE49-F238E27FC236}">
                      <a16:creationId xmlns:a16="http://schemas.microsoft.com/office/drawing/2014/main" id="{95F0AE8C-7E44-4B42-A331-531166673DBC}"/>
                    </a:ext>
                  </a:extLst>
                </p:cNvPr>
                <p:cNvPicPr/>
                <p:nvPr/>
              </p:nvPicPr>
              <p:blipFill>
                <a:blip r:embed="rId327"/>
                <a:stretch>
                  <a:fillRect/>
                </a:stretch>
              </p:blipFill>
              <p:spPr>
                <a:xfrm>
                  <a:off x="10240270" y="4973143"/>
                  <a:ext cx="1508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5" name="Ink 214">
                  <a:extLst>
                    <a:ext uri="{FF2B5EF4-FFF2-40B4-BE49-F238E27FC236}">
                      <a16:creationId xmlns:a16="http://schemas.microsoft.com/office/drawing/2014/main" id="{130C0201-9CAD-B848-8CCA-644081AFC98B}"/>
                    </a:ext>
                  </a:extLst>
                </p14:cNvPr>
                <p14:cNvContentPartPr/>
                <p14:nvPr/>
              </p14:nvContentPartPr>
              <p14:xfrm>
                <a:off x="10368790" y="4949383"/>
                <a:ext cx="37440" cy="138960"/>
              </p14:xfrm>
            </p:contentPart>
          </mc:Choice>
          <mc:Fallback>
            <p:pic>
              <p:nvPicPr>
                <p:cNvPr id="215" name="Ink 214">
                  <a:extLst>
                    <a:ext uri="{FF2B5EF4-FFF2-40B4-BE49-F238E27FC236}">
                      <a16:creationId xmlns:a16="http://schemas.microsoft.com/office/drawing/2014/main" id="{130C0201-9CAD-B848-8CCA-644081AFC98B}"/>
                    </a:ext>
                  </a:extLst>
                </p:cNvPr>
                <p:cNvPicPr/>
                <p:nvPr/>
              </p:nvPicPr>
              <p:blipFill>
                <a:blip r:embed="rId329"/>
                <a:stretch>
                  <a:fillRect/>
                </a:stretch>
              </p:blipFill>
              <p:spPr>
                <a:xfrm>
                  <a:off x="10353310" y="4933903"/>
                  <a:ext cx="680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6" name="Ink 215">
                  <a:extLst>
                    <a:ext uri="{FF2B5EF4-FFF2-40B4-BE49-F238E27FC236}">
                      <a16:creationId xmlns:a16="http://schemas.microsoft.com/office/drawing/2014/main" id="{EEFB547C-A4AE-4F47-A830-01208B032FC8}"/>
                    </a:ext>
                  </a:extLst>
                </p14:cNvPr>
                <p14:cNvContentPartPr/>
                <p14:nvPr/>
              </p14:nvContentPartPr>
              <p14:xfrm>
                <a:off x="10422430" y="4879543"/>
                <a:ext cx="46080" cy="11520"/>
              </p14:xfrm>
            </p:contentPart>
          </mc:Choice>
          <mc:Fallback>
            <p:pic>
              <p:nvPicPr>
                <p:cNvPr id="216" name="Ink 215">
                  <a:extLst>
                    <a:ext uri="{FF2B5EF4-FFF2-40B4-BE49-F238E27FC236}">
                      <a16:creationId xmlns:a16="http://schemas.microsoft.com/office/drawing/2014/main" id="{EEFB547C-A4AE-4F47-A830-01208B032FC8}"/>
                    </a:ext>
                  </a:extLst>
                </p:cNvPr>
                <p:cNvPicPr/>
                <p:nvPr/>
              </p:nvPicPr>
              <p:blipFill>
                <a:blip r:embed="rId331"/>
                <a:stretch>
                  <a:fillRect/>
                </a:stretch>
              </p:blipFill>
              <p:spPr>
                <a:xfrm>
                  <a:off x="10407310" y="4864063"/>
                  <a:ext cx="766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7" name="Ink 216">
                  <a:extLst>
                    <a:ext uri="{FF2B5EF4-FFF2-40B4-BE49-F238E27FC236}">
                      <a16:creationId xmlns:a16="http://schemas.microsoft.com/office/drawing/2014/main" id="{A37DCC19-1F1C-8242-8B2C-BFF814B06C20}"/>
                    </a:ext>
                  </a:extLst>
                </p14:cNvPr>
                <p14:cNvContentPartPr/>
                <p14:nvPr/>
              </p14:nvContentPartPr>
              <p14:xfrm>
                <a:off x="10159630" y="4887103"/>
                <a:ext cx="781200" cy="353880"/>
              </p14:xfrm>
            </p:contentPart>
          </mc:Choice>
          <mc:Fallback>
            <p:pic>
              <p:nvPicPr>
                <p:cNvPr id="217" name="Ink 216">
                  <a:extLst>
                    <a:ext uri="{FF2B5EF4-FFF2-40B4-BE49-F238E27FC236}">
                      <a16:creationId xmlns:a16="http://schemas.microsoft.com/office/drawing/2014/main" id="{A37DCC19-1F1C-8242-8B2C-BFF814B06C20}"/>
                    </a:ext>
                  </a:extLst>
                </p:cNvPr>
                <p:cNvPicPr/>
                <p:nvPr/>
              </p:nvPicPr>
              <p:blipFill>
                <a:blip r:embed="rId333"/>
                <a:stretch>
                  <a:fillRect/>
                </a:stretch>
              </p:blipFill>
              <p:spPr>
                <a:xfrm>
                  <a:off x="10144510" y="4871623"/>
                  <a:ext cx="81180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8" name="Ink 217">
                  <a:extLst>
                    <a:ext uri="{FF2B5EF4-FFF2-40B4-BE49-F238E27FC236}">
                      <a16:creationId xmlns:a16="http://schemas.microsoft.com/office/drawing/2014/main" id="{B9E62268-3E21-7B40-9F24-866BB5BD75DB}"/>
                    </a:ext>
                  </a:extLst>
                </p14:cNvPr>
                <p14:cNvContentPartPr/>
                <p14:nvPr/>
              </p14:nvContentPartPr>
              <p14:xfrm>
                <a:off x="10804390" y="4991863"/>
                <a:ext cx="166680" cy="32400"/>
              </p14:xfrm>
            </p:contentPart>
          </mc:Choice>
          <mc:Fallback>
            <p:pic>
              <p:nvPicPr>
                <p:cNvPr id="218" name="Ink 217">
                  <a:extLst>
                    <a:ext uri="{FF2B5EF4-FFF2-40B4-BE49-F238E27FC236}">
                      <a16:creationId xmlns:a16="http://schemas.microsoft.com/office/drawing/2014/main" id="{B9E62268-3E21-7B40-9F24-866BB5BD75DB}"/>
                    </a:ext>
                  </a:extLst>
                </p:cNvPr>
                <p:cNvPicPr/>
                <p:nvPr/>
              </p:nvPicPr>
              <p:blipFill>
                <a:blip r:embed="rId335"/>
                <a:stretch>
                  <a:fillRect/>
                </a:stretch>
              </p:blipFill>
              <p:spPr>
                <a:xfrm>
                  <a:off x="10789270" y="4976383"/>
                  <a:ext cx="1972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9" name="Ink 218">
                  <a:extLst>
                    <a:ext uri="{FF2B5EF4-FFF2-40B4-BE49-F238E27FC236}">
                      <a16:creationId xmlns:a16="http://schemas.microsoft.com/office/drawing/2014/main" id="{86919564-7849-1D49-AEAB-0A5ACAF84B05}"/>
                    </a:ext>
                  </a:extLst>
                </p14:cNvPr>
                <p14:cNvContentPartPr/>
                <p14:nvPr/>
              </p14:nvContentPartPr>
              <p14:xfrm>
                <a:off x="11126950" y="5061343"/>
                <a:ext cx="23400" cy="5400"/>
              </p14:xfrm>
            </p:contentPart>
          </mc:Choice>
          <mc:Fallback>
            <p:pic>
              <p:nvPicPr>
                <p:cNvPr id="219" name="Ink 218">
                  <a:extLst>
                    <a:ext uri="{FF2B5EF4-FFF2-40B4-BE49-F238E27FC236}">
                      <a16:creationId xmlns:a16="http://schemas.microsoft.com/office/drawing/2014/main" id="{86919564-7849-1D49-AEAB-0A5ACAF84B05}"/>
                    </a:ext>
                  </a:extLst>
                </p:cNvPr>
                <p:cNvPicPr/>
                <p:nvPr/>
              </p:nvPicPr>
              <p:blipFill>
                <a:blip r:embed="rId337"/>
                <a:stretch>
                  <a:fillRect/>
                </a:stretch>
              </p:blipFill>
              <p:spPr>
                <a:xfrm>
                  <a:off x="11111830" y="5045863"/>
                  <a:ext cx="53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1" name="Ink 220">
                  <a:extLst>
                    <a:ext uri="{FF2B5EF4-FFF2-40B4-BE49-F238E27FC236}">
                      <a16:creationId xmlns:a16="http://schemas.microsoft.com/office/drawing/2014/main" id="{E4CE7E1D-4596-6343-B93D-F52BC21F64B3}"/>
                    </a:ext>
                  </a:extLst>
                </p14:cNvPr>
                <p14:cNvContentPartPr/>
                <p14:nvPr/>
              </p14:nvContentPartPr>
              <p14:xfrm>
                <a:off x="8049670" y="5699983"/>
                <a:ext cx="205920" cy="452520"/>
              </p14:xfrm>
            </p:contentPart>
          </mc:Choice>
          <mc:Fallback>
            <p:pic>
              <p:nvPicPr>
                <p:cNvPr id="221" name="Ink 220">
                  <a:extLst>
                    <a:ext uri="{FF2B5EF4-FFF2-40B4-BE49-F238E27FC236}">
                      <a16:creationId xmlns:a16="http://schemas.microsoft.com/office/drawing/2014/main" id="{E4CE7E1D-4596-6343-B93D-F52BC21F64B3}"/>
                    </a:ext>
                  </a:extLst>
                </p:cNvPr>
                <p:cNvPicPr/>
                <p:nvPr/>
              </p:nvPicPr>
              <p:blipFill>
                <a:blip r:embed="rId339"/>
                <a:stretch>
                  <a:fillRect/>
                </a:stretch>
              </p:blipFill>
              <p:spPr>
                <a:xfrm>
                  <a:off x="8034550" y="5684503"/>
                  <a:ext cx="23616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2" name="Ink 221">
                  <a:extLst>
                    <a:ext uri="{FF2B5EF4-FFF2-40B4-BE49-F238E27FC236}">
                      <a16:creationId xmlns:a16="http://schemas.microsoft.com/office/drawing/2014/main" id="{2659ACC8-3741-DB48-9809-07285D65595C}"/>
                    </a:ext>
                  </a:extLst>
                </p14:cNvPr>
                <p14:cNvContentPartPr/>
                <p14:nvPr/>
              </p14:nvContentPartPr>
              <p14:xfrm>
                <a:off x="8244790" y="4239823"/>
                <a:ext cx="204480" cy="424080"/>
              </p14:xfrm>
            </p:contentPart>
          </mc:Choice>
          <mc:Fallback>
            <p:pic>
              <p:nvPicPr>
                <p:cNvPr id="222" name="Ink 221">
                  <a:extLst>
                    <a:ext uri="{FF2B5EF4-FFF2-40B4-BE49-F238E27FC236}">
                      <a16:creationId xmlns:a16="http://schemas.microsoft.com/office/drawing/2014/main" id="{2659ACC8-3741-DB48-9809-07285D65595C}"/>
                    </a:ext>
                  </a:extLst>
                </p:cNvPr>
                <p:cNvPicPr/>
                <p:nvPr/>
              </p:nvPicPr>
              <p:blipFill>
                <a:blip r:embed="rId341"/>
                <a:stretch>
                  <a:fillRect/>
                </a:stretch>
              </p:blipFill>
              <p:spPr>
                <a:xfrm>
                  <a:off x="8229670" y="4224703"/>
                  <a:ext cx="234720" cy="454680"/>
                </a:xfrm>
                <a:prstGeom prst="rect">
                  <a:avLst/>
                </a:prstGeom>
              </p:spPr>
            </p:pic>
          </mc:Fallback>
        </mc:AlternateContent>
      </p:grpSp>
    </p:spTree>
    <p:extLst>
      <p:ext uri="{BB962C8B-B14F-4D97-AF65-F5344CB8AC3E}">
        <p14:creationId xmlns:p14="http://schemas.microsoft.com/office/powerpoint/2010/main" val="243920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42D0C5C-009F-C14B-AE12-DE0585433D5A}"/>
                  </a:ext>
                </a:extLst>
              </p14:cNvPr>
              <p14:cNvContentPartPr/>
              <p14:nvPr/>
            </p14:nvContentPartPr>
            <p14:xfrm>
              <a:off x="5035390" y="1867063"/>
              <a:ext cx="174240" cy="4125960"/>
            </p14:xfrm>
          </p:contentPart>
        </mc:Choice>
        <mc:Fallback>
          <p:pic>
            <p:nvPicPr>
              <p:cNvPr id="3" name="Ink 2">
                <a:extLst>
                  <a:ext uri="{FF2B5EF4-FFF2-40B4-BE49-F238E27FC236}">
                    <a16:creationId xmlns:a16="http://schemas.microsoft.com/office/drawing/2014/main" id="{642D0C5C-009F-C14B-AE12-DE0585433D5A}"/>
                  </a:ext>
                </a:extLst>
              </p:cNvPr>
              <p:cNvPicPr/>
              <p:nvPr/>
            </p:nvPicPr>
            <p:blipFill>
              <a:blip r:embed="rId4"/>
              <a:stretch>
                <a:fillRect/>
              </a:stretch>
            </p:blipFill>
            <p:spPr>
              <a:xfrm>
                <a:off x="5019910" y="1851583"/>
                <a:ext cx="204480" cy="4156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903FBB2-C25B-CB42-8DEE-4285D0BBF62E}"/>
                  </a:ext>
                </a:extLst>
              </p14:cNvPr>
              <p14:cNvContentPartPr/>
              <p14:nvPr/>
            </p14:nvContentPartPr>
            <p14:xfrm>
              <a:off x="4752070" y="6250063"/>
              <a:ext cx="798120" cy="261000"/>
            </p14:xfrm>
          </p:contentPart>
        </mc:Choice>
        <mc:Fallback>
          <p:pic>
            <p:nvPicPr>
              <p:cNvPr id="4" name="Ink 3">
                <a:extLst>
                  <a:ext uri="{FF2B5EF4-FFF2-40B4-BE49-F238E27FC236}">
                    <a16:creationId xmlns:a16="http://schemas.microsoft.com/office/drawing/2014/main" id="{7903FBB2-C25B-CB42-8DEE-4285D0BBF62E}"/>
                  </a:ext>
                </a:extLst>
              </p:cNvPr>
              <p:cNvPicPr/>
              <p:nvPr/>
            </p:nvPicPr>
            <p:blipFill>
              <a:blip r:embed="rId6"/>
              <a:stretch>
                <a:fillRect/>
              </a:stretch>
            </p:blipFill>
            <p:spPr>
              <a:xfrm>
                <a:off x="4736950" y="6234943"/>
                <a:ext cx="82872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BA8FAD8F-BB40-6D4F-93D9-03E4200633B4}"/>
                  </a:ext>
                </a:extLst>
              </p14:cNvPr>
              <p14:cNvContentPartPr/>
              <p14:nvPr/>
            </p14:nvContentPartPr>
            <p14:xfrm>
              <a:off x="5373430" y="5501983"/>
              <a:ext cx="622080" cy="177120"/>
            </p14:xfrm>
          </p:contentPart>
        </mc:Choice>
        <mc:Fallback>
          <p:pic>
            <p:nvPicPr>
              <p:cNvPr id="5" name="Ink 4">
                <a:extLst>
                  <a:ext uri="{FF2B5EF4-FFF2-40B4-BE49-F238E27FC236}">
                    <a16:creationId xmlns:a16="http://schemas.microsoft.com/office/drawing/2014/main" id="{BA8FAD8F-BB40-6D4F-93D9-03E4200633B4}"/>
                  </a:ext>
                </a:extLst>
              </p:cNvPr>
              <p:cNvPicPr/>
              <p:nvPr/>
            </p:nvPicPr>
            <p:blipFill>
              <a:blip r:embed="rId8"/>
              <a:stretch>
                <a:fillRect/>
              </a:stretch>
            </p:blipFill>
            <p:spPr>
              <a:xfrm>
                <a:off x="5358310" y="5486503"/>
                <a:ext cx="652680" cy="207720"/>
              </a:xfrm>
              <a:prstGeom prst="rect">
                <a:avLst/>
              </a:prstGeom>
            </p:spPr>
          </p:pic>
        </mc:Fallback>
      </mc:AlternateContent>
    </p:spTree>
    <p:extLst>
      <p:ext uri="{BB962C8B-B14F-4D97-AF65-F5344CB8AC3E}">
        <p14:creationId xmlns:p14="http://schemas.microsoft.com/office/powerpoint/2010/main" val="622479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E66E29F-5227-2447-ADF6-F95D33E49A0C}"/>
                  </a:ext>
                </a:extLst>
              </p14:cNvPr>
              <p14:cNvContentPartPr/>
              <p14:nvPr/>
            </p14:nvContentPartPr>
            <p14:xfrm>
              <a:off x="3940630" y="3431263"/>
              <a:ext cx="23760" cy="220680"/>
            </p14:xfrm>
          </p:contentPart>
        </mc:Choice>
        <mc:Fallback>
          <p:pic>
            <p:nvPicPr>
              <p:cNvPr id="6" name="Ink 5">
                <a:extLst>
                  <a:ext uri="{FF2B5EF4-FFF2-40B4-BE49-F238E27FC236}">
                    <a16:creationId xmlns:a16="http://schemas.microsoft.com/office/drawing/2014/main" id="{EE66E29F-5227-2447-ADF6-F95D33E49A0C}"/>
                  </a:ext>
                </a:extLst>
              </p:cNvPr>
              <p:cNvPicPr/>
              <p:nvPr/>
            </p:nvPicPr>
            <p:blipFill>
              <a:blip r:embed="rId4"/>
              <a:stretch>
                <a:fillRect/>
              </a:stretch>
            </p:blipFill>
            <p:spPr>
              <a:xfrm>
                <a:off x="3925510" y="3416143"/>
                <a:ext cx="54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D9C10089-4564-D248-8492-CF5D690B3CE1}"/>
                  </a:ext>
                </a:extLst>
              </p14:cNvPr>
              <p14:cNvContentPartPr/>
              <p14:nvPr/>
            </p14:nvContentPartPr>
            <p14:xfrm>
              <a:off x="3751630" y="4823743"/>
              <a:ext cx="3960" cy="6120"/>
            </p14:xfrm>
          </p:contentPart>
        </mc:Choice>
        <mc:Fallback>
          <p:pic>
            <p:nvPicPr>
              <p:cNvPr id="7" name="Ink 6">
                <a:extLst>
                  <a:ext uri="{FF2B5EF4-FFF2-40B4-BE49-F238E27FC236}">
                    <a16:creationId xmlns:a16="http://schemas.microsoft.com/office/drawing/2014/main" id="{D9C10089-4564-D248-8492-CF5D690B3CE1}"/>
                  </a:ext>
                </a:extLst>
              </p:cNvPr>
              <p:cNvPicPr/>
              <p:nvPr/>
            </p:nvPicPr>
            <p:blipFill>
              <a:blip r:embed="rId6"/>
              <a:stretch>
                <a:fillRect/>
              </a:stretch>
            </p:blipFill>
            <p:spPr>
              <a:xfrm>
                <a:off x="3736510" y="4808623"/>
                <a:ext cx="345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AD3DC355-828D-5748-8B95-6C99DF55601F}"/>
                  </a:ext>
                </a:extLst>
              </p14:cNvPr>
              <p14:cNvContentPartPr/>
              <p14:nvPr/>
            </p14:nvContentPartPr>
            <p14:xfrm>
              <a:off x="3764950" y="4815103"/>
              <a:ext cx="5400" cy="720"/>
            </p14:xfrm>
          </p:contentPart>
        </mc:Choice>
        <mc:Fallback>
          <p:pic>
            <p:nvPicPr>
              <p:cNvPr id="8" name="Ink 7">
                <a:extLst>
                  <a:ext uri="{FF2B5EF4-FFF2-40B4-BE49-F238E27FC236}">
                    <a16:creationId xmlns:a16="http://schemas.microsoft.com/office/drawing/2014/main" id="{AD3DC355-828D-5748-8B95-6C99DF55601F}"/>
                  </a:ext>
                </a:extLst>
              </p:cNvPr>
              <p:cNvPicPr/>
              <p:nvPr/>
            </p:nvPicPr>
            <p:blipFill>
              <a:blip r:embed="rId6"/>
              <a:stretch>
                <a:fillRect/>
              </a:stretch>
            </p:blipFill>
            <p:spPr>
              <a:xfrm>
                <a:off x="3749470" y="4799983"/>
                <a:ext cx="36000" cy="31320"/>
              </a:xfrm>
              <a:prstGeom prst="rect">
                <a:avLst/>
              </a:prstGeom>
            </p:spPr>
          </p:pic>
        </mc:Fallback>
      </mc:AlternateContent>
      <p:grpSp>
        <p:nvGrpSpPr>
          <p:cNvPr id="12" name="Group 11">
            <a:extLst>
              <a:ext uri="{FF2B5EF4-FFF2-40B4-BE49-F238E27FC236}">
                <a16:creationId xmlns:a16="http://schemas.microsoft.com/office/drawing/2014/main" id="{A0C1FEFC-4559-7143-8397-66332FA81288}"/>
              </a:ext>
            </a:extLst>
          </p:cNvPr>
          <p:cNvGrpSpPr/>
          <p:nvPr/>
        </p:nvGrpSpPr>
        <p:grpSpPr>
          <a:xfrm>
            <a:off x="3760990" y="4778383"/>
            <a:ext cx="680040" cy="274680"/>
            <a:chOff x="3760990" y="4778383"/>
            <a:chExt cx="680040" cy="274680"/>
          </a:xfrm>
        </p:grpSpPr>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3150C04E-5F33-A241-A7F1-CCC927C8167D}"/>
                    </a:ext>
                  </a:extLst>
                </p14:cNvPr>
                <p14:cNvContentPartPr/>
                <p14:nvPr/>
              </p14:nvContentPartPr>
              <p14:xfrm>
                <a:off x="3760990" y="4786663"/>
                <a:ext cx="321120" cy="266400"/>
              </p14:xfrm>
            </p:contentPart>
          </mc:Choice>
          <mc:Fallback>
            <p:pic>
              <p:nvPicPr>
                <p:cNvPr id="9" name="Ink 8">
                  <a:extLst>
                    <a:ext uri="{FF2B5EF4-FFF2-40B4-BE49-F238E27FC236}">
                      <a16:creationId xmlns:a16="http://schemas.microsoft.com/office/drawing/2014/main" id="{3150C04E-5F33-A241-A7F1-CCC927C8167D}"/>
                    </a:ext>
                  </a:extLst>
                </p:cNvPr>
                <p:cNvPicPr/>
                <p:nvPr/>
              </p:nvPicPr>
              <p:blipFill>
                <a:blip r:embed="rId9"/>
                <a:stretch>
                  <a:fillRect/>
                </a:stretch>
              </p:blipFill>
              <p:spPr>
                <a:xfrm>
                  <a:off x="3745870" y="4771543"/>
                  <a:ext cx="3517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0E78255D-851C-2243-A06C-C2A02F5DBF34}"/>
                    </a:ext>
                  </a:extLst>
                </p14:cNvPr>
                <p14:cNvContentPartPr/>
                <p14:nvPr/>
              </p14:nvContentPartPr>
              <p14:xfrm>
                <a:off x="4029910" y="4778383"/>
                <a:ext cx="20160" cy="22320"/>
              </p14:xfrm>
            </p:contentPart>
          </mc:Choice>
          <mc:Fallback>
            <p:pic>
              <p:nvPicPr>
                <p:cNvPr id="10" name="Ink 9">
                  <a:extLst>
                    <a:ext uri="{FF2B5EF4-FFF2-40B4-BE49-F238E27FC236}">
                      <a16:creationId xmlns:a16="http://schemas.microsoft.com/office/drawing/2014/main" id="{0E78255D-851C-2243-A06C-C2A02F5DBF34}"/>
                    </a:ext>
                  </a:extLst>
                </p:cNvPr>
                <p:cNvPicPr/>
                <p:nvPr/>
              </p:nvPicPr>
              <p:blipFill>
                <a:blip r:embed="rId11"/>
                <a:stretch>
                  <a:fillRect/>
                </a:stretch>
              </p:blipFill>
              <p:spPr>
                <a:xfrm>
                  <a:off x="4014790" y="4763263"/>
                  <a:ext cx="507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C86FA9A0-2878-0C40-ABB3-5AF664BE9E3F}"/>
                    </a:ext>
                  </a:extLst>
                </p14:cNvPr>
                <p14:cNvContentPartPr/>
                <p14:nvPr/>
              </p14:nvContentPartPr>
              <p14:xfrm>
                <a:off x="4176430" y="4804303"/>
                <a:ext cx="264600" cy="193680"/>
              </p14:xfrm>
            </p:contentPart>
          </mc:Choice>
          <mc:Fallback>
            <p:pic>
              <p:nvPicPr>
                <p:cNvPr id="11" name="Ink 10">
                  <a:extLst>
                    <a:ext uri="{FF2B5EF4-FFF2-40B4-BE49-F238E27FC236}">
                      <a16:creationId xmlns:a16="http://schemas.microsoft.com/office/drawing/2014/main" id="{C86FA9A0-2878-0C40-ABB3-5AF664BE9E3F}"/>
                    </a:ext>
                  </a:extLst>
                </p:cNvPr>
                <p:cNvPicPr/>
                <p:nvPr/>
              </p:nvPicPr>
              <p:blipFill>
                <a:blip r:embed="rId13"/>
                <a:stretch>
                  <a:fillRect/>
                </a:stretch>
              </p:blipFill>
              <p:spPr>
                <a:xfrm>
                  <a:off x="4161310" y="4788823"/>
                  <a:ext cx="294840" cy="224280"/>
                </a:xfrm>
                <a:prstGeom prst="rect">
                  <a:avLst/>
                </a:prstGeom>
              </p:spPr>
            </p:pic>
          </mc:Fallback>
        </mc:AlternateContent>
      </p:grpSp>
      <p:grpSp>
        <p:nvGrpSpPr>
          <p:cNvPr id="19" name="Group 18">
            <a:extLst>
              <a:ext uri="{FF2B5EF4-FFF2-40B4-BE49-F238E27FC236}">
                <a16:creationId xmlns:a16="http://schemas.microsoft.com/office/drawing/2014/main" id="{07669070-0D1E-E743-B12E-AA8A3EE8D992}"/>
              </a:ext>
            </a:extLst>
          </p:cNvPr>
          <p:cNvGrpSpPr/>
          <p:nvPr/>
        </p:nvGrpSpPr>
        <p:grpSpPr>
          <a:xfrm>
            <a:off x="10068550" y="4747063"/>
            <a:ext cx="676800" cy="311400"/>
            <a:chOff x="10068550" y="4747063"/>
            <a:chExt cx="676800" cy="311400"/>
          </a:xfrm>
        </p:grpSpPr>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5B94A46B-5F20-4A4C-B749-87A9039E2EA6}"/>
                    </a:ext>
                  </a:extLst>
                </p14:cNvPr>
                <p14:cNvContentPartPr/>
                <p14:nvPr/>
              </p14:nvContentPartPr>
              <p14:xfrm>
                <a:off x="10068550" y="4856503"/>
                <a:ext cx="10440" cy="7200"/>
              </p14:xfrm>
            </p:contentPart>
          </mc:Choice>
          <mc:Fallback>
            <p:pic>
              <p:nvPicPr>
                <p:cNvPr id="13" name="Ink 12">
                  <a:extLst>
                    <a:ext uri="{FF2B5EF4-FFF2-40B4-BE49-F238E27FC236}">
                      <a16:creationId xmlns:a16="http://schemas.microsoft.com/office/drawing/2014/main" id="{5B94A46B-5F20-4A4C-B749-87A9039E2EA6}"/>
                    </a:ext>
                  </a:extLst>
                </p:cNvPr>
                <p:cNvPicPr/>
                <p:nvPr/>
              </p:nvPicPr>
              <p:blipFill>
                <a:blip r:embed="rId6"/>
                <a:stretch>
                  <a:fillRect/>
                </a:stretch>
              </p:blipFill>
              <p:spPr>
                <a:xfrm>
                  <a:off x="10053430" y="4841023"/>
                  <a:ext cx="406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D542CA40-86C4-1647-9EE5-622C2B25B1C5}"/>
                    </a:ext>
                  </a:extLst>
                </p14:cNvPr>
                <p14:cNvContentPartPr/>
                <p14:nvPr/>
              </p14:nvContentPartPr>
              <p14:xfrm>
                <a:off x="10078630" y="4845703"/>
                <a:ext cx="15480" cy="68400"/>
              </p14:xfrm>
            </p:contentPart>
          </mc:Choice>
          <mc:Fallback>
            <p:pic>
              <p:nvPicPr>
                <p:cNvPr id="14" name="Ink 13">
                  <a:extLst>
                    <a:ext uri="{FF2B5EF4-FFF2-40B4-BE49-F238E27FC236}">
                      <a16:creationId xmlns:a16="http://schemas.microsoft.com/office/drawing/2014/main" id="{D542CA40-86C4-1647-9EE5-622C2B25B1C5}"/>
                    </a:ext>
                  </a:extLst>
                </p:cNvPr>
                <p:cNvPicPr/>
                <p:nvPr/>
              </p:nvPicPr>
              <p:blipFill>
                <a:blip r:embed="rId16"/>
                <a:stretch>
                  <a:fillRect/>
                </a:stretch>
              </p:blipFill>
              <p:spPr>
                <a:xfrm>
                  <a:off x="10063510" y="4830223"/>
                  <a:ext cx="460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F6A1DBB3-6CD3-BF48-9836-756CD46E0F6E}"/>
                    </a:ext>
                  </a:extLst>
                </p14:cNvPr>
                <p14:cNvContentPartPr/>
                <p14:nvPr/>
              </p14:nvContentPartPr>
              <p14:xfrm>
                <a:off x="10111030" y="4757863"/>
                <a:ext cx="480960" cy="300600"/>
              </p14:xfrm>
            </p:contentPart>
          </mc:Choice>
          <mc:Fallback>
            <p:pic>
              <p:nvPicPr>
                <p:cNvPr id="16" name="Ink 15">
                  <a:extLst>
                    <a:ext uri="{FF2B5EF4-FFF2-40B4-BE49-F238E27FC236}">
                      <a16:creationId xmlns:a16="http://schemas.microsoft.com/office/drawing/2014/main" id="{F6A1DBB3-6CD3-BF48-9836-756CD46E0F6E}"/>
                    </a:ext>
                  </a:extLst>
                </p:cNvPr>
                <p:cNvPicPr/>
                <p:nvPr/>
              </p:nvPicPr>
              <p:blipFill>
                <a:blip r:embed="rId18"/>
                <a:stretch>
                  <a:fillRect/>
                </a:stretch>
              </p:blipFill>
              <p:spPr>
                <a:xfrm>
                  <a:off x="10095550" y="4742383"/>
                  <a:ext cx="51156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3E77FB09-3DE1-F04C-9973-5A0382E08C8B}"/>
                    </a:ext>
                  </a:extLst>
                </p14:cNvPr>
                <p14:cNvContentPartPr/>
                <p14:nvPr/>
              </p14:nvContentPartPr>
              <p14:xfrm>
                <a:off x="10566070" y="4763623"/>
                <a:ext cx="179280" cy="189000"/>
              </p14:xfrm>
            </p:contentPart>
          </mc:Choice>
          <mc:Fallback>
            <p:pic>
              <p:nvPicPr>
                <p:cNvPr id="17" name="Ink 16">
                  <a:extLst>
                    <a:ext uri="{FF2B5EF4-FFF2-40B4-BE49-F238E27FC236}">
                      <a16:creationId xmlns:a16="http://schemas.microsoft.com/office/drawing/2014/main" id="{3E77FB09-3DE1-F04C-9973-5A0382E08C8B}"/>
                    </a:ext>
                  </a:extLst>
                </p:cNvPr>
                <p:cNvPicPr/>
                <p:nvPr/>
              </p:nvPicPr>
              <p:blipFill>
                <a:blip r:embed="rId20"/>
                <a:stretch>
                  <a:fillRect/>
                </a:stretch>
              </p:blipFill>
              <p:spPr>
                <a:xfrm>
                  <a:off x="10550590" y="4748503"/>
                  <a:ext cx="2098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84A7FD33-1E56-DB46-A719-1ED13366388C}"/>
                    </a:ext>
                  </a:extLst>
                </p14:cNvPr>
                <p14:cNvContentPartPr/>
                <p14:nvPr/>
              </p14:nvContentPartPr>
              <p14:xfrm>
                <a:off x="10519990" y="4747063"/>
                <a:ext cx="212760" cy="300240"/>
              </p14:xfrm>
            </p:contentPart>
          </mc:Choice>
          <mc:Fallback>
            <p:pic>
              <p:nvPicPr>
                <p:cNvPr id="18" name="Ink 17">
                  <a:extLst>
                    <a:ext uri="{FF2B5EF4-FFF2-40B4-BE49-F238E27FC236}">
                      <a16:creationId xmlns:a16="http://schemas.microsoft.com/office/drawing/2014/main" id="{84A7FD33-1E56-DB46-A719-1ED13366388C}"/>
                    </a:ext>
                  </a:extLst>
                </p:cNvPr>
                <p:cNvPicPr/>
                <p:nvPr/>
              </p:nvPicPr>
              <p:blipFill>
                <a:blip r:embed="rId22"/>
                <a:stretch>
                  <a:fillRect/>
                </a:stretch>
              </p:blipFill>
              <p:spPr>
                <a:xfrm>
                  <a:off x="10504870" y="4731943"/>
                  <a:ext cx="243360" cy="330840"/>
                </a:xfrm>
                <a:prstGeom prst="rect">
                  <a:avLst/>
                </a:prstGeom>
              </p:spPr>
            </p:pic>
          </mc:Fallback>
        </mc:AlternateContent>
      </p:grpSp>
      <p:grpSp>
        <p:nvGrpSpPr>
          <p:cNvPr id="46" name="Group 45">
            <a:extLst>
              <a:ext uri="{FF2B5EF4-FFF2-40B4-BE49-F238E27FC236}">
                <a16:creationId xmlns:a16="http://schemas.microsoft.com/office/drawing/2014/main" id="{24FDFA57-2EA9-1B42-BC7D-ED0E9B3E1F05}"/>
              </a:ext>
            </a:extLst>
          </p:cNvPr>
          <p:cNvGrpSpPr/>
          <p:nvPr/>
        </p:nvGrpSpPr>
        <p:grpSpPr>
          <a:xfrm>
            <a:off x="1425670" y="582583"/>
            <a:ext cx="2472120" cy="1115280"/>
            <a:chOff x="1425670" y="582583"/>
            <a:chExt cx="2472120" cy="1115280"/>
          </a:xfrm>
        </p:grpSpPr>
        <mc:AlternateContent xmlns:mc="http://schemas.openxmlformats.org/markup-compatibility/2006">
          <mc:Choice xmlns:p14="http://schemas.microsoft.com/office/powerpoint/2010/main" Requires="p14">
            <p:contentPart p14:bwMode="auto" r:id="rId23">
              <p14:nvContentPartPr>
                <p14:cNvPr id="3" name="Ink 2">
                  <a:extLst>
                    <a:ext uri="{FF2B5EF4-FFF2-40B4-BE49-F238E27FC236}">
                      <a16:creationId xmlns:a16="http://schemas.microsoft.com/office/drawing/2014/main" id="{D2258A12-CD42-644B-8B58-C7D0D739AAEA}"/>
                    </a:ext>
                  </a:extLst>
                </p14:cNvPr>
                <p14:cNvContentPartPr/>
                <p14:nvPr/>
              </p14:nvContentPartPr>
              <p14:xfrm>
                <a:off x="1697830" y="859783"/>
                <a:ext cx="246240" cy="56160"/>
              </p14:xfrm>
            </p:contentPart>
          </mc:Choice>
          <mc:Fallback>
            <p:pic>
              <p:nvPicPr>
                <p:cNvPr id="3" name="Ink 2">
                  <a:extLst>
                    <a:ext uri="{FF2B5EF4-FFF2-40B4-BE49-F238E27FC236}">
                      <a16:creationId xmlns:a16="http://schemas.microsoft.com/office/drawing/2014/main" id="{D2258A12-CD42-644B-8B58-C7D0D739AAEA}"/>
                    </a:ext>
                  </a:extLst>
                </p:cNvPr>
                <p:cNvPicPr/>
                <p:nvPr/>
              </p:nvPicPr>
              <p:blipFill>
                <a:blip r:embed="rId24"/>
                <a:stretch>
                  <a:fillRect/>
                </a:stretch>
              </p:blipFill>
              <p:spPr>
                <a:xfrm>
                  <a:off x="1682350" y="844663"/>
                  <a:ext cx="2768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 name="Ink 3">
                  <a:extLst>
                    <a:ext uri="{FF2B5EF4-FFF2-40B4-BE49-F238E27FC236}">
                      <a16:creationId xmlns:a16="http://schemas.microsoft.com/office/drawing/2014/main" id="{C67BA6B6-ECC8-ED4B-9D3D-6409686D85BA}"/>
                    </a:ext>
                  </a:extLst>
                </p14:cNvPr>
                <p14:cNvContentPartPr/>
                <p14:nvPr/>
              </p14:nvContentPartPr>
              <p14:xfrm>
                <a:off x="1667590" y="892183"/>
                <a:ext cx="313200" cy="462960"/>
              </p14:xfrm>
            </p:contentPart>
          </mc:Choice>
          <mc:Fallback>
            <p:pic>
              <p:nvPicPr>
                <p:cNvPr id="4" name="Ink 3">
                  <a:extLst>
                    <a:ext uri="{FF2B5EF4-FFF2-40B4-BE49-F238E27FC236}">
                      <a16:creationId xmlns:a16="http://schemas.microsoft.com/office/drawing/2014/main" id="{C67BA6B6-ECC8-ED4B-9D3D-6409686D85BA}"/>
                    </a:ext>
                  </a:extLst>
                </p:cNvPr>
                <p:cNvPicPr/>
                <p:nvPr/>
              </p:nvPicPr>
              <p:blipFill>
                <a:blip r:embed="rId26"/>
                <a:stretch>
                  <a:fillRect/>
                </a:stretch>
              </p:blipFill>
              <p:spPr>
                <a:xfrm>
                  <a:off x="1652110" y="877063"/>
                  <a:ext cx="3438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6" name="Ink 35">
                  <a:extLst>
                    <a:ext uri="{FF2B5EF4-FFF2-40B4-BE49-F238E27FC236}">
                      <a16:creationId xmlns:a16="http://schemas.microsoft.com/office/drawing/2014/main" id="{FC78C947-AB36-6945-9606-6B1362B1D7DF}"/>
                    </a:ext>
                  </a:extLst>
                </p14:cNvPr>
                <p14:cNvContentPartPr/>
                <p14:nvPr/>
              </p14:nvContentPartPr>
              <p14:xfrm>
                <a:off x="2158270" y="1000903"/>
                <a:ext cx="64800" cy="64440"/>
              </p14:xfrm>
            </p:contentPart>
          </mc:Choice>
          <mc:Fallback>
            <p:pic>
              <p:nvPicPr>
                <p:cNvPr id="36" name="Ink 35">
                  <a:extLst>
                    <a:ext uri="{FF2B5EF4-FFF2-40B4-BE49-F238E27FC236}">
                      <a16:creationId xmlns:a16="http://schemas.microsoft.com/office/drawing/2014/main" id="{FC78C947-AB36-6945-9606-6B1362B1D7DF}"/>
                    </a:ext>
                  </a:extLst>
                </p:cNvPr>
                <p:cNvPicPr/>
                <p:nvPr/>
              </p:nvPicPr>
              <p:blipFill>
                <a:blip r:embed="rId28"/>
                <a:stretch>
                  <a:fillRect/>
                </a:stretch>
              </p:blipFill>
              <p:spPr>
                <a:xfrm>
                  <a:off x="2142790" y="985783"/>
                  <a:ext cx="954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7" name="Ink 36">
                  <a:extLst>
                    <a:ext uri="{FF2B5EF4-FFF2-40B4-BE49-F238E27FC236}">
                      <a16:creationId xmlns:a16="http://schemas.microsoft.com/office/drawing/2014/main" id="{37663CFB-315D-7A49-9EA6-A74861F49F31}"/>
                    </a:ext>
                  </a:extLst>
                </p14:cNvPr>
                <p14:cNvContentPartPr/>
                <p14:nvPr/>
              </p14:nvContentPartPr>
              <p14:xfrm>
                <a:off x="2369950" y="800023"/>
                <a:ext cx="1006560" cy="303120"/>
              </p14:xfrm>
            </p:contentPart>
          </mc:Choice>
          <mc:Fallback>
            <p:pic>
              <p:nvPicPr>
                <p:cNvPr id="37" name="Ink 36">
                  <a:extLst>
                    <a:ext uri="{FF2B5EF4-FFF2-40B4-BE49-F238E27FC236}">
                      <a16:creationId xmlns:a16="http://schemas.microsoft.com/office/drawing/2014/main" id="{37663CFB-315D-7A49-9EA6-A74861F49F31}"/>
                    </a:ext>
                  </a:extLst>
                </p:cNvPr>
                <p:cNvPicPr/>
                <p:nvPr/>
              </p:nvPicPr>
              <p:blipFill>
                <a:blip r:embed="rId30"/>
                <a:stretch>
                  <a:fillRect/>
                </a:stretch>
              </p:blipFill>
              <p:spPr>
                <a:xfrm>
                  <a:off x="2354470" y="784543"/>
                  <a:ext cx="10368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Ink 37">
                  <a:extLst>
                    <a:ext uri="{FF2B5EF4-FFF2-40B4-BE49-F238E27FC236}">
                      <a16:creationId xmlns:a16="http://schemas.microsoft.com/office/drawing/2014/main" id="{881E5A11-8C13-8A44-A399-9ABA436130D0}"/>
                    </a:ext>
                  </a:extLst>
                </p14:cNvPr>
                <p14:cNvContentPartPr/>
                <p14:nvPr/>
              </p14:nvContentPartPr>
              <p14:xfrm>
                <a:off x="2374990" y="1138783"/>
                <a:ext cx="1062000" cy="314640"/>
              </p14:xfrm>
            </p:contentPart>
          </mc:Choice>
          <mc:Fallback>
            <p:pic>
              <p:nvPicPr>
                <p:cNvPr id="38" name="Ink 37">
                  <a:extLst>
                    <a:ext uri="{FF2B5EF4-FFF2-40B4-BE49-F238E27FC236}">
                      <a16:creationId xmlns:a16="http://schemas.microsoft.com/office/drawing/2014/main" id="{881E5A11-8C13-8A44-A399-9ABA436130D0}"/>
                    </a:ext>
                  </a:extLst>
                </p:cNvPr>
                <p:cNvPicPr/>
                <p:nvPr/>
              </p:nvPicPr>
              <p:blipFill>
                <a:blip r:embed="rId32"/>
                <a:stretch>
                  <a:fillRect/>
                </a:stretch>
              </p:blipFill>
              <p:spPr>
                <a:xfrm>
                  <a:off x="2359870" y="1123303"/>
                  <a:ext cx="109224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9" name="Ink 38">
                  <a:extLst>
                    <a:ext uri="{FF2B5EF4-FFF2-40B4-BE49-F238E27FC236}">
                      <a16:creationId xmlns:a16="http://schemas.microsoft.com/office/drawing/2014/main" id="{904479FA-8A7C-2E49-9F52-54BDB4C5A01A}"/>
                    </a:ext>
                  </a:extLst>
                </p14:cNvPr>
                <p14:cNvContentPartPr/>
                <p14:nvPr/>
              </p14:nvContentPartPr>
              <p14:xfrm>
                <a:off x="3538150" y="1134823"/>
                <a:ext cx="39600" cy="14400"/>
              </p14:xfrm>
            </p:contentPart>
          </mc:Choice>
          <mc:Fallback>
            <p:pic>
              <p:nvPicPr>
                <p:cNvPr id="39" name="Ink 38">
                  <a:extLst>
                    <a:ext uri="{FF2B5EF4-FFF2-40B4-BE49-F238E27FC236}">
                      <a16:creationId xmlns:a16="http://schemas.microsoft.com/office/drawing/2014/main" id="{904479FA-8A7C-2E49-9F52-54BDB4C5A01A}"/>
                    </a:ext>
                  </a:extLst>
                </p:cNvPr>
                <p:cNvPicPr/>
                <p:nvPr/>
              </p:nvPicPr>
              <p:blipFill>
                <a:blip r:embed="rId34"/>
                <a:stretch>
                  <a:fillRect/>
                </a:stretch>
              </p:blipFill>
              <p:spPr>
                <a:xfrm>
                  <a:off x="3523030" y="1119703"/>
                  <a:ext cx="698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0" name="Ink 39">
                  <a:extLst>
                    <a:ext uri="{FF2B5EF4-FFF2-40B4-BE49-F238E27FC236}">
                      <a16:creationId xmlns:a16="http://schemas.microsoft.com/office/drawing/2014/main" id="{C590F1B8-AC1F-8347-8018-8FC924C739EE}"/>
                    </a:ext>
                  </a:extLst>
                </p14:cNvPr>
                <p14:cNvContentPartPr/>
                <p14:nvPr/>
              </p14:nvContentPartPr>
              <p14:xfrm>
                <a:off x="1494790" y="1270903"/>
                <a:ext cx="2123640" cy="426960"/>
              </p14:xfrm>
            </p:contentPart>
          </mc:Choice>
          <mc:Fallback>
            <p:pic>
              <p:nvPicPr>
                <p:cNvPr id="40" name="Ink 39">
                  <a:extLst>
                    <a:ext uri="{FF2B5EF4-FFF2-40B4-BE49-F238E27FC236}">
                      <a16:creationId xmlns:a16="http://schemas.microsoft.com/office/drawing/2014/main" id="{C590F1B8-AC1F-8347-8018-8FC924C739EE}"/>
                    </a:ext>
                  </a:extLst>
                </p:cNvPr>
                <p:cNvPicPr/>
                <p:nvPr/>
              </p:nvPicPr>
              <p:blipFill>
                <a:blip r:embed="rId36"/>
                <a:stretch>
                  <a:fillRect/>
                </a:stretch>
              </p:blipFill>
              <p:spPr>
                <a:xfrm>
                  <a:off x="1479310" y="1255783"/>
                  <a:ext cx="215424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1" name="Ink 40">
                  <a:extLst>
                    <a:ext uri="{FF2B5EF4-FFF2-40B4-BE49-F238E27FC236}">
                      <a16:creationId xmlns:a16="http://schemas.microsoft.com/office/drawing/2014/main" id="{8EA4E26E-ECDF-D045-A6AF-A8B7145DAF74}"/>
                    </a:ext>
                  </a:extLst>
                </p14:cNvPr>
                <p14:cNvContentPartPr/>
                <p14:nvPr/>
              </p14:nvContentPartPr>
              <p14:xfrm>
                <a:off x="1425670" y="933583"/>
                <a:ext cx="2049120" cy="455760"/>
              </p14:xfrm>
            </p:contentPart>
          </mc:Choice>
          <mc:Fallback>
            <p:pic>
              <p:nvPicPr>
                <p:cNvPr id="41" name="Ink 40">
                  <a:extLst>
                    <a:ext uri="{FF2B5EF4-FFF2-40B4-BE49-F238E27FC236}">
                      <a16:creationId xmlns:a16="http://schemas.microsoft.com/office/drawing/2014/main" id="{8EA4E26E-ECDF-D045-A6AF-A8B7145DAF74}"/>
                    </a:ext>
                  </a:extLst>
                </p:cNvPr>
                <p:cNvPicPr/>
                <p:nvPr/>
              </p:nvPicPr>
              <p:blipFill>
                <a:blip r:embed="rId38"/>
                <a:stretch>
                  <a:fillRect/>
                </a:stretch>
              </p:blipFill>
              <p:spPr>
                <a:xfrm>
                  <a:off x="1410550" y="918463"/>
                  <a:ext cx="207972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5" name="Ink 44">
                  <a:extLst>
                    <a:ext uri="{FF2B5EF4-FFF2-40B4-BE49-F238E27FC236}">
                      <a16:creationId xmlns:a16="http://schemas.microsoft.com/office/drawing/2014/main" id="{35D4D605-ACC7-1D42-9E2B-EF133A29F05E}"/>
                    </a:ext>
                  </a:extLst>
                </p14:cNvPr>
                <p14:cNvContentPartPr/>
                <p14:nvPr/>
              </p14:nvContentPartPr>
              <p14:xfrm>
                <a:off x="1557790" y="582583"/>
                <a:ext cx="2340000" cy="1017000"/>
              </p14:xfrm>
            </p:contentPart>
          </mc:Choice>
          <mc:Fallback>
            <p:pic>
              <p:nvPicPr>
                <p:cNvPr id="45" name="Ink 44">
                  <a:extLst>
                    <a:ext uri="{FF2B5EF4-FFF2-40B4-BE49-F238E27FC236}">
                      <a16:creationId xmlns:a16="http://schemas.microsoft.com/office/drawing/2014/main" id="{35D4D605-ACC7-1D42-9E2B-EF133A29F05E}"/>
                    </a:ext>
                  </a:extLst>
                </p:cNvPr>
                <p:cNvPicPr/>
                <p:nvPr/>
              </p:nvPicPr>
              <p:blipFill>
                <a:blip r:embed="rId40"/>
                <a:stretch>
                  <a:fillRect/>
                </a:stretch>
              </p:blipFill>
              <p:spPr>
                <a:xfrm>
                  <a:off x="1542670" y="567463"/>
                  <a:ext cx="2370600" cy="104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47" name="Ink 46">
                <a:extLst>
                  <a:ext uri="{FF2B5EF4-FFF2-40B4-BE49-F238E27FC236}">
                    <a16:creationId xmlns:a16="http://schemas.microsoft.com/office/drawing/2014/main" id="{9C194C9F-060E-F342-98F0-1E9E67EFC4B9}"/>
                  </a:ext>
                </a:extLst>
              </p14:cNvPr>
              <p14:cNvContentPartPr/>
              <p14:nvPr/>
            </p14:nvContentPartPr>
            <p14:xfrm>
              <a:off x="7583110" y="3396343"/>
              <a:ext cx="42120" cy="421200"/>
            </p14:xfrm>
          </p:contentPart>
        </mc:Choice>
        <mc:Fallback>
          <p:pic>
            <p:nvPicPr>
              <p:cNvPr id="47" name="Ink 46">
                <a:extLst>
                  <a:ext uri="{FF2B5EF4-FFF2-40B4-BE49-F238E27FC236}">
                    <a16:creationId xmlns:a16="http://schemas.microsoft.com/office/drawing/2014/main" id="{9C194C9F-060E-F342-98F0-1E9E67EFC4B9}"/>
                  </a:ext>
                </a:extLst>
              </p:cNvPr>
              <p:cNvPicPr/>
              <p:nvPr/>
            </p:nvPicPr>
            <p:blipFill>
              <a:blip r:embed="rId42"/>
              <a:stretch>
                <a:fillRect/>
              </a:stretch>
            </p:blipFill>
            <p:spPr>
              <a:xfrm>
                <a:off x="7567630" y="3381223"/>
                <a:ext cx="72720" cy="451800"/>
              </a:xfrm>
              <a:prstGeom prst="rect">
                <a:avLst/>
              </a:prstGeom>
            </p:spPr>
          </p:pic>
        </mc:Fallback>
      </mc:AlternateContent>
      <p:grpSp>
        <p:nvGrpSpPr>
          <p:cNvPr id="53" name="Group 52">
            <a:extLst>
              <a:ext uri="{FF2B5EF4-FFF2-40B4-BE49-F238E27FC236}">
                <a16:creationId xmlns:a16="http://schemas.microsoft.com/office/drawing/2014/main" id="{E0235CA2-CB9D-D844-B51D-41B15350F1D7}"/>
              </a:ext>
            </a:extLst>
          </p:cNvPr>
          <p:cNvGrpSpPr/>
          <p:nvPr/>
        </p:nvGrpSpPr>
        <p:grpSpPr>
          <a:xfrm>
            <a:off x="3960430" y="2736103"/>
            <a:ext cx="6098760" cy="1515600"/>
            <a:chOff x="3960430" y="2736103"/>
            <a:chExt cx="6098760" cy="1515600"/>
          </a:xfrm>
        </p:grpSpPr>
        <mc:AlternateContent xmlns:mc="http://schemas.openxmlformats.org/markup-compatibility/2006">
          <mc:Choice xmlns:p14="http://schemas.microsoft.com/office/powerpoint/2010/main" Requires="p14">
            <p:contentPart p14:bwMode="auto" r:id="rId43">
              <p14:nvContentPartPr>
                <p14:cNvPr id="22" name="Ink 21">
                  <a:extLst>
                    <a:ext uri="{FF2B5EF4-FFF2-40B4-BE49-F238E27FC236}">
                      <a16:creationId xmlns:a16="http://schemas.microsoft.com/office/drawing/2014/main" id="{6A81BA06-10C0-6A44-87A8-125DE8956ABB}"/>
                    </a:ext>
                  </a:extLst>
                </p14:cNvPr>
                <p14:cNvContentPartPr/>
                <p14:nvPr/>
              </p14:nvContentPartPr>
              <p14:xfrm>
                <a:off x="8910430" y="3212743"/>
                <a:ext cx="115920" cy="336960"/>
              </p14:xfrm>
            </p:contentPart>
          </mc:Choice>
          <mc:Fallback>
            <p:pic>
              <p:nvPicPr>
                <p:cNvPr id="22" name="Ink 21">
                  <a:extLst>
                    <a:ext uri="{FF2B5EF4-FFF2-40B4-BE49-F238E27FC236}">
                      <a16:creationId xmlns:a16="http://schemas.microsoft.com/office/drawing/2014/main" id="{6A81BA06-10C0-6A44-87A8-125DE8956ABB}"/>
                    </a:ext>
                  </a:extLst>
                </p:cNvPr>
                <p:cNvPicPr/>
                <p:nvPr/>
              </p:nvPicPr>
              <p:blipFill>
                <a:blip r:embed="rId44"/>
                <a:stretch>
                  <a:fillRect/>
                </a:stretch>
              </p:blipFill>
              <p:spPr>
                <a:xfrm>
                  <a:off x="8895310" y="3197623"/>
                  <a:ext cx="14652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id="{D14B7ED9-551C-4044-AC09-E8516793C6D4}"/>
                    </a:ext>
                  </a:extLst>
                </p14:cNvPr>
                <p14:cNvContentPartPr/>
                <p14:nvPr/>
              </p14:nvContentPartPr>
              <p14:xfrm>
                <a:off x="8889550" y="2736103"/>
                <a:ext cx="240480" cy="347760"/>
              </p14:xfrm>
            </p:contentPart>
          </mc:Choice>
          <mc:Fallback>
            <p:pic>
              <p:nvPicPr>
                <p:cNvPr id="32" name="Ink 31">
                  <a:extLst>
                    <a:ext uri="{FF2B5EF4-FFF2-40B4-BE49-F238E27FC236}">
                      <a16:creationId xmlns:a16="http://schemas.microsoft.com/office/drawing/2014/main" id="{D14B7ED9-551C-4044-AC09-E8516793C6D4}"/>
                    </a:ext>
                  </a:extLst>
                </p:cNvPr>
                <p:cNvPicPr/>
                <p:nvPr/>
              </p:nvPicPr>
              <p:blipFill>
                <a:blip r:embed="rId46"/>
                <a:stretch>
                  <a:fillRect/>
                </a:stretch>
              </p:blipFill>
              <p:spPr>
                <a:xfrm>
                  <a:off x="8874430" y="2720983"/>
                  <a:ext cx="2710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Ink 32">
                  <a:extLst>
                    <a:ext uri="{FF2B5EF4-FFF2-40B4-BE49-F238E27FC236}">
                      <a16:creationId xmlns:a16="http://schemas.microsoft.com/office/drawing/2014/main" id="{A95641BC-3EBE-AE4D-BF07-F255ABAAC0FF}"/>
                    </a:ext>
                  </a:extLst>
                </p14:cNvPr>
                <p14:cNvContentPartPr/>
                <p14:nvPr/>
              </p14:nvContentPartPr>
              <p14:xfrm>
                <a:off x="9261430" y="2946703"/>
                <a:ext cx="236160" cy="249120"/>
              </p14:xfrm>
            </p:contentPart>
          </mc:Choice>
          <mc:Fallback>
            <p:pic>
              <p:nvPicPr>
                <p:cNvPr id="33" name="Ink 32">
                  <a:extLst>
                    <a:ext uri="{FF2B5EF4-FFF2-40B4-BE49-F238E27FC236}">
                      <a16:creationId xmlns:a16="http://schemas.microsoft.com/office/drawing/2014/main" id="{A95641BC-3EBE-AE4D-BF07-F255ABAAC0FF}"/>
                    </a:ext>
                  </a:extLst>
                </p:cNvPr>
                <p:cNvPicPr/>
                <p:nvPr/>
              </p:nvPicPr>
              <p:blipFill>
                <a:blip r:embed="rId48"/>
                <a:stretch>
                  <a:fillRect/>
                </a:stretch>
              </p:blipFill>
              <p:spPr>
                <a:xfrm>
                  <a:off x="9245950" y="2931583"/>
                  <a:ext cx="2667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3" name="Ink 42">
                  <a:extLst>
                    <a:ext uri="{FF2B5EF4-FFF2-40B4-BE49-F238E27FC236}">
                      <a16:creationId xmlns:a16="http://schemas.microsoft.com/office/drawing/2014/main" id="{906CB43E-8427-C441-953D-2DB52724A4ED}"/>
                    </a:ext>
                  </a:extLst>
                </p14:cNvPr>
                <p14:cNvContentPartPr/>
                <p14:nvPr/>
              </p14:nvContentPartPr>
              <p14:xfrm>
                <a:off x="4294870" y="3446743"/>
                <a:ext cx="163800" cy="430920"/>
              </p14:xfrm>
            </p:contentPart>
          </mc:Choice>
          <mc:Fallback>
            <p:pic>
              <p:nvPicPr>
                <p:cNvPr id="43" name="Ink 42">
                  <a:extLst>
                    <a:ext uri="{FF2B5EF4-FFF2-40B4-BE49-F238E27FC236}">
                      <a16:creationId xmlns:a16="http://schemas.microsoft.com/office/drawing/2014/main" id="{906CB43E-8427-C441-953D-2DB52724A4ED}"/>
                    </a:ext>
                  </a:extLst>
                </p:cNvPr>
                <p:cNvPicPr/>
                <p:nvPr/>
              </p:nvPicPr>
              <p:blipFill>
                <a:blip r:embed="rId50"/>
                <a:stretch>
                  <a:fillRect/>
                </a:stretch>
              </p:blipFill>
              <p:spPr>
                <a:xfrm>
                  <a:off x="4279750" y="3431263"/>
                  <a:ext cx="19440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4" name="Ink 43">
                  <a:extLst>
                    <a:ext uri="{FF2B5EF4-FFF2-40B4-BE49-F238E27FC236}">
                      <a16:creationId xmlns:a16="http://schemas.microsoft.com/office/drawing/2014/main" id="{5C0BE2D3-2C0E-1E4E-8995-225B214EB339}"/>
                    </a:ext>
                  </a:extLst>
                </p14:cNvPr>
                <p14:cNvContentPartPr/>
                <p14:nvPr/>
              </p14:nvContentPartPr>
              <p14:xfrm>
                <a:off x="7002070" y="3404623"/>
                <a:ext cx="251640" cy="573840"/>
              </p14:xfrm>
            </p:contentPart>
          </mc:Choice>
          <mc:Fallback>
            <p:pic>
              <p:nvPicPr>
                <p:cNvPr id="44" name="Ink 43">
                  <a:extLst>
                    <a:ext uri="{FF2B5EF4-FFF2-40B4-BE49-F238E27FC236}">
                      <a16:creationId xmlns:a16="http://schemas.microsoft.com/office/drawing/2014/main" id="{5C0BE2D3-2C0E-1E4E-8995-225B214EB339}"/>
                    </a:ext>
                  </a:extLst>
                </p:cNvPr>
                <p:cNvPicPr/>
                <p:nvPr/>
              </p:nvPicPr>
              <p:blipFill>
                <a:blip r:embed="rId52"/>
                <a:stretch>
                  <a:fillRect/>
                </a:stretch>
              </p:blipFill>
              <p:spPr>
                <a:xfrm>
                  <a:off x="6986950" y="3389503"/>
                  <a:ext cx="28224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 name="Ink 19">
                  <a:extLst>
                    <a:ext uri="{FF2B5EF4-FFF2-40B4-BE49-F238E27FC236}">
                      <a16:creationId xmlns:a16="http://schemas.microsoft.com/office/drawing/2014/main" id="{820374B8-72F3-1E49-9232-0ED9CFE1F419}"/>
                    </a:ext>
                  </a:extLst>
                </p14:cNvPr>
                <p14:cNvContentPartPr/>
                <p14:nvPr/>
              </p14:nvContentPartPr>
              <p14:xfrm>
                <a:off x="7285390" y="3203023"/>
                <a:ext cx="139320" cy="289080"/>
              </p14:xfrm>
            </p:contentPart>
          </mc:Choice>
          <mc:Fallback>
            <p:pic>
              <p:nvPicPr>
                <p:cNvPr id="20" name="Ink 19">
                  <a:extLst>
                    <a:ext uri="{FF2B5EF4-FFF2-40B4-BE49-F238E27FC236}">
                      <a16:creationId xmlns:a16="http://schemas.microsoft.com/office/drawing/2014/main" id="{820374B8-72F3-1E49-9232-0ED9CFE1F419}"/>
                    </a:ext>
                  </a:extLst>
                </p:cNvPr>
                <p:cNvPicPr/>
                <p:nvPr/>
              </p:nvPicPr>
              <p:blipFill>
                <a:blip r:embed="rId54"/>
                <a:stretch>
                  <a:fillRect/>
                </a:stretch>
              </p:blipFill>
              <p:spPr>
                <a:xfrm>
                  <a:off x="7270270" y="3187543"/>
                  <a:ext cx="1699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1" name="Ink 20">
                  <a:extLst>
                    <a:ext uri="{FF2B5EF4-FFF2-40B4-BE49-F238E27FC236}">
                      <a16:creationId xmlns:a16="http://schemas.microsoft.com/office/drawing/2014/main" id="{AA1075AD-9D80-DC4B-9D80-C4FD4414B991}"/>
                    </a:ext>
                  </a:extLst>
                </p14:cNvPr>
                <p14:cNvContentPartPr/>
                <p14:nvPr/>
              </p14:nvContentPartPr>
              <p14:xfrm>
                <a:off x="7593910" y="3191863"/>
                <a:ext cx="133560" cy="301680"/>
              </p14:xfrm>
            </p:contentPart>
          </mc:Choice>
          <mc:Fallback>
            <p:pic>
              <p:nvPicPr>
                <p:cNvPr id="21" name="Ink 20">
                  <a:extLst>
                    <a:ext uri="{FF2B5EF4-FFF2-40B4-BE49-F238E27FC236}">
                      <a16:creationId xmlns:a16="http://schemas.microsoft.com/office/drawing/2014/main" id="{AA1075AD-9D80-DC4B-9D80-C4FD4414B991}"/>
                    </a:ext>
                  </a:extLst>
                </p:cNvPr>
                <p:cNvPicPr/>
                <p:nvPr/>
              </p:nvPicPr>
              <p:blipFill>
                <a:blip r:embed="rId56"/>
                <a:stretch>
                  <a:fillRect/>
                </a:stretch>
              </p:blipFill>
              <p:spPr>
                <a:xfrm>
                  <a:off x="7578790" y="3176743"/>
                  <a:ext cx="1638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4" name="Ink 23">
                  <a:extLst>
                    <a:ext uri="{FF2B5EF4-FFF2-40B4-BE49-F238E27FC236}">
                      <a16:creationId xmlns:a16="http://schemas.microsoft.com/office/drawing/2014/main" id="{ACDB8FF7-E855-314D-B08B-A017A80DC176}"/>
                    </a:ext>
                  </a:extLst>
                </p14:cNvPr>
                <p14:cNvContentPartPr/>
                <p14:nvPr/>
              </p14:nvContentPartPr>
              <p14:xfrm>
                <a:off x="7027630" y="2997823"/>
                <a:ext cx="165240" cy="177480"/>
              </p14:xfrm>
            </p:contentPart>
          </mc:Choice>
          <mc:Fallback>
            <p:pic>
              <p:nvPicPr>
                <p:cNvPr id="24" name="Ink 23">
                  <a:extLst>
                    <a:ext uri="{FF2B5EF4-FFF2-40B4-BE49-F238E27FC236}">
                      <a16:creationId xmlns:a16="http://schemas.microsoft.com/office/drawing/2014/main" id="{ACDB8FF7-E855-314D-B08B-A017A80DC176}"/>
                    </a:ext>
                  </a:extLst>
                </p:cNvPr>
                <p:cNvPicPr/>
                <p:nvPr/>
              </p:nvPicPr>
              <p:blipFill>
                <a:blip r:embed="rId58"/>
                <a:stretch>
                  <a:fillRect/>
                </a:stretch>
              </p:blipFill>
              <p:spPr>
                <a:xfrm>
                  <a:off x="7012510" y="2982703"/>
                  <a:ext cx="1954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5" name="Ink 24">
                  <a:extLst>
                    <a:ext uri="{FF2B5EF4-FFF2-40B4-BE49-F238E27FC236}">
                      <a16:creationId xmlns:a16="http://schemas.microsoft.com/office/drawing/2014/main" id="{2A8EEDBF-78B2-E043-9524-5C61D7D2BA7F}"/>
                    </a:ext>
                  </a:extLst>
                </p14:cNvPr>
                <p14:cNvContentPartPr/>
                <p14:nvPr/>
              </p14:nvContentPartPr>
              <p14:xfrm>
                <a:off x="7279990" y="3114823"/>
                <a:ext cx="49320" cy="130320"/>
              </p14:xfrm>
            </p:contentPart>
          </mc:Choice>
          <mc:Fallback>
            <p:pic>
              <p:nvPicPr>
                <p:cNvPr id="25" name="Ink 24">
                  <a:extLst>
                    <a:ext uri="{FF2B5EF4-FFF2-40B4-BE49-F238E27FC236}">
                      <a16:creationId xmlns:a16="http://schemas.microsoft.com/office/drawing/2014/main" id="{2A8EEDBF-78B2-E043-9524-5C61D7D2BA7F}"/>
                    </a:ext>
                  </a:extLst>
                </p:cNvPr>
                <p:cNvPicPr/>
                <p:nvPr/>
              </p:nvPicPr>
              <p:blipFill>
                <a:blip r:embed="rId60"/>
                <a:stretch>
                  <a:fillRect/>
                </a:stretch>
              </p:blipFill>
              <p:spPr>
                <a:xfrm>
                  <a:off x="7264510" y="3099703"/>
                  <a:ext cx="79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7" name="Ink 26">
                  <a:extLst>
                    <a:ext uri="{FF2B5EF4-FFF2-40B4-BE49-F238E27FC236}">
                      <a16:creationId xmlns:a16="http://schemas.microsoft.com/office/drawing/2014/main" id="{545ACF49-C7DE-1F48-85A2-FA1005977E7B}"/>
                    </a:ext>
                  </a:extLst>
                </p14:cNvPr>
                <p14:cNvContentPartPr/>
                <p14:nvPr/>
              </p14:nvContentPartPr>
              <p14:xfrm>
                <a:off x="7114030" y="3130303"/>
                <a:ext cx="114480" cy="93240"/>
              </p14:xfrm>
            </p:contentPart>
          </mc:Choice>
          <mc:Fallback>
            <p:pic>
              <p:nvPicPr>
                <p:cNvPr id="27" name="Ink 26">
                  <a:extLst>
                    <a:ext uri="{FF2B5EF4-FFF2-40B4-BE49-F238E27FC236}">
                      <a16:creationId xmlns:a16="http://schemas.microsoft.com/office/drawing/2014/main" id="{545ACF49-C7DE-1F48-85A2-FA1005977E7B}"/>
                    </a:ext>
                  </a:extLst>
                </p:cNvPr>
                <p:cNvPicPr/>
                <p:nvPr/>
              </p:nvPicPr>
              <p:blipFill>
                <a:blip r:embed="rId62"/>
                <a:stretch>
                  <a:fillRect/>
                </a:stretch>
              </p:blipFill>
              <p:spPr>
                <a:xfrm>
                  <a:off x="7098550" y="3114823"/>
                  <a:ext cx="1450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9" name="Ink 28">
                  <a:extLst>
                    <a:ext uri="{FF2B5EF4-FFF2-40B4-BE49-F238E27FC236}">
                      <a16:creationId xmlns:a16="http://schemas.microsoft.com/office/drawing/2014/main" id="{E747A611-897F-FD4C-9420-F70FB8F88EC6}"/>
                    </a:ext>
                  </a:extLst>
                </p14:cNvPr>
                <p14:cNvContentPartPr/>
                <p14:nvPr/>
              </p14:nvContentPartPr>
              <p14:xfrm>
                <a:off x="7564030" y="2760943"/>
                <a:ext cx="500400" cy="312840"/>
              </p14:xfrm>
            </p:contentPart>
          </mc:Choice>
          <mc:Fallback>
            <p:pic>
              <p:nvPicPr>
                <p:cNvPr id="29" name="Ink 28">
                  <a:extLst>
                    <a:ext uri="{FF2B5EF4-FFF2-40B4-BE49-F238E27FC236}">
                      <a16:creationId xmlns:a16="http://schemas.microsoft.com/office/drawing/2014/main" id="{E747A611-897F-FD4C-9420-F70FB8F88EC6}"/>
                    </a:ext>
                  </a:extLst>
                </p:cNvPr>
                <p:cNvPicPr/>
                <p:nvPr/>
              </p:nvPicPr>
              <p:blipFill>
                <a:blip r:embed="rId64"/>
                <a:stretch>
                  <a:fillRect/>
                </a:stretch>
              </p:blipFill>
              <p:spPr>
                <a:xfrm>
                  <a:off x="7548550" y="2745463"/>
                  <a:ext cx="53064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0" name="Ink 29">
                  <a:extLst>
                    <a:ext uri="{FF2B5EF4-FFF2-40B4-BE49-F238E27FC236}">
                      <a16:creationId xmlns:a16="http://schemas.microsoft.com/office/drawing/2014/main" id="{A8967AB1-AD75-3845-9CBD-AC537E7A8E8A}"/>
                    </a:ext>
                  </a:extLst>
                </p14:cNvPr>
                <p14:cNvContentPartPr/>
                <p14:nvPr/>
              </p14:nvContentPartPr>
              <p14:xfrm>
                <a:off x="8090710" y="2763103"/>
                <a:ext cx="6120" cy="4680"/>
              </p14:xfrm>
            </p:contentPart>
          </mc:Choice>
          <mc:Fallback>
            <p:pic>
              <p:nvPicPr>
                <p:cNvPr id="30" name="Ink 29">
                  <a:extLst>
                    <a:ext uri="{FF2B5EF4-FFF2-40B4-BE49-F238E27FC236}">
                      <a16:creationId xmlns:a16="http://schemas.microsoft.com/office/drawing/2014/main" id="{A8967AB1-AD75-3845-9CBD-AC537E7A8E8A}"/>
                    </a:ext>
                  </a:extLst>
                </p:cNvPr>
                <p:cNvPicPr/>
                <p:nvPr/>
              </p:nvPicPr>
              <p:blipFill>
                <a:blip r:embed="rId6"/>
                <a:stretch>
                  <a:fillRect/>
                </a:stretch>
              </p:blipFill>
              <p:spPr>
                <a:xfrm>
                  <a:off x="8075590" y="2747983"/>
                  <a:ext cx="367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1" name="Ink 30">
                  <a:extLst>
                    <a:ext uri="{FF2B5EF4-FFF2-40B4-BE49-F238E27FC236}">
                      <a16:creationId xmlns:a16="http://schemas.microsoft.com/office/drawing/2014/main" id="{96077047-7AA4-1C42-8459-1620A6E0E6C8}"/>
                    </a:ext>
                  </a:extLst>
                </p14:cNvPr>
                <p14:cNvContentPartPr/>
                <p14:nvPr/>
              </p14:nvContentPartPr>
              <p14:xfrm>
                <a:off x="8160190" y="2844463"/>
                <a:ext cx="205200" cy="133200"/>
              </p14:xfrm>
            </p:contentPart>
          </mc:Choice>
          <mc:Fallback>
            <p:pic>
              <p:nvPicPr>
                <p:cNvPr id="31" name="Ink 30">
                  <a:extLst>
                    <a:ext uri="{FF2B5EF4-FFF2-40B4-BE49-F238E27FC236}">
                      <a16:creationId xmlns:a16="http://schemas.microsoft.com/office/drawing/2014/main" id="{96077047-7AA4-1C42-8459-1620A6E0E6C8}"/>
                    </a:ext>
                  </a:extLst>
                </p:cNvPr>
                <p:cNvPicPr/>
                <p:nvPr/>
              </p:nvPicPr>
              <p:blipFill>
                <a:blip r:embed="rId67"/>
                <a:stretch>
                  <a:fillRect/>
                </a:stretch>
              </p:blipFill>
              <p:spPr>
                <a:xfrm>
                  <a:off x="8145070" y="2829343"/>
                  <a:ext cx="23580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Ink 48">
                  <a:extLst>
                    <a:ext uri="{FF2B5EF4-FFF2-40B4-BE49-F238E27FC236}">
                      <a16:creationId xmlns:a16="http://schemas.microsoft.com/office/drawing/2014/main" id="{0B5640B2-A2B1-204D-9337-17A2AEA5A768}"/>
                    </a:ext>
                  </a:extLst>
                </p14:cNvPr>
                <p14:cNvContentPartPr/>
                <p14:nvPr/>
              </p14:nvContentPartPr>
              <p14:xfrm>
                <a:off x="3960430" y="3895303"/>
                <a:ext cx="288720" cy="281160"/>
              </p14:xfrm>
            </p:contentPart>
          </mc:Choice>
          <mc:Fallback>
            <p:pic>
              <p:nvPicPr>
                <p:cNvPr id="49" name="Ink 48">
                  <a:extLst>
                    <a:ext uri="{FF2B5EF4-FFF2-40B4-BE49-F238E27FC236}">
                      <a16:creationId xmlns:a16="http://schemas.microsoft.com/office/drawing/2014/main" id="{0B5640B2-A2B1-204D-9337-17A2AEA5A768}"/>
                    </a:ext>
                  </a:extLst>
                </p:cNvPr>
                <p:cNvPicPr/>
                <p:nvPr/>
              </p:nvPicPr>
              <p:blipFill>
                <a:blip r:embed="rId69"/>
                <a:stretch>
                  <a:fillRect/>
                </a:stretch>
              </p:blipFill>
              <p:spPr>
                <a:xfrm>
                  <a:off x="3944950" y="3880183"/>
                  <a:ext cx="31932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Ink 49">
                  <a:extLst>
                    <a:ext uri="{FF2B5EF4-FFF2-40B4-BE49-F238E27FC236}">
                      <a16:creationId xmlns:a16="http://schemas.microsoft.com/office/drawing/2014/main" id="{F9404D31-7501-5541-919A-397BDC244E6B}"/>
                    </a:ext>
                  </a:extLst>
                </p14:cNvPr>
                <p14:cNvContentPartPr/>
                <p14:nvPr/>
              </p14:nvContentPartPr>
              <p14:xfrm>
                <a:off x="3966190" y="3833743"/>
                <a:ext cx="3597120" cy="252000"/>
              </p14:xfrm>
            </p:contentPart>
          </mc:Choice>
          <mc:Fallback>
            <p:pic>
              <p:nvPicPr>
                <p:cNvPr id="50" name="Ink 49">
                  <a:extLst>
                    <a:ext uri="{FF2B5EF4-FFF2-40B4-BE49-F238E27FC236}">
                      <a16:creationId xmlns:a16="http://schemas.microsoft.com/office/drawing/2014/main" id="{F9404D31-7501-5541-919A-397BDC244E6B}"/>
                    </a:ext>
                  </a:extLst>
                </p:cNvPr>
                <p:cNvPicPr/>
                <p:nvPr/>
              </p:nvPicPr>
              <p:blipFill>
                <a:blip r:embed="rId71"/>
                <a:stretch>
                  <a:fillRect/>
                </a:stretch>
              </p:blipFill>
              <p:spPr>
                <a:xfrm>
                  <a:off x="3951070" y="3818263"/>
                  <a:ext cx="36273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Ink 50">
                  <a:extLst>
                    <a:ext uri="{FF2B5EF4-FFF2-40B4-BE49-F238E27FC236}">
                      <a16:creationId xmlns:a16="http://schemas.microsoft.com/office/drawing/2014/main" id="{2283BB7F-4C48-0E4C-A9AB-C99ECC31F018}"/>
                    </a:ext>
                  </a:extLst>
                </p14:cNvPr>
                <p14:cNvContentPartPr/>
                <p14:nvPr/>
              </p14:nvContentPartPr>
              <p14:xfrm>
                <a:off x="7646470" y="4059823"/>
                <a:ext cx="260280" cy="191880"/>
              </p14:xfrm>
            </p:contentPart>
          </mc:Choice>
          <mc:Fallback>
            <p:pic>
              <p:nvPicPr>
                <p:cNvPr id="51" name="Ink 50">
                  <a:extLst>
                    <a:ext uri="{FF2B5EF4-FFF2-40B4-BE49-F238E27FC236}">
                      <a16:creationId xmlns:a16="http://schemas.microsoft.com/office/drawing/2014/main" id="{2283BB7F-4C48-0E4C-A9AB-C99ECC31F018}"/>
                    </a:ext>
                  </a:extLst>
                </p:cNvPr>
                <p:cNvPicPr/>
                <p:nvPr/>
              </p:nvPicPr>
              <p:blipFill>
                <a:blip r:embed="rId73"/>
                <a:stretch>
                  <a:fillRect/>
                </a:stretch>
              </p:blipFill>
              <p:spPr>
                <a:xfrm>
                  <a:off x="7631350" y="4044703"/>
                  <a:ext cx="2908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Ink 51">
                  <a:extLst>
                    <a:ext uri="{FF2B5EF4-FFF2-40B4-BE49-F238E27FC236}">
                      <a16:creationId xmlns:a16="http://schemas.microsoft.com/office/drawing/2014/main" id="{19B654D0-586B-BB48-84CD-4731652EE96C}"/>
                    </a:ext>
                  </a:extLst>
                </p14:cNvPr>
                <p14:cNvContentPartPr/>
                <p14:nvPr/>
              </p14:nvContentPartPr>
              <p14:xfrm>
                <a:off x="7719190" y="4006543"/>
                <a:ext cx="2340000" cy="215280"/>
              </p14:xfrm>
            </p:contentPart>
          </mc:Choice>
          <mc:Fallback>
            <p:pic>
              <p:nvPicPr>
                <p:cNvPr id="52" name="Ink 51">
                  <a:extLst>
                    <a:ext uri="{FF2B5EF4-FFF2-40B4-BE49-F238E27FC236}">
                      <a16:creationId xmlns:a16="http://schemas.microsoft.com/office/drawing/2014/main" id="{19B654D0-586B-BB48-84CD-4731652EE96C}"/>
                    </a:ext>
                  </a:extLst>
                </p:cNvPr>
                <p:cNvPicPr/>
                <p:nvPr/>
              </p:nvPicPr>
              <p:blipFill>
                <a:blip r:embed="rId75"/>
                <a:stretch>
                  <a:fillRect/>
                </a:stretch>
              </p:blipFill>
              <p:spPr>
                <a:xfrm>
                  <a:off x="7704070" y="3991423"/>
                  <a:ext cx="2370240" cy="245880"/>
                </a:xfrm>
                <a:prstGeom prst="rect">
                  <a:avLst/>
                </a:prstGeom>
              </p:spPr>
            </p:pic>
          </mc:Fallback>
        </mc:AlternateContent>
      </p:grpSp>
      <p:grpSp>
        <p:nvGrpSpPr>
          <p:cNvPr id="59" name="Group 58">
            <a:extLst>
              <a:ext uri="{FF2B5EF4-FFF2-40B4-BE49-F238E27FC236}">
                <a16:creationId xmlns:a16="http://schemas.microsoft.com/office/drawing/2014/main" id="{F3550A16-1874-4742-900A-F71094C5C808}"/>
              </a:ext>
            </a:extLst>
          </p:cNvPr>
          <p:cNvGrpSpPr/>
          <p:nvPr/>
        </p:nvGrpSpPr>
        <p:grpSpPr>
          <a:xfrm>
            <a:off x="5226910" y="4179703"/>
            <a:ext cx="426960" cy="492840"/>
            <a:chOff x="5226910" y="4179703"/>
            <a:chExt cx="426960" cy="492840"/>
          </a:xfrm>
        </p:grpSpPr>
        <mc:AlternateContent xmlns:mc="http://schemas.openxmlformats.org/markup-compatibility/2006">
          <mc:Choice xmlns:p14="http://schemas.microsoft.com/office/powerpoint/2010/main" Requires="p14">
            <p:contentPart p14:bwMode="auto" r:id="rId76">
              <p14:nvContentPartPr>
                <p14:cNvPr id="54" name="Ink 53">
                  <a:extLst>
                    <a:ext uri="{FF2B5EF4-FFF2-40B4-BE49-F238E27FC236}">
                      <a16:creationId xmlns:a16="http://schemas.microsoft.com/office/drawing/2014/main" id="{AFB48550-131E-9C49-A674-763763E9C776}"/>
                    </a:ext>
                  </a:extLst>
                </p14:cNvPr>
                <p14:cNvContentPartPr/>
                <p14:nvPr/>
              </p14:nvContentPartPr>
              <p14:xfrm>
                <a:off x="5226910" y="4179703"/>
                <a:ext cx="332280" cy="380880"/>
              </p14:xfrm>
            </p:contentPart>
          </mc:Choice>
          <mc:Fallback>
            <p:pic>
              <p:nvPicPr>
                <p:cNvPr id="54" name="Ink 53">
                  <a:extLst>
                    <a:ext uri="{FF2B5EF4-FFF2-40B4-BE49-F238E27FC236}">
                      <a16:creationId xmlns:a16="http://schemas.microsoft.com/office/drawing/2014/main" id="{AFB48550-131E-9C49-A674-763763E9C776}"/>
                    </a:ext>
                  </a:extLst>
                </p:cNvPr>
                <p:cNvPicPr/>
                <p:nvPr/>
              </p:nvPicPr>
              <p:blipFill>
                <a:blip r:embed="rId77"/>
                <a:stretch>
                  <a:fillRect/>
                </a:stretch>
              </p:blipFill>
              <p:spPr>
                <a:xfrm>
                  <a:off x="5211430" y="4164223"/>
                  <a:ext cx="36288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5" name="Ink 54">
                  <a:extLst>
                    <a:ext uri="{FF2B5EF4-FFF2-40B4-BE49-F238E27FC236}">
                      <a16:creationId xmlns:a16="http://schemas.microsoft.com/office/drawing/2014/main" id="{3FB36321-988C-C544-AA1C-1B5C40B97A48}"/>
                    </a:ext>
                  </a:extLst>
                </p14:cNvPr>
                <p14:cNvContentPartPr/>
                <p14:nvPr/>
              </p14:nvContentPartPr>
              <p14:xfrm>
                <a:off x="5644150" y="4507663"/>
                <a:ext cx="9720" cy="164880"/>
              </p14:xfrm>
            </p:contentPart>
          </mc:Choice>
          <mc:Fallback>
            <p:pic>
              <p:nvPicPr>
                <p:cNvPr id="55" name="Ink 54">
                  <a:extLst>
                    <a:ext uri="{FF2B5EF4-FFF2-40B4-BE49-F238E27FC236}">
                      <a16:creationId xmlns:a16="http://schemas.microsoft.com/office/drawing/2014/main" id="{3FB36321-988C-C544-AA1C-1B5C40B97A48}"/>
                    </a:ext>
                  </a:extLst>
                </p:cNvPr>
                <p:cNvPicPr/>
                <p:nvPr/>
              </p:nvPicPr>
              <p:blipFill>
                <a:blip r:embed="rId79"/>
                <a:stretch>
                  <a:fillRect/>
                </a:stretch>
              </p:blipFill>
              <p:spPr>
                <a:xfrm>
                  <a:off x="5629030" y="4492543"/>
                  <a:ext cx="40320" cy="195120"/>
                </a:xfrm>
                <a:prstGeom prst="rect">
                  <a:avLst/>
                </a:prstGeom>
              </p:spPr>
            </p:pic>
          </mc:Fallback>
        </mc:AlternateContent>
      </p:grpSp>
      <p:grpSp>
        <p:nvGrpSpPr>
          <p:cNvPr id="58" name="Group 57">
            <a:extLst>
              <a:ext uri="{FF2B5EF4-FFF2-40B4-BE49-F238E27FC236}">
                <a16:creationId xmlns:a16="http://schemas.microsoft.com/office/drawing/2014/main" id="{54A96992-D25A-5C4D-B970-29328D1FB61D}"/>
              </a:ext>
            </a:extLst>
          </p:cNvPr>
          <p:cNvGrpSpPr/>
          <p:nvPr/>
        </p:nvGrpSpPr>
        <p:grpSpPr>
          <a:xfrm>
            <a:off x="8606950" y="3875863"/>
            <a:ext cx="853200" cy="303480"/>
            <a:chOff x="8606950" y="3875863"/>
            <a:chExt cx="853200" cy="303480"/>
          </a:xfrm>
        </p:grpSpPr>
        <mc:AlternateContent xmlns:mc="http://schemas.openxmlformats.org/markup-compatibility/2006">
          <mc:Choice xmlns:p14="http://schemas.microsoft.com/office/powerpoint/2010/main" Requires="p14">
            <p:contentPart p14:bwMode="auto" r:id="rId80">
              <p14:nvContentPartPr>
                <p14:cNvPr id="56" name="Ink 55">
                  <a:extLst>
                    <a:ext uri="{FF2B5EF4-FFF2-40B4-BE49-F238E27FC236}">
                      <a16:creationId xmlns:a16="http://schemas.microsoft.com/office/drawing/2014/main" id="{12E738BA-3517-DD4F-8ED0-8351E73FFB28}"/>
                    </a:ext>
                  </a:extLst>
                </p14:cNvPr>
                <p14:cNvContentPartPr/>
                <p14:nvPr/>
              </p14:nvContentPartPr>
              <p14:xfrm>
                <a:off x="8606950" y="3875863"/>
                <a:ext cx="214560" cy="246240"/>
              </p14:xfrm>
            </p:contentPart>
          </mc:Choice>
          <mc:Fallback>
            <p:pic>
              <p:nvPicPr>
                <p:cNvPr id="56" name="Ink 55">
                  <a:extLst>
                    <a:ext uri="{FF2B5EF4-FFF2-40B4-BE49-F238E27FC236}">
                      <a16:creationId xmlns:a16="http://schemas.microsoft.com/office/drawing/2014/main" id="{12E738BA-3517-DD4F-8ED0-8351E73FFB28}"/>
                    </a:ext>
                  </a:extLst>
                </p:cNvPr>
                <p:cNvPicPr/>
                <p:nvPr/>
              </p:nvPicPr>
              <p:blipFill>
                <a:blip r:embed="rId81"/>
                <a:stretch>
                  <a:fillRect/>
                </a:stretch>
              </p:blipFill>
              <p:spPr>
                <a:xfrm>
                  <a:off x="8591830" y="3860743"/>
                  <a:ext cx="2451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7" name="Ink 56">
                  <a:extLst>
                    <a:ext uri="{FF2B5EF4-FFF2-40B4-BE49-F238E27FC236}">
                      <a16:creationId xmlns:a16="http://schemas.microsoft.com/office/drawing/2014/main" id="{2426A360-64E0-AF45-B2A6-6BDE8F9C7E6B}"/>
                    </a:ext>
                  </a:extLst>
                </p14:cNvPr>
                <p14:cNvContentPartPr/>
                <p14:nvPr/>
              </p14:nvContentPartPr>
              <p14:xfrm>
                <a:off x="8953990" y="4019503"/>
                <a:ext cx="506160" cy="159840"/>
              </p14:xfrm>
            </p:contentPart>
          </mc:Choice>
          <mc:Fallback>
            <p:pic>
              <p:nvPicPr>
                <p:cNvPr id="57" name="Ink 56">
                  <a:extLst>
                    <a:ext uri="{FF2B5EF4-FFF2-40B4-BE49-F238E27FC236}">
                      <a16:creationId xmlns:a16="http://schemas.microsoft.com/office/drawing/2014/main" id="{2426A360-64E0-AF45-B2A6-6BDE8F9C7E6B}"/>
                    </a:ext>
                  </a:extLst>
                </p:cNvPr>
                <p:cNvPicPr/>
                <p:nvPr/>
              </p:nvPicPr>
              <p:blipFill>
                <a:blip r:embed="rId83"/>
                <a:stretch>
                  <a:fillRect/>
                </a:stretch>
              </p:blipFill>
              <p:spPr>
                <a:xfrm>
                  <a:off x="8938870" y="4004023"/>
                  <a:ext cx="536400" cy="190080"/>
                </a:xfrm>
                <a:prstGeom prst="rect">
                  <a:avLst/>
                </a:prstGeom>
              </p:spPr>
            </p:pic>
          </mc:Fallback>
        </mc:AlternateContent>
      </p:grpSp>
    </p:spTree>
    <p:extLst>
      <p:ext uri="{BB962C8B-B14F-4D97-AF65-F5344CB8AC3E}">
        <p14:creationId xmlns:p14="http://schemas.microsoft.com/office/powerpoint/2010/main" val="1327414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195746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2007A5B-F64A-9642-B9F6-1E32151F5B04}"/>
                  </a:ext>
                </a:extLst>
              </p14:cNvPr>
              <p14:cNvContentPartPr/>
              <p14:nvPr/>
            </p14:nvContentPartPr>
            <p14:xfrm>
              <a:off x="3321070" y="1451263"/>
              <a:ext cx="6238440" cy="143640"/>
            </p14:xfrm>
          </p:contentPart>
        </mc:Choice>
        <mc:Fallback>
          <p:pic>
            <p:nvPicPr>
              <p:cNvPr id="3" name="Ink 2">
                <a:extLst>
                  <a:ext uri="{FF2B5EF4-FFF2-40B4-BE49-F238E27FC236}">
                    <a16:creationId xmlns:a16="http://schemas.microsoft.com/office/drawing/2014/main" id="{72007A5B-F64A-9642-B9F6-1E32151F5B04}"/>
                  </a:ext>
                </a:extLst>
              </p:cNvPr>
              <p:cNvPicPr/>
              <p:nvPr/>
            </p:nvPicPr>
            <p:blipFill>
              <a:blip r:embed="rId4"/>
              <a:stretch>
                <a:fillRect/>
              </a:stretch>
            </p:blipFill>
            <p:spPr>
              <a:xfrm>
                <a:off x="3305950" y="1436143"/>
                <a:ext cx="6269040" cy="173880"/>
              </a:xfrm>
              <a:prstGeom prst="rect">
                <a:avLst/>
              </a:prstGeom>
            </p:spPr>
          </p:pic>
        </mc:Fallback>
      </mc:AlternateContent>
      <p:grpSp>
        <p:nvGrpSpPr>
          <p:cNvPr id="6" name="Group 5">
            <a:extLst>
              <a:ext uri="{FF2B5EF4-FFF2-40B4-BE49-F238E27FC236}">
                <a16:creationId xmlns:a16="http://schemas.microsoft.com/office/drawing/2014/main" id="{D0B8918D-51CB-1E47-87BC-4C949924561A}"/>
              </a:ext>
            </a:extLst>
          </p:cNvPr>
          <p:cNvGrpSpPr/>
          <p:nvPr/>
        </p:nvGrpSpPr>
        <p:grpSpPr>
          <a:xfrm>
            <a:off x="4347790" y="1779583"/>
            <a:ext cx="4690800" cy="478440"/>
            <a:chOff x="4347790" y="1779583"/>
            <a:chExt cx="4690800" cy="478440"/>
          </a:xfrm>
        </p:grpSpPr>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5AF0935-C309-6847-8987-1D0E42CAD76B}"/>
                    </a:ext>
                  </a:extLst>
                </p14:cNvPr>
                <p14:cNvContentPartPr/>
                <p14:nvPr/>
              </p14:nvContentPartPr>
              <p14:xfrm>
                <a:off x="4347790" y="1924663"/>
                <a:ext cx="4690800" cy="111240"/>
              </p14:xfrm>
            </p:contentPart>
          </mc:Choice>
          <mc:Fallback>
            <p:pic>
              <p:nvPicPr>
                <p:cNvPr id="4" name="Ink 3">
                  <a:extLst>
                    <a:ext uri="{FF2B5EF4-FFF2-40B4-BE49-F238E27FC236}">
                      <a16:creationId xmlns:a16="http://schemas.microsoft.com/office/drawing/2014/main" id="{85AF0935-C309-6847-8987-1D0E42CAD76B}"/>
                    </a:ext>
                  </a:extLst>
                </p:cNvPr>
                <p:cNvPicPr/>
                <p:nvPr/>
              </p:nvPicPr>
              <p:blipFill>
                <a:blip r:embed="rId6"/>
                <a:stretch>
                  <a:fillRect/>
                </a:stretch>
              </p:blipFill>
              <p:spPr>
                <a:xfrm>
                  <a:off x="4332310" y="1909543"/>
                  <a:ext cx="47210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FD106476-B3AE-F94D-8758-DFE9093BE36D}"/>
                    </a:ext>
                  </a:extLst>
                </p14:cNvPr>
                <p14:cNvContentPartPr/>
                <p14:nvPr/>
              </p14:nvContentPartPr>
              <p14:xfrm>
                <a:off x="6131590" y="1779583"/>
                <a:ext cx="2769840" cy="478440"/>
              </p14:xfrm>
            </p:contentPart>
          </mc:Choice>
          <mc:Fallback>
            <p:pic>
              <p:nvPicPr>
                <p:cNvPr id="5" name="Ink 4">
                  <a:extLst>
                    <a:ext uri="{FF2B5EF4-FFF2-40B4-BE49-F238E27FC236}">
                      <a16:creationId xmlns:a16="http://schemas.microsoft.com/office/drawing/2014/main" id="{FD106476-B3AE-F94D-8758-DFE9093BE36D}"/>
                    </a:ext>
                  </a:extLst>
                </p:cNvPr>
                <p:cNvPicPr/>
                <p:nvPr/>
              </p:nvPicPr>
              <p:blipFill>
                <a:blip r:embed="rId8"/>
                <a:stretch>
                  <a:fillRect/>
                </a:stretch>
              </p:blipFill>
              <p:spPr>
                <a:xfrm>
                  <a:off x="6116470" y="1764103"/>
                  <a:ext cx="2800440" cy="509040"/>
                </a:xfrm>
                <a:prstGeom prst="rect">
                  <a:avLst/>
                </a:prstGeom>
              </p:spPr>
            </p:pic>
          </mc:Fallback>
        </mc:AlternateContent>
      </p:grpSp>
      <p:grpSp>
        <p:nvGrpSpPr>
          <p:cNvPr id="31" name="Group 30">
            <a:extLst>
              <a:ext uri="{FF2B5EF4-FFF2-40B4-BE49-F238E27FC236}">
                <a16:creationId xmlns:a16="http://schemas.microsoft.com/office/drawing/2014/main" id="{40A45E5D-3213-CD4C-8F30-7E629992EBC8}"/>
              </a:ext>
            </a:extLst>
          </p:cNvPr>
          <p:cNvGrpSpPr/>
          <p:nvPr/>
        </p:nvGrpSpPr>
        <p:grpSpPr>
          <a:xfrm>
            <a:off x="1669390" y="4638703"/>
            <a:ext cx="6776280" cy="1930680"/>
            <a:chOff x="1669390" y="4638703"/>
            <a:chExt cx="6776280" cy="1930680"/>
          </a:xfrm>
        </p:grpSpPr>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2D387791-3397-F643-998D-C9DC15310240}"/>
                    </a:ext>
                  </a:extLst>
                </p14:cNvPr>
                <p14:cNvContentPartPr/>
                <p14:nvPr/>
              </p14:nvContentPartPr>
              <p14:xfrm>
                <a:off x="1669390" y="4670383"/>
                <a:ext cx="993600" cy="618840"/>
              </p14:xfrm>
            </p:contentPart>
          </mc:Choice>
          <mc:Fallback>
            <p:pic>
              <p:nvPicPr>
                <p:cNvPr id="23" name="Ink 22">
                  <a:extLst>
                    <a:ext uri="{FF2B5EF4-FFF2-40B4-BE49-F238E27FC236}">
                      <a16:creationId xmlns:a16="http://schemas.microsoft.com/office/drawing/2014/main" id="{2D387791-3397-F643-998D-C9DC15310240}"/>
                    </a:ext>
                  </a:extLst>
                </p:cNvPr>
                <p:cNvPicPr/>
                <p:nvPr/>
              </p:nvPicPr>
              <p:blipFill>
                <a:blip r:embed="rId10"/>
                <a:stretch>
                  <a:fillRect/>
                </a:stretch>
              </p:blipFill>
              <p:spPr>
                <a:xfrm>
                  <a:off x="1653910" y="4655263"/>
                  <a:ext cx="1023840" cy="649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35553F4D-82F3-4346-AF41-0425931E6B54}"/>
                    </a:ext>
                  </a:extLst>
                </p14:cNvPr>
                <p14:cNvContentPartPr/>
                <p14:nvPr/>
              </p14:nvContentPartPr>
              <p14:xfrm>
                <a:off x="4367230" y="5322703"/>
                <a:ext cx="1999800" cy="120960"/>
              </p14:xfrm>
            </p:contentPart>
          </mc:Choice>
          <mc:Fallback>
            <p:pic>
              <p:nvPicPr>
                <p:cNvPr id="24" name="Ink 23">
                  <a:extLst>
                    <a:ext uri="{FF2B5EF4-FFF2-40B4-BE49-F238E27FC236}">
                      <a16:creationId xmlns:a16="http://schemas.microsoft.com/office/drawing/2014/main" id="{35553F4D-82F3-4346-AF41-0425931E6B54}"/>
                    </a:ext>
                  </a:extLst>
                </p:cNvPr>
                <p:cNvPicPr/>
                <p:nvPr/>
              </p:nvPicPr>
              <p:blipFill>
                <a:blip r:embed="rId12"/>
                <a:stretch>
                  <a:fillRect/>
                </a:stretch>
              </p:blipFill>
              <p:spPr>
                <a:xfrm>
                  <a:off x="4352110" y="5307223"/>
                  <a:ext cx="20300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9900E272-0FF9-614D-BB5F-893711CCAC6B}"/>
                    </a:ext>
                  </a:extLst>
                </p14:cNvPr>
                <p14:cNvContentPartPr/>
                <p14:nvPr/>
              </p14:nvContentPartPr>
              <p14:xfrm>
                <a:off x="6348670" y="4752463"/>
                <a:ext cx="2097000" cy="276120"/>
              </p14:xfrm>
            </p:contentPart>
          </mc:Choice>
          <mc:Fallback>
            <p:pic>
              <p:nvPicPr>
                <p:cNvPr id="26" name="Ink 25">
                  <a:extLst>
                    <a:ext uri="{FF2B5EF4-FFF2-40B4-BE49-F238E27FC236}">
                      <a16:creationId xmlns:a16="http://schemas.microsoft.com/office/drawing/2014/main" id="{9900E272-0FF9-614D-BB5F-893711CCAC6B}"/>
                    </a:ext>
                  </a:extLst>
                </p:cNvPr>
                <p:cNvPicPr/>
                <p:nvPr/>
              </p:nvPicPr>
              <p:blipFill>
                <a:blip r:embed="rId14"/>
                <a:stretch>
                  <a:fillRect/>
                </a:stretch>
              </p:blipFill>
              <p:spPr>
                <a:xfrm>
                  <a:off x="6333550" y="4736983"/>
                  <a:ext cx="21276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7" name="Ink 26">
                  <a:extLst>
                    <a:ext uri="{FF2B5EF4-FFF2-40B4-BE49-F238E27FC236}">
                      <a16:creationId xmlns:a16="http://schemas.microsoft.com/office/drawing/2014/main" id="{5791E541-1AD8-6D4C-8F0F-BC8D34AF18AD}"/>
                    </a:ext>
                  </a:extLst>
                </p14:cNvPr>
                <p14:cNvContentPartPr/>
                <p14:nvPr/>
              </p14:nvContentPartPr>
              <p14:xfrm>
                <a:off x="5446150" y="6102823"/>
                <a:ext cx="794160" cy="466560"/>
              </p14:xfrm>
            </p:contentPart>
          </mc:Choice>
          <mc:Fallback>
            <p:pic>
              <p:nvPicPr>
                <p:cNvPr id="27" name="Ink 26">
                  <a:extLst>
                    <a:ext uri="{FF2B5EF4-FFF2-40B4-BE49-F238E27FC236}">
                      <a16:creationId xmlns:a16="http://schemas.microsoft.com/office/drawing/2014/main" id="{5791E541-1AD8-6D4C-8F0F-BC8D34AF18AD}"/>
                    </a:ext>
                  </a:extLst>
                </p:cNvPr>
                <p:cNvPicPr/>
                <p:nvPr/>
              </p:nvPicPr>
              <p:blipFill>
                <a:blip r:embed="rId16"/>
                <a:stretch>
                  <a:fillRect/>
                </a:stretch>
              </p:blipFill>
              <p:spPr>
                <a:xfrm>
                  <a:off x="5430670" y="6087703"/>
                  <a:ext cx="82476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24F9619C-F9B0-874B-AB84-8BD73CECB3F8}"/>
                    </a:ext>
                  </a:extLst>
                </p14:cNvPr>
                <p14:cNvContentPartPr/>
                <p14:nvPr/>
              </p14:nvContentPartPr>
              <p14:xfrm>
                <a:off x="5510590" y="6121903"/>
                <a:ext cx="843840" cy="409320"/>
              </p14:xfrm>
            </p:contentPart>
          </mc:Choice>
          <mc:Fallback>
            <p:pic>
              <p:nvPicPr>
                <p:cNvPr id="28" name="Ink 27">
                  <a:extLst>
                    <a:ext uri="{FF2B5EF4-FFF2-40B4-BE49-F238E27FC236}">
                      <a16:creationId xmlns:a16="http://schemas.microsoft.com/office/drawing/2014/main" id="{24F9619C-F9B0-874B-AB84-8BD73CECB3F8}"/>
                    </a:ext>
                  </a:extLst>
                </p:cNvPr>
                <p:cNvPicPr/>
                <p:nvPr/>
              </p:nvPicPr>
              <p:blipFill>
                <a:blip r:embed="rId18"/>
                <a:stretch>
                  <a:fillRect/>
                </a:stretch>
              </p:blipFill>
              <p:spPr>
                <a:xfrm>
                  <a:off x="5495470" y="6106783"/>
                  <a:ext cx="87408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0" name="Ink 29">
                  <a:extLst>
                    <a:ext uri="{FF2B5EF4-FFF2-40B4-BE49-F238E27FC236}">
                      <a16:creationId xmlns:a16="http://schemas.microsoft.com/office/drawing/2014/main" id="{5E09DD06-3DDF-7842-B591-3C71358D5B75}"/>
                    </a:ext>
                  </a:extLst>
                </p14:cNvPr>
                <p14:cNvContentPartPr/>
                <p14:nvPr/>
              </p14:nvContentPartPr>
              <p14:xfrm>
                <a:off x="6468190" y="4638703"/>
                <a:ext cx="81720" cy="1261080"/>
              </p14:xfrm>
            </p:contentPart>
          </mc:Choice>
          <mc:Fallback>
            <p:pic>
              <p:nvPicPr>
                <p:cNvPr id="30" name="Ink 29">
                  <a:extLst>
                    <a:ext uri="{FF2B5EF4-FFF2-40B4-BE49-F238E27FC236}">
                      <a16:creationId xmlns:a16="http://schemas.microsoft.com/office/drawing/2014/main" id="{5E09DD06-3DDF-7842-B591-3C71358D5B75}"/>
                    </a:ext>
                  </a:extLst>
                </p:cNvPr>
                <p:cNvPicPr/>
                <p:nvPr/>
              </p:nvPicPr>
              <p:blipFill>
                <a:blip r:embed="rId20"/>
                <a:stretch>
                  <a:fillRect/>
                </a:stretch>
              </p:blipFill>
              <p:spPr>
                <a:xfrm>
                  <a:off x="6453070" y="4623583"/>
                  <a:ext cx="112320" cy="1291320"/>
                </a:xfrm>
                <a:prstGeom prst="rect">
                  <a:avLst/>
                </a:prstGeom>
              </p:spPr>
            </p:pic>
          </mc:Fallback>
        </mc:AlternateContent>
      </p:grpSp>
      <p:grpSp>
        <p:nvGrpSpPr>
          <p:cNvPr id="39" name="Group 38">
            <a:extLst>
              <a:ext uri="{FF2B5EF4-FFF2-40B4-BE49-F238E27FC236}">
                <a16:creationId xmlns:a16="http://schemas.microsoft.com/office/drawing/2014/main" id="{F27183B5-B1AB-554E-9119-FC3BCF3B56A4}"/>
              </a:ext>
            </a:extLst>
          </p:cNvPr>
          <p:cNvGrpSpPr/>
          <p:nvPr/>
        </p:nvGrpSpPr>
        <p:grpSpPr>
          <a:xfrm>
            <a:off x="9647710" y="4520263"/>
            <a:ext cx="1334520" cy="845280"/>
            <a:chOff x="9647710" y="4520263"/>
            <a:chExt cx="1334520" cy="845280"/>
          </a:xfrm>
        </p:grpSpPr>
        <mc:AlternateContent xmlns:mc="http://schemas.openxmlformats.org/markup-compatibility/2006">
          <mc:Choice xmlns:p14="http://schemas.microsoft.com/office/powerpoint/2010/main" Requires="p14">
            <p:contentPart p14:bwMode="auto" r:id="rId21">
              <p14:nvContentPartPr>
                <p14:cNvPr id="37" name="Ink 36">
                  <a:extLst>
                    <a:ext uri="{FF2B5EF4-FFF2-40B4-BE49-F238E27FC236}">
                      <a16:creationId xmlns:a16="http://schemas.microsoft.com/office/drawing/2014/main" id="{4CF98B37-A725-AE41-84DC-24651E2AA5B2}"/>
                    </a:ext>
                  </a:extLst>
                </p14:cNvPr>
                <p14:cNvContentPartPr/>
                <p14:nvPr/>
              </p14:nvContentPartPr>
              <p14:xfrm>
                <a:off x="9647710" y="4760023"/>
                <a:ext cx="912600" cy="605520"/>
              </p14:xfrm>
            </p:contentPart>
          </mc:Choice>
          <mc:Fallback>
            <p:pic>
              <p:nvPicPr>
                <p:cNvPr id="37" name="Ink 36">
                  <a:extLst>
                    <a:ext uri="{FF2B5EF4-FFF2-40B4-BE49-F238E27FC236}">
                      <a16:creationId xmlns:a16="http://schemas.microsoft.com/office/drawing/2014/main" id="{4CF98B37-A725-AE41-84DC-24651E2AA5B2}"/>
                    </a:ext>
                  </a:extLst>
                </p:cNvPr>
                <p:cNvPicPr/>
                <p:nvPr/>
              </p:nvPicPr>
              <p:blipFill>
                <a:blip r:embed="rId22"/>
                <a:stretch>
                  <a:fillRect/>
                </a:stretch>
              </p:blipFill>
              <p:spPr>
                <a:xfrm>
                  <a:off x="9632590" y="4744903"/>
                  <a:ext cx="94320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8" name="Ink 37">
                  <a:extLst>
                    <a:ext uri="{FF2B5EF4-FFF2-40B4-BE49-F238E27FC236}">
                      <a16:creationId xmlns:a16="http://schemas.microsoft.com/office/drawing/2014/main" id="{4F6C6F75-A0A7-C044-A54F-F301E0A4C4CC}"/>
                    </a:ext>
                  </a:extLst>
                </p14:cNvPr>
                <p14:cNvContentPartPr/>
                <p14:nvPr/>
              </p14:nvContentPartPr>
              <p14:xfrm>
                <a:off x="9805030" y="4520263"/>
                <a:ext cx="1177200" cy="775800"/>
              </p14:xfrm>
            </p:contentPart>
          </mc:Choice>
          <mc:Fallback>
            <p:pic>
              <p:nvPicPr>
                <p:cNvPr id="38" name="Ink 37">
                  <a:extLst>
                    <a:ext uri="{FF2B5EF4-FFF2-40B4-BE49-F238E27FC236}">
                      <a16:creationId xmlns:a16="http://schemas.microsoft.com/office/drawing/2014/main" id="{4F6C6F75-A0A7-C044-A54F-F301E0A4C4CC}"/>
                    </a:ext>
                  </a:extLst>
                </p:cNvPr>
                <p:cNvPicPr/>
                <p:nvPr/>
              </p:nvPicPr>
              <p:blipFill>
                <a:blip r:embed="rId24"/>
                <a:stretch>
                  <a:fillRect/>
                </a:stretch>
              </p:blipFill>
              <p:spPr>
                <a:xfrm>
                  <a:off x="9789910" y="4504783"/>
                  <a:ext cx="1207800" cy="806040"/>
                </a:xfrm>
                <a:prstGeom prst="rect">
                  <a:avLst/>
                </a:prstGeom>
              </p:spPr>
            </p:pic>
          </mc:Fallback>
        </mc:AlternateContent>
      </p:grpSp>
      <p:grpSp>
        <p:nvGrpSpPr>
          <p:cNvPr id="43" name="Group 42">
            <a:extLst>
              <a:ext uri="{FF2B5EF4-FFF2-40B4-BE49-F238E27FC236}">
                <a16:creationId xmlns:a16="http://schemas.microsoft.com/office/drawing/2014/main" id="{86D4FDFE-4296-E34D-A31E-6F388FA2F0B8}"/>
              </a:ext>
            </a:extLst>
          </p:cNvPr>
          <p:cNvGrpSpPr/>
          <p:nvPr/>
        </p:nvGrpSpPr>
        <p:grpSpPr>
          <a:xfrm>
            <a:off x="8852830" y="3460063"/>
            <a:ext cx="3007440" cy="502560"/>
            <a:chOff x="8852830" y="3460063"/>
            <a:chExt cx="3007440" cy="502560"/>
          </a:xfrm>
        </p:grpSpPr>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F8842082-EBEE-C644-9BFD-F75FBC5B0562}"/>
                    </a:ext>
                  </a:extLst>
                </p14:cNvPr>
                <p14:cNvContentPartPr/>
                <p14:nvPr/>
              </p14:nvContentPartPr>
              <p14:xfrm>
                <a:off x="10812310" y="3755263"/>
                <a:ext cx="1003320" cy="84240"/>
              </p14:xfrm>
            </p:contentPart>
          </mc:Choice>
          <mc:Fallback>
            <p:pic>
              <p:nvPicPr>
                <p:cNvPr id="32" name="Ink 31">
                  <a:extLst>
                    <a:ext uri="{FF2B5EF4-FFF2-40B4-BE49-F238E27FC236}">
                      <a16:creationId xmlns:a16="http://schemas.microsoft.com/office/drawing/2014/main" id="{F8842082-EBEE-C644-9BFD-F75FBC5B0562}"/>
                    </a:ext>
                  </a:extLst>
                </p:cNvPr>
                <p:cNvPicPr/>
                <p:nvPr/>
              </p:nvPicPr>
              <p:blipFill>
                <a:blip r:embed="rId26"/>
                <a:stretch>
                  <a:fillRect/>
                </a:stretch>
              </p:blipFill>
              <p:spPr>
                <a:xfrm>
                  <a:off x="10797190" y="3740143"/>
                  <a:ext cx="10339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3838B125-8BBF-5346-859C-DB13C9632CA9}"/>
                    </a:ext>
                  </a:extLst>
                </p14:cNvPr>
                <p14:cNvContentPartPr/>
                <p14:nvPr/>
              </p14:nvContentPartPr>
              <p14:xfrm>
                <a:off x="10013830" y="3460063"/>
                <a:ext cx="1846440" cy="241920"/>
              </p14:xfrm>
            </p:contentPart>
          </mc:Choice>
          <mc:Fallback>
            <p:pic>
              <p:nvPicPr>
                <p:cNvPr id="33" name="Ink 32">
                  <a:extLst>
                    <a:ext uri="{FF2B5EF4-FFF2-40B4-BE49-F238E27FC236}">
                      <a16:creationId xmlns:a16="http://schemas.microsoft.com/office/drawing/2014/main" id="{3838B125-8BBF-5346-859C-DB13C9632CA9}"/>
                    </a:ext>
                  </a:extLst>
                </p:cNvPr>
                <p:cNvPicPr/>
                <p:nvPr/>
              </p:nvPicPr>
              <p:blipFill>
                <a:blip r:embed="rId28"/>
                <a:stretch>
                  <a:fillRect/>
                </a:stretch>
              </p:blipFill>
              <p:spPr>
                <a:xfrm>
                  <a:off x="9998710" y="3444583"/>
                  <a:ext cx="18770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5" name="Ink 34">
                  <a:extLst>
                    <a:ext uri="{FF2B5EF4-FFF2-40B4-BE49-F238E27FC236}">
                      <a16:creationId xmlns:a16="http://schemas.microsoft.com/office/drawing/2014/main" id="{412AB0B3-FDA9-8944-8CD0-1E90FDBF9975}"/>
                    </a:ext>
                  </a:extLst>
                </p14:cNvPr>
                <p14:cNvContentPartPr/>
                <p14:nvPr/>
              </p14:nvContentPartPr>
              <p14:xfrm>
                <a:off x="8852830" y="3905743"/>
                <a:ext cx="1086480" cy="56880"/>
              </p14:xfrm>
            </p:contentPart>
          </mc:Choice>
          <mc:Fallback>
            <p:pic>
              <p:nvPicPr>
                <p:cNvPr id="35" name="Ink 34">
                  <a:extLst>
                    <a:ext uri="{FF2B5EF4-FFF2-40B4-BE49-F238E27FC236}">
                      <a16:creationId xmlns:a16="http://schemas.microsoft.com/office/drawing/2014/main" id="{412AB0B3-FDA9-8944-8CD0-1E90FDBF9975}"/>
                    </a:ext>
                  </a:extLst>
                </p:cNvPr>
                <p:cNvPicPr/>
                <p:nvPr/>
              </p:nvPicPr>
              <p:blipFill>
                <a:blip r:embed="rId30"/>
                <a:stretch>
                  <a:fillRect/>
                </a:stretch>
              </p:blipFill>
              <p:spPr>
                <a:xfrm>
                  <a:off x="8837350" y="3890623"/>
                  <a:ext cx="11170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0" name="Ink 39">
                  <a:extLst>
                    <a:ext uri="{FF2B5EF4-FFF2-40B4-BE49-F238E27FC236}">
                      <a16:creationId xmlns:a16="http://schemas.microsoft.com/office/drawing/2014/main" id="{A2F8F4BB-624C-114B-93C9-45DD346960DF}"/>
                    </a:ext>
                  </a:extLst>
                </p14:cNvPr>
                <p14:cNvContentPartPr/>
                <p14:nvPr/>
              </p14:nvContentPartPr>
              <p14:xfrm>
                <a:off x="9422710" y="3830503"/>
                <a:ext cx="52200" cy="7200"/>
              </p14:xfrm>
            </p:contentPart>
          </mc:Choice>
          <mc:Fallback>
            <p:pic>
              <p:nvPicPr>
                <p:cNvPr id="40" name="Ink 39">
                  <a:extLst>
                    <a:ext uri="{FF2B5EF4-FFF2-40B4-BE49-F238E27FC236}">
                      <a16:creationId xmlns:a16="http://schemas.microsoft.com/office/drawing/2014/main" id="{A2F8F4BB-624C-114B-93C9-45DD346960DF}"/>
                    </a:ext>
                  </a:extLst>
                </p:cNvPr>
                <p:cNvPicPr/>
                <p:nvPr/>
              </p:nvPicPr>
              <p:blipFill>
                <a:blip r:embed="rId32"/>
                <a:stretch>
                  <a:fillRect/>
                </a:stretch>
              </p:blipFill>
              <p:spPr>
                <a:xfrm>
                  <a:off x="9407230" y="3815383"/>
                  <a:ext cx="824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1" name="Ink 40">
                  <a:extLst>
                    <a:ext uri="{FF2B5EF4-FFF2-40B4-BE49-F238E27FC236}">
                      <a16:creationId xmlns:a16="http://schemas.microsoft.com/office/drawing/2014/main" id="{B26FAF2A-A21B-CA47-8AF4-586B92401A50}"/>
                    </a:ext>
                  </a:extLst>
                </p14:cNvPr>
                <p14:cNvContentPartPr/>
                <p14:nvPr/>
              </p14:nvContentPartPr>
              <p14:xfrm>
                <a:off x="9517750" y="3880543"/>
                <a:ext cx="102600" cy="14040"/>
              </p14:xfrm>
            </p:contentPart>
          </mc:Choice>
          <mc:Fallback>
            <p:pic>
              <p:nvPicPr>
                <p:cNvPr id="41" name="Ink 40">
                  <a:extLst>
                    <a:ext uri="{FF2B5EF4-FFF2-40B4-BE49-F238E27FC236}">
                      <a16:creationId xmlns:a16="http://schemas.microsoft.com/office/drawing/2014/main" id="{B26FAF2A-A21B-CA47-8AF4-586B92401A50}"/>
                    </a:ext>
                  </a:extLst>
                </p:cNvPr>
                <p:cNvPicPr/>
                <p:nvPr/>
              </p:nvPicPr>
              <p:blipFill>
                <a:blip r:embed="rId34"/>
                <a:stretch>
                  <a:fillRect/>
                </a:stretch>
              </p:blipFill>
              <p:spPr>
                <a:xfrm>
                  <a:off x="9502270" y="3865063"/>
                  <a:ext cx="1332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2" name="Ink 41">
                  <a:extLst>
                    <a:ext uri="{FF2B5EF4-FFF2-40B4-BE49-F238E27FC236}">
                      <a16:creationId xmlns:a16="http://schemas.microsoft.com/office/drawing/2014/main" id="{75BB863D-AA37-E44E-A1D6-9427587E7FE1}"/>
                    </a:ext>
                  </a:extLst>
                </p14:cNvPr>
                <p14:cNvContentPartPr/>
                <p14:nvPr/>
              </p14:nvContentPartPr>
              <p14:xfrm>
                <a:off x="10516030" y="3938143"/>
                <a:ext cx="77760" cy="14040"/>
              </p14:xfrm>
            </p:contentPart>
          </mc:Choice>
          <mc:Fallback>
            <p:pic>
              <p:nvPicPr>
                <p:cNvPr id="42" name="Ink 41">
                  <a:extLst>
                    <a:ext uri="{FF2B5EF4-FFF2-40B4-BE49-F238E27FC236}">
                      <a16:creationId xmlns:a16="http://schemas.microsoft.com/office/drawing/2014/main" id="{75BB863D-AA37-E44E-A1D6-9427587E7FE1}"/>
                    </a:ext>
                  </a:extLst>
                </p:cNvPr>
                <p:cNvPicPr/>
                <p:nvPr/>
              </p:nvPicPr>
              <p:blipFill>
                <a:blip r:embed="rId36"/>
                <a:stretch>
                  <a:fillRect/>
                </a:stretch>
              </p:blipFill>
              <p:spPr>
                <a:xfrm>
                  <a:off x="10500550" y="3922663"/>
                  <a:ext cx="108000" cy="44280"/>
                </a:xfrm>
                <a:prstGeom prst="rect">
                  <a:avLst/>
                </a:prstGeom>
              </p:spPr>
            </p:pic>
          </mc:Fallback>
        </mc:AlternateContent>
      </p:grpSp>
    </p:spTree>
    <p:extLst>
      <p:ext uri="{BB962C8B-B14F-4D97-AF65-F5344CB8AC3E}">
        <p14:creationId xmlns:p14="http://schemas.microsoft.com/office/powerpoint/2010/main" val="624005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mc:AlternateContent xmlns:mc="http://schemas.openxmlformats.org/markup-compatibility/2006">
        <mc:Choice xmlns:p14="http://schemas.microsoft.com/office/powerpoint/2010/main" Requires="p14">
          <p:contentPart p14:bwMode="auto" r:id="rId4">
            <p14:nvContentPartPr>
              <p14:cNvPr id="39" name="Ink 38">
                <a:extLst>
                  <a:ext uri="{FF2B5EF4-FFF2-40B4-BE49-F238E27FC236}">
                    <a16:creationId xmlns:a16="http://schemas.microsoft.com/office/drawing/2014/main" id="{5D522B9E-024E-3C4F-B709-7C973FF0C412}"/>
                  </a:ext>
                </a:extLst>
              </p14:cNvPr>
              <p14:cNvContentPartPr/>
              <p14:nvPr/>
            </p14:nvContentPartPr>
            <p14:xfrm>
              <a:off x="7897030" y="2755183"/>
              <a:ext cx="3925800" cy="1288440"/>
            </p14:xfrm>
          </p:contentPart>
        </mc:Choice>
        <mc:Fallback>
          <p:pic>
            <p:nvPicPr>
              <p:cNvPr id="39" name="Ink 38">
                <a:extLst>
                  <a:ext uri="{FF2B5EF4-FFF2-40B4-BE49-F238E27FC236}">
                    <a16:creationId xmlns:a16="http://schemas.microsoft.com/office/drawing/2014/main" id="{5D522B9E-024E-3C4F-B709-7C973FF0C412}"/>
                  </a:ext>
                </a:extLst>
              </p:cNvPr>
              <p:cNvPicPr/>
              <p:nvPr/>
            </p:nvPicPr>
            <p:blipFill>
              <a:blip r:embed="rId5"/>
              <a:stretch>
                <a:fillRect/>
              </a:stretch>
            </p:blipFill>
            <p:spPr>
              <a:xfrm>
                <a:off x="7881910" y="2740063"/>
                <a:ext cx="3956400" cy="131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1" name="Ink 40">
                <a:extLst>
                  <a:ext uri="{FF2B5EF4-FFF2-40B4-BE49-F238E27FC236}">
                    <a16:creationId xmlns:a16="http://schemas.microsoft.com/office/drawing/2014/main" id="{7C543A5D-C83C-9F41-9780-953EEBF74242}"/>
                  </a:ext>
                </a:extLst>
              </p14:cNvPr>
              <p14:cNvContentPartPr/>
              <p14:nvPr/>
            </p14:nvContentPartPr>
            <p14:xfrm>
              <a:off x="7901350" y="2575183"/>
              <a:ext cx="4126320" cy="1249920"/>
            </p14:xfrm>
          </p:contentPart>
        </mc:Choice>
        <mc:Fallback>
          <p:pic>
            <p:nvPicPr>
              <p:cNvPr id="41" name="Ink 40">
                <a:extLst>
                  <a:ext uri="{FF2B5EF4-FFF2-40B4-BE49-F238E27FC236}">
                    <a16:creationId xmlns:a16="http://schemas.microsoft.com/office/drawing/2014/main" id="{7C543A5D-C83C-9F41-9780-953EEBF74242}"/>
                  </a:ext>
                </a:extLst>
              </p:cNvPr>
              <p:cNvPicPr/>
              <p:nvPr/>
            </p:nvPicPr>
            <p:blipFill>
              <a:blip r:embed="rId7"/>
              <a:stretch>
                <a:fillRect/>
              </a:stretch>
            </p:blipFill>
            <p:spPr>
              <a:xfrm>
                <a:off x="7886230" y="2560063"/>
                <a:ext cx="4156560" cy="1280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3" name="Ink 42">
                <a:extLst>
                  <a:ext uri="{FF2B5EF4-FFF2-40B4-BE49-F238E27FC236}">
                    <a16:creationId xmlns:a16="http://schemas.microsoft.com/office/drawing/2014/main" id="{1F4E94EC-4415-334C-961B-8B5E96A849B3}"/>
                  </a:ext>
                </a:extLst>
              </p14:cNvPr>
              <p14:cNvContentPartPr/>
              <p14:nvPr/>
            </p14:nvContentPartPr>
            <p14:xfrm>
              <a:off x="9907630" y="2077663"/>
              <a:ext cx="673200" cy="487800"/>
            </p14:xfrm>
          </p:contentPart>
        </mc:Choice>
        <mc:Fallback>
          <p:pic>
            <p:nvPicPr>
              <p:cNvPr id="43" name="Ink 42">
                <a:extLst>
                  <a:ext uri="{FF2B5EF4-FFF2-40B4-BE49-F238E27FC236}">
                    <a16:creationId xmlns:a16="http://schemas.microsoft.com/office/drawing/2014/main" id="{1F4E94EC-4415-334C-961B-8B5E96A849B3}"/>
                  </a:ext>
                </a:extLst>
              </p:cNvPr>
              <p:cNvPicPr/>
              <p:nvPr/>
            </p:nvPicPr>
            <p:blipFill>
              <a:blip r:embed="rId9"/>
              <a:stretch>
                <a:fillRect/>
              </a:stretch>
            </p:blipFill>
            <p:spPr>
              <a:xfrm>
                <a:off x="9892510" y="2062183"/>
                <a:ext cx="703800" cy="518400"/>
              </a:xfrm>
              <a:prstGeom prst="rect">
                <a:avLst/>
              </a:prstGeom>
            </p:spPr>
          </p:pic>
        </mc:Fallback>
      </mc:AlternateContent>
      <p:grpSp>
        <p:nvGrpSpPr>
          <p:cNvPr id="46" name="Group 45">
            <a:extLst>
              <a:ext uri="{FF2B5EF4-FFF2-40B4-BE49-F238E27FC236}">
                <a16:creationId xmlns:a16="http://schemas.microsoft.com/office/drawing/2014/main" id="{4DC1EA1E-7A49-2545-97D5-1F7D28F10CA0}"/>
              </a:ext>
            </a:extLst>
          </p:cNvPr>
          <p:cNvGrpSpPr/>
          <p:nvPr/>
        </p:nvGrpSpPr>
        <p:grpSpPr>
          <a:xfrm>
            <a:off x="1952710" y="461623"/>
            <a:ext cx="2969640" cy="667800"/>
            <a:chOff x="1952710" y="461623"/>
            <a:chExt cx="2969640" cy="667800"/>
          </a:xfrm>
        </p:grpSpPr>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344FE7D5-4A0D-1848-8CA4-4B145E197A21}"/>
                    </a:ext>
                  </a:extLst>
                </p14:cNvPr>
                <p14:cNvContentPartPr/>
                <p14:nvPr/>
              </p14:nvContentPartPr>
              <p14:xfrm>
                <a:off x="1952710" y="1037983"/>
                <a:ext cx="1197720" cy="25200"/>
              </p14:xfrm>
            </p:contentPart>
          </mc:Choice>
          <mc:Fallback>
            <p:pic>
              <p:nvPicPr>
                <p:cNvPr id="7" name="Ink 6">
                  <a:extLst>
                    <a:ext uri="{FF2B5EF4-FFF2-40B4-BE49-F238E27FC236}">
                      <a16:creationId xmlns:a16="http://schemas.microsoft.com/office/drawing/2014/main" id="{344FE7D5-4A0D-1848-8CA4-4B145E197A21}"/>
                    </a:ext>
                  </a:extLst>
                </p:cNvPr>
                <p:cNvPicPr/>
                <p:nvPr/>
              </p:nvPicPr>
              <p:blipFill>
                <a:blip r:embed="rId11"/>
                <a:stretch>
                  <a:fillRect/>
                </a:stretch>
              </p:blipFill>
              <p:spPr>
                <a:xfrm>
                  <a:off x="1937590" y="1022863"/>
                  <a:ext cx="12283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D2F5656-5ED1-8A45-BEB9-C66E8DCCDDCF}"/>
                    </a:ext>
                  </a:extLst>
                </p14:cNvPr>
                <p14:cNvContentPartPr/>
                <p14:nvPr/>
              </p14:nvContentPartPr>
              <p14:xfrm>
                <a:off x="2002750" y="1067503"/>
                <a:ext cx="1111320" cy="49320"/>
              </p14:xfrm>
            </p:contentPart>
          </mc:Choice>
          <mc:Fallback>
            <p:pic>
              <p:nvPicPr>
                <p:cNvPr id="9" name="Ink 8">
                  <a:extLst>
                    <a:ext uri="{FF2B5EF4-FFF2-40B4-BE49-F238E27FC236}">
                      <a16:creationId xmlns:a16="http://schemas.microsoft.com/office/drawing/2014/main" id="{5D2F5656-5ED1-8A45-BEB9-C66E8DCCDDCF}"/>
                    </a:ext>
                  </a:extLst>
                </p:cNvPr>
                <p:cNvPicPr/>
                <p:nvPr/>
              </p:nvPicPr>
              <p:blipFill>
                <a:blip r:embed="rId13"/>
                <a:stretch>
                  <a:fillRect/>
                </a:stretch>
              </p:blipFill>
              <p:spPr>
                <a:xfrm>
                  <a:off x="1987630" y="1052383"/>
                  <a:ext cx="11415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2DE370FF-8AA2-CD4F-B307-244969B52D88}"/>
                    </a:ext>
                  </a:extLst>
                </p14:cNvPr>
                <p14:cNvContentPartPr/>
                <p14:nvPr/>
              </p14:nvContentPartPr>
              <p14:xfrm>
                <a:off x="3328270" y="461623"/>
                <a:ext cx="290160" cy="529560"/>
              </p14:xfrm>
            </p:contentPart>
          </mc:Choice>
          <mc:Fallback>
            <p:pic>
              <p:nvPicPr>
                <p:cNvPr id="26" name="Ink 25">
                  <a:extLst>
                    <a:ext uri="{FF2B5EF4-FFF2-40B4-BE49-F238E27FC236}">
                      <a16:creationId xmlns:a16="http://schemas.microsoft.com/office/drawing/2014/main" id="{2DE370FF-8AA2-CD4F-B307-244969B52D88}"/>
                    </a:ext>
                  </a:extLst>
                </p:cNvPr>
                <p:cNvPicPr/>
                <p:nvPr/>
              </p:nvPicPr>
              <p:blipFill>
                <a:blip r:embed="rId15"/>
                <a:stretch>
                  <a:fillRect/>
                </a:stretch>
              </p:blipFill>
              <p:spPr>
                <a:xfrm>
                  <a:off x="3313150" y="446503"/>
                  <a:ext cx="3207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6">
                  <a:extLst>
                    <a:ext uri="{FF2B5EF4-FFF2-40B4-BE49-F238E27FC236}">
                      <a16:creationId xmlns:a16="http://schemas.microsoft.com/office/drawing/2014/main" id="{69451ED5-412F-AE40-888B-BC38C2EAA01A}"/>
                    </a:ext>
                  </a:extLst>
                </p14:cNvPr>
                <p14:cNvContentPartPr/>
                <p14:nvPr/>
              </p14:nvContentPartPr>
              <p14:xfrm>
                <a:off x="3571270" y="589783"/>
                <a:ext cx="754920" cy="381960"/>
              </p14:xfrm>
            </p:contentPart>
          </mc:Choice>
          <mc:Fallback>
            <p:pic>
              <p:nvPicPr>
                <p:cNvPr id="27" name="Ink 26">
                  <a:extLst>
                    <a:ext uri="{FF2B5EF4-FFF2-40B4-BE49-F238E27FC236}">
                      <a16:creationId xmlns:a16="http://schemas.microsoft.com/office/drawing/2014/main" id="{69451ED5-412F-AE40-888B-BC38C2EAA01A}"/>
                    </a:ext>
                  </a:extLst>
                </p:cNvPr>
                <p:cNvPicPr/>
                <p:nvPr/>
              </p:nvPicPr>
              <p:blipFill>
                <a:blip r:embed="rId17"/>
                <a:stretch>
                  <a:fillRect/>
                </a:stretch>
              </p:blipFill>
              <p:spPr>
                <a:xfrm>
                  <a:off x="3556150" y="574663"/>
                  <a:ext cx="78516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8" name="Ink 27">
                  <a:extLst>
                    <a:ext uri="{FF2B5EF4-FFF2-40B4-BE49-F238E27FC236}">
                      <a16:creationId xmlns:a16="http://schemas.microsoft.com/office/drawing/2014/main" id="{954BC87F-B434-5941-BCD6-71AA81ED7E11}"/>
                    </a:ext>
                  </a:extLst>
                </p14:cNvPr>
                <p14:cNvContentPartPr/>
                <p14:nvPr/>
              </p14:nvContentPartPr>
              <p14:xfrm>
                <a:off x="4370830" y="639463"/>
                <a:ext cx="249120" cy="161640"/>
              </p14:xfrm>
            </p:contentPart>
          </mc:Choice>
          <mc:Fallback>
            <p:pic>
              <p:nvPicPr>
                <p:cNvPr id="28" name="Ink 27">
                  <a:extLst>
                    <a:ext uri="{FF2B5EF4-FFF2-40B4-BE49-F238E27FC236}">
                      <a16:creationId xmlns:a16="http://schemas.microsoft.com/office/drawing/2014/main" id="{954BC87F-B434-5941-BCD6-71AA81ED7E11}"/>
                    </a:ext>
                  </a:extLst>
                </p:cNvPr>
                <p:cNvPicPr/>
                <p:nvPr/>
              </p:nvPicPr>
              <p:blipFill>
                <a:blip r:embed="rId19"/>
                <a:stretch>
                  <a:fillRect/>
                </a:stretch>
              </p:blipFill>
              <p:spPr>
                <a:xfrm>
                  <a:off x="4355350" y="624343"/>
                  <a:ext cx="279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9" name="Ink 28">
                  <a:extLst>
                    <a:ext uri="{FF2B5EF4-FFF2-40B4-BE49-F238E27FC236}">
                      <a16:creationId xmlns:a16="http://schemas.microsoft.com/office/drawing/2014/main" id="{325CFAE0-9A6F-A64A-BFE5-5CC1F5A58DB3}"/>
                    </a:ext>
                  </a:extLst>
                </p14:cNvPr>
                <p14:cNvContentPartPr/>
                <p14:nvPr/>
              </p14:nvContentPartPr>
              <p14:xfrm>
                <a:off x="4640830" y="461623"/>
                <a:ext cx="86040" cy="362880"/>
              </p14:xfrm>
            </p:contentPart>
          </mc:Choice>
          <mc:Fallback>
            <p:pic>
              <p:nvPicPr>
                <p:cNvPr id="29" name="Ink 28">
                  <a:extLst>
                    <a:ext uri="{FF2B5EF4-FFF2-40B4-BE49-F238E27FC236}">
                      <a16:creationId xmlns:a16="http://schemas.microsoft.com/office/drawing/2014/main" id="{325CFAE0-9A6F-A64A-BFE5-5CC1F5A58DB3}"/>
                    </a:ext>
                  </a:extLst>
                </p:cNvPr>
                <p:cNvPicPr/>
                <p:nvPr/>
              </p:nvPicPr>
              <p:blipFill>
                <a:blip r:embed="rId21"/>
                <a:stretch>
                  <a:fillRect/>
                </a:stretch>
              </p:blipFill>
              <p:spPr>
                <a:xfrm>
                  <a:off x="4625710" y="446503"/>
                  <a:ext cx="11664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0" name="Ink 29">
                  <a:extLst>
                    <a:ext uri="{FF2B5EF4-FFF2-40B4-BE49-F238E27FC236}">
                      <a16:creationId xmlns:a16="http://schemas.microsoft.com/office/drawing/2014/main" id="{E9A0B6A4-4E5B-EE40-8222-AD832A975DBE}"/>
                    </a:ext>
                  </a:extLst>
                </p14:cNvPr>
                <p14:cNvContentPartPr/>
                <p14:nvPr/>
              </p14:nvContentPartPr>
              <p14:xfrm>
                <a:off x="4883830" y="692383"/>
                <a:ext cx="38520" cy="34200"/>
              </p14:xfrm>
            </p:contentPart>
          </mc:Choice>
          <mc:Fallback>
            <p:pic>
              <p:nvPicPr>
                <p:cNvPr id="30" name="Ink 29">
                  <a:extLst>
                    <a:ext uri="{FF2B5EF4-FFF2-40B4-BE49-F238E27FC236}">
                      <a16:creationId xmlns:a16="http://schemas.microsoft.com/office/drawing/2014/main" id="{E9A0B6A4-4E5B-EE40-8222-AD832A975DBE}"/>
                    </a:ext>
                  </a:extLst>
                </p:cNvPr>
                <p:cNvPicPr/>
                <p:nvPr/>
              </p:nvPicPr>
              <p:blipFill>
                <a:blip r:embed="rId23"/>
                <a:stretch>
                  <a:fillRect/>
                </a:stretch>
              </p:blipFill>
              <p:spPr>
                <a:xfrm>
                  <a:off x="4868710" y="677263"/>
                  <a:ext cx="691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1" name="Ink 30">
                  <a:extLst>
                    <a:ext uri="{FF2B5EF4-FFF2-40B4-BE49-F238E27FC236}">
                      <a16:creationId xmlns:a16="http://schemas.microsoft.com/office/drawing/2014/main" id="{4D629279-DC62-1A48-B1DB-B976BBEA9B33}"/>
                    </a:ext>
                  </a:extLst>
                </p14:cNvPr>
                <p14:cNvContentPartPr/>
                <p14:nvPr/>
              </p14:nvContentPartPr>
              <p14:xfrm>
                <a:off x="3926230" y="899743"/>
                <a:ext cx="943560" cy="138600"/>
              </p14:xfrm>
            </p:contentPart>
          </mc:Choice>
          <mc:Fallback>
            <p:pic>
              <p:nvPicPr>
                <p:cNvPr id="31" name="Ink 30">
                  <a:extLst>
                    <a:ext uri="{FF2B5EF4-FFF2-40B4-BE49-F238E27FC236}">
                      <a16:creationId xmlns:a16="http://schemas.microsoft.com/office/drawing/2014/main" id="{4D629279-DC62-1A48-B1DB-B976BBEA9B33}"/>
                    </a:ext>
                  </a:extLst>
                </p:cNvPr>
                <p:cNvPicPr/>
                <p:nvPr/>
              </p:nvPicPr>
              <p:blipFill>
                <a:blip r:embed="rId25"/>
                <a:stretch>
                  <a:fillRect/>
                </a:stretch>
              </p:blipFill>
              <p:spPr>
                <a:xfrm>
                  <a:off x="3910750" y="884623"/>
                  <a:ext cx="9741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 name="Ink 31">
                  <a:extLst>
                    <a:ext uri="{FF2B5EF4-FFF2-40B4-BE49-F238E27FC236}">
                      <a16:creationId xmlns:a16="http://schemas.microsoft.com/office/drawing/2014/main" id="{BCB7605C-9F5F-C44B-AD17-FF7E80CED716}"/>
                    </a:ext>
                  </a:extLst>
                </p14:cNvPr>
                <p14:cNvContentPartPr/>
                <p14:nvPr/>
              </p14:nvContentPartPr>
              <p14:xfrm>
                <a:off x="3932350" y="919543"/>
                <a:ext cx="755640" cy="75960"/>
              </p14:xfrm>
            </p:contentPart>
          </mc:Choice>
          <mc:Fallback>
            <p:pic>
              <p:nvPicPr>
                <p:cNvPr id="32" name="Ink 31">
                  <a:extLst>
                    <a:ext uri="{FF2B5EF4-FFF2-40B4-BE49-F238E27FC236}">
                      <a16:creationId xmlns:a16="http://schemas.microsoft.com/office/drawing/2014/main" id="{BCB7605C-9F5F-C44B-AD17-FF7E80CED716}"/>
                    </a:ext>
                  </a:extLst>
                </p:cNvPr>
                <p:cNvPicPr/>
                <p:nvPr/>
              </p:nvPicPr>
              <p:blipFill>
                <a:blip r:embed="rId27"/>
                <a:stretch>
                  <a:fillRect/>
                </a:stretch>
              </p:blipFill>
              <p:spPr>
                <a:xfrm>
                  <a:off x="3917230" y="904423"/>
                  <a:ext cx="7858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4" name="Ink 43">
                  <a:extLst>
                    <a:ext uri="{FF2B5EF4-FFF2-40B4-BE49-F238E27FC236}">
                      <a16:creationId xmlns:a16="http://schemas.microsoft.com/office/drawing/2014/main" id="{872E969D-3E86-0B4A-AD40-38ABB161ADC7}"/>
                    </a:ext>
                  </a:extLst>
                </p14:cNvPr>
                <p14:cNvContentPartPr/>
                <p14:nvPr/>
              </p14:nvContentPartPr>
              <p14:xfrm>
                <a:off x="1968190" y="1053103"/>
                <a:ext cx="1161000" cy="76320"/>
              </p14:xfrm>
            </p:contentPart>
          </mc:Choice>
          <mc:Fallback>
            <p:pic>
              <p:nvPicPr>
                <p:cNvPr id="44" name="Ink 43">
                  <a:extLst>
                    <a:ext uri="{FF2B5EF4-FFF2-40B4-BE49-F238E27FC236}">
                      <a16:creationId xmlns:a16="http://schemas.microsoft.com/office/drawing/2014/main" id="{872E969D-3E86-0B4A-AD40-38ABB161ADC7}"/>
                    </a:ext>
                  </a:extLst>
                </p:cNvPr>
                <p:cNvPicPr/>
                <p:nvPr/>
              </p:nvPicPr>
              <p:blipFill>
                <a:blip r:embed="rId29"/>
                <a:stretch>
                  <a:fillRect/>
                </a:stretch>
              </p:blipFill>
              <p:spPr>
                <a:xfrm>
                  <a:off x="1952710" y="1037983"/>
                  <a:ext cx="11916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5" name="Ink 44">
                  <a:extLst>
                    <a:ext uri="{FF2B5EF4-FFF2-40B4-BE49-F238E27FC236}">
                      <a16:creationId xmlns:a16="http://schemas.microsoft.com/office/drawing/2014/main" id="{9B75E704-8AC6-6C4D-B347-1A280EFF47BF}"/>
                    </a:ext>
                  </a:extLst>
                </p14:cNvPr>
                <p14:cNvContentPartPr/>
                <p14:nvPr/>
              </p14:nvContentPartPr>
              <p14:xfrm>
                <a:off x="2126590" y="923143"/>
                <a:ext cx="942480" cy="140400"/>
              </p14:xfrm>
            </p:contentPart>
          </mc:Choice>
          <mc:Fallback>
            <p:pic>
              <p:nvPicPr>
                <p:cNvPr id="45" name="Ink 44">
                  <a:extLst>
                    <a:ext uri="{FF2B5EF4-FFF2-40B4-BE49-F238E27FC236}">
                      <a16:creationId xmlns:a16="http://schemas.microsoft.com/office/drawing/2014/main" id="{9B75E704-8AC6-6C4D-B347-1A280EFF47BF}"/>
                    </a:ext>
                  </a:extLst>
                </p:cNvPr>
                <p:cNvPicPr/>
                <p:nvPr/>
              </p:nvPicPr>
              <p:blipFill>
                <a:blip r:embed="rId31"/>
                <a:stretch>
                  <a:fillRect/>
                </a:stretch>
              </p:blipFill>
              <p:spPr>
                <a:xfrm>
                  <a:off x="2111470" y="908023"/>
                  <a:ext cx="972720" cy="170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55" name="Ink 54">
                <a:extLst>
                  <a:ext uri="{FF2B5EF4-FFF2-40B4-BE49-F238E27FC236}">
                    <a16:creationId xmlns:a16="http://schemas.microsoft.com/office/drawing/2014/main" id="{E29EF54D-0983-8E4E-BD43-57D958642100}"/>
                  </a:ext>
                </a:extLst>
              </p14:cNvPr>
              <p14:cNvContentPartPr/>
              <p14:nvPr/>
            </p14:nvContentPartPr>
            <p14:xfrm>
              <a:off x="7613710" y="4566703"/>
              <a:ext cx="503280" cy="111240"/>
            </p14:xfrm>
          </p:contentPart>
        </mc:Choice>
        <mc:Fallback>
          <p:pic>
            <p:nvPicPr>
              <p:cNvPr id="55" name="Ink 54">
                <a:extLst>
                  <a:ext uri="{FF2B5EF4-FFF2-40B4-BE49-F238E27FC236}">
                    <a16:creationId xmlns:a16="http://schemas.microsoft.com/office/drawing/2014/main" id="{E29EF54D-0983-8E4E-BD43-57D958642100}"/>
                  </a:ext>
                </a:extLst>
              </p:cNvPr>
              <p:cNvPicPr/>
              <p:nvPr/>
            </p:nvPicPr>
            <p:blipFill>
              <a:blip r:embed="rId33"/>
              <a:stretch>
                <a:fillRect/>
              </a:stretch>
            </p:blipFill>
            <p:spPr>
              <a:xfrm>
                <a:off x="7598590" y="4551583"/>
                <a:ext cx="533880" cy="141840"/>
              </a:xfrm>
              <a:prstGeom prst="rect">
                <a:avLst/>
              </a:prstGeom>
            </p:spPr>
          </p:pic>
        </mc:Fallback>
      </mc:AlternateContent>
      <p:grpSp>
        <p:nvGrpSpPr>
          <p:cNvPr id="79" name="Group 78">
            <a:extLst>
              <a:ext uri="{FF2B5EF4-FFF2-40B4-BE49-F238E27FC236}">
                <a16:creationId xmlns:a16="http://schemas.microsoft.com/office/drawing/2014/main" id="{144E9E81-AC86-A84F-93B3-BF891A833E17}"/>
              </a:ext>
            </a:extLst>
          </p:cNvPr>
          <p:cNvGrpSpPr/>
          <p:nvPr/>
        </p:nvGrpSpPr>
        <p:grpSpPr>
          <a:xfrm>
            <a:off x="6120430" y="113503"/>
            <a:ext cx="5552640" cy="798840"/>
            <a:chOff x="6120430" y="113503"/>
            <a:chExt cx="5552640" cy="798840"/>
          </a:xfrm>
        </p:grpSpPr>
        <mc:AlternateContent xmlns:mc="http://schemas.openxmlformats.org/markup-compatibility/2006">
          <mc:Choice xmlns:p14="http://schemas.microsoft.com/office/powerpoint/2010/main" Requires="p14">
            <p:contentPart p14:bwMode="auto" r:id="rId34">
              <p14:nvContentPartPr>
                <p14:cNvPr id="11" name="Ink 10">
                  <a:extLst>
                    <a:ext uri="{FF2B5EF4-FFF2-40B4-BE49-F238E27FC236}">
                      <a16:creationId xmlns:a16="http://schemas.microsoft.com/office/drawing/2014/main" id="{5895C88A-9A75-4348-B32F-E38F8FBA547A}"/>
                    </a:ext>
                  </a:extLst>
                </p14:cNvPr>
                <p14:cNvContentPartPr/>
                <p14:nvPr/>
              </p14:nvContentPartPr>
              <p14:xfrm>
                <a:off x="6120430" y="157783"/>
                <a:ext cx="1461240" cy="421920"/>
              </p14:xfrm>
            </p:contentPart>
          </mc:Choice>
          <mc:Fallback>
            <p:pic>
              <p:nvPicPr>
                <p:cNvPr id="11" name="Ink 10">
                  <a:extLst>
                    <a:ext uri="{FF2B5EF4-FFF2-40B4-BE49-F238E27FC236}">
                      <a16:creationId xmlns:a16="http://schemas.microsoft.com/office/drawing/2014/main" id="{5895C88A-9A75-4348-B32F-E38F8FBA547A}"/>
                    </a:ext>
                  </a:extLst>
                </p:cNvPr>
                <p:cNvPicPr/>
                <p:nvPr/>
              </p:nvPicPr>
              <p:blipFill>
                <a:blip r:embed="rId35"/>
                <a:stretch>
                  <a:fillRect/>
                </a:stretch>
              </p:blipFill>
              <p:spPr>
                <a:xfrm>
                  <a:off x="6105310" y="142303"/>
                  <a:ext cx="149184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2" name="Ink 11">
                  <a:extLst>
                    <a:ext uri="{FF2B5EF4-FFF2-40B4-BE49-F238E27FC236}">
                      <a16:creationId xmlns:a16="http://schemas.microsoft.com/office/drawing/2014/main" id="{EDAECF48-10F9-EF4D-8196-C4A3E6BC18C2}"/>
                    </a:ext>
                  </a:extLst>
                </p14:cNvPr>
                <p14:cNvContentPartPr/>
                <p14:nvPr/>
              </p14:nvContentPartPr>
              <p14:xfrm>
                <a:off x="7490230" y="264343"/>
                <a:ext cx="324360" cy="155880"/>
              </p14:xfrm>
            </p:contentPart>
          </mc:Choice>
          <mc:Fallback>
            <p:pic>
              <p:nvPicPr>
                <p:cNvPr id="12" name="Ink 11">
                  <a:extLst>
                    <a:ext uri="{FF2B5EF4-FFF2-40B4-BE49-F238E27FC236}">
                      <a16:creationId xmlns:a16="http://schemas.microsoft.com/office/drawing/2014/main" id="{EDAECF48-10F9-EF4D-8196-C4A3E6BC18C2}"/>
                    </a:ext>
                  </a:extLst>
                </p:cNvPr>
                <p:cNvPicPr/>
                <p:nvPr/>
              </p:nvPicPr>
              <p:blipFill>
                <a:blip r:embed="rId37"/>
                <a:stretch>
                  <a:fillRect/>
                </a:stretch>
              </p:blipFill>
              <p:spPr>
                <a:xfrm>
                  <a:off x="7474750" y="249223"/>
                  <a:ext cx="3546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3" name="Ink 12">
                  <a:extLst>
                    <a:ext uri="{FF2B5EF4-FFF2-40B4-BE49-F238E27FC236}">
                      <a16:creationId xmlns:a16="http://schemas.microsoft.com/office/drawing/2014/main" id="{74EDEE20-3098-654A-A25F-8C9EA5CFDEA9}"/>
                    </a:ext>
                  </a:extLst>
                </p14:cNvPr>
                <p14:cNvContentPartPr/>
                <p14:nvPr/>
              </p14:nvContentPartPr>
              <p14:xfrm>
                <a:off x="7910710" y="135103"/>
                <a:ext cx="2520" cy="22680"/>
              </p14:xfrm>
            </p:contentPart>
          </mc:Choice>
          <mc:Fallback>
            <p:pic>
              <p:nvPicPr>
                <p:cNvPr id="13" name="Ink 12">
                  <a:extLst>
                    <a:ext uri="{FF2B5EF4-FFF2-40B4-BE49-F238E27FC236}">
                      <a16:creationId xmlns:a16="http://schemas.microsoft.com/office/drawing/2014/main" id="{74EDEE20-3098-654A-A25F-8C9EA5CFDEA9}"/>
                    </a:ext>
                  </a:extLst>
                </p:cNvPr>
                <p:cNvPicPr/>
                <p:nvPr/>
              </p:nvPicPr>
              <p:blipFill>
                <a:blip r:embed="rId39"/>
                <a:stretch>
                  <a:fillRect/>
                </a:stretch>
              </p:blipFill>
              <p:spPr>
                <a:xfrm>
                  <a:off x="7895590" y="119983"/>
                  <a:ext cx="331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 name="Ink 13">
                  <a:extLst>
                    <a:ext uri="{FF2B5EF4-FFF2-40B4-BE49-F238E27FC236}">
                      <a16:creationId xmlns:a16="http://schemas.microsoft.com/office/drawing/2014/main" id="{4DFE435E-70FF-B84D-86B0-0B2ECF4FF1F5}"/>
                    </a:ext>
                  </a:extLst>
                </p14:cNvPr>
                <p14:cNvContentPartPr/>
                <p14:nvPr/>
              </p14:nvContentPartPr>
              <p14:xfrm>
                <a:off x="7928350" y="176503"/>
                <a:ext cx="214920" cy="277200"/>
              </p14:xfrm>
            </p:contentPart>
          </mc:Choice>
          <mc:Fallback>
            <p:pic>
              <p:nvPicPr>
                <p:cNvPr id="14" name="Ink 13">
                  <a:extLst>
                    <a:ext uri="{FF2B5EF4-FFF2-40B4-BE49-F238E27FC236}">
                      <a16:creationId xmlns:a16="http://schemas.microsoft.com/office/drawing/2014/main" id="{4DFE435E-70FF-B84D-86B0-0B2ECF4FF1F5}"/>
                    </a:ext>
                  </a:extLst>
                </p:cNvPr>
                <p:cNvPicPr/>
                <p:nvPr/>
              </p:nvPicPr>
              <p:blipFill>
                <a:blip r:embed="rId41"/>
                <a:stretch>
                  <a:fillRect/>
                </a:stretch>
              </p:blipFill>
              <p:spPr>
                <a:xfrm>
                  <a:off x="7913230" y="161383"/>
                  <a:ext cx="2455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5" name="Ink 14">
                  <a:extLst>
                    <a:ext uri="{FF2B5EF4-FFF2-40B4-BE49-F238E27FC236}">
                      <a16:creationId xmlns:a16="http://schemas.microsoft.com/office/drawing/2014/main" id="{A6752C5D-DFD9-7E4B-931F-14FDDB2FFFCE}"/>
                    </a:ext>
                  </a:extLst>
                </p14:cNvPr>
                <p14:cNvContentPartPr/>
                <p14:nvPr/>
              </p14:nvContentPartPr>
              <p14:xfrm>
                <a:off x="8041390" y="121063"/>
                <a:ext cx="47160" cy="36720"/>
              </p14:xfrm>
            </p:contentPart>
          </mc:Choice>
          <mc:Fallback>
            <p:pic>
              <p:nvPicPr>
                <p:cNvPr id="15" name="Ink 14">
                  <a:extLst>
                    <a:ext uri="{FF2B5EF4-FFF2-40B4-BE49-F238E27FC236}">
                      <a16:creationId xmlns:a16="http://schemas.microsoft.com/office/drawing/2014/main" id="{A6752C5D-DFD9-7E4B-931F-14FDDB2FFFCE}"/>
                    </a:ext>
                  </a:extLst>
                </p:cNvPr>
                <p:cNvPicPr/>
                <p:nvPr/>
              </p:nvPicPr>
              <p:blipFill>
                <a:blip r:embed="rId43"/>
                <a:stretch>
                  <a:fillRect/>
                </a:stretch>
              </p:blipFill>
              <p:spPr>
                <a:xfrm>
                  <a:off x="8025910" y="105583"/>
                  <a:ext cx="777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6" name="Ink 15">
                  <a:extLst>
                    <a:ext uri="{FF2B5EF4-FFF2-40B4-BE49-F238E27FC236}">
                      <a16:creationId xmlns:a16="http://schemas.microsoft.com/office/drawing/2014/main" id="{F3524A34-7AD3-284B-8CE2-AE8E933D00BD}"/>
                    </a:ext>
                  </a:extLst>
                </p14:cNvPr>
                <p14:cNvContentPartPr/>
                <p14:nvPr/>
              </p14:nvContentPartPr>
              <p14:xfrm>
                <a:off x="8212390" y="162823"/>
                <a:ext cx="66600" cy="263160"/>
              </p14:xfrm>
            </p:contentPart>
          </mc:Choice>
          <mc:Fallback>
            <p:pic>
              <p:nvPicPr>
                <p:cNvPr id="16" name="Ink 15">
                  <a:extLst>
                    <a:ext uri="{FF2B5EF4-FFF2-40B4-BE49-F238E27FC236}">
                      <a16:creationId xmlns:a16="http://schemas.microsoft.com/office/drawing/2014/main" id="{F3524A34-7AD3-284B-8CE2-AE8E933D00BD}"/>
                    </a:ext>
                  </a:extLst>
                </p:cNvPr>
                <p:cNvPicPr/>
                <p:nvPr/>
              </p:nvPicPr>
              <p:blipFill>
                <a:blip r:embed="rId45"/>
                <a:stretch>
                  <a:fillRect/>
                </a:stretch>
              </p:blipFill>
              <p:spPr>
                <a:xfrm>
                  <a:off x="8197270" y="147343"/>
                  <a:ext cx="972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 name="Ink 16">
                  <a:extLst>
                    <a:ext uri="{FF2B5EF4-FFF2-40B4-BE49-F238E27FC236}">
                      <a16:creationId xmlns:a16="http://schemas.microsoft.com/office/drawing/2014/main" id="{6DC48A86-C251-E146-B5D1-C01ACDCFAB33}"/>
                    </a:ext>
                  </a:extLst>
                </p14:cNvPr>
                <p14:cNvContentPartPr/>
                <p14:nvPr/>
              </p14:nvContentPartPr>
              <p14:xfrm>
                <a:off x="8208070" y="288103"/>
                <a:ext cx="393480" cy="331560"/>
              </p14:xfrm>
            </p:contentPart>
          </mc:Choice>
          <mc:Fallback>
            <p:pic>
              <p:nvPicPr>
                <p:cNvPr id="17" name="Ink 16">
                  <a:extLst>
                    <a:ext uri="{FF2B5EF4-FFF2-40B4-BE49-F238E27FC236}">
                      <a16:creationId xmlns:a16="http://schemas.microsoft.com/office/drawing/2014/main" id="{6DC48A86-C251-E146-B5D1-C01ACDCFAB33}"/>
                    </a:ext>
                  </a:extLst>
                </p:cNvPr>
                <p:cNvPicPr/>
                <p:nvPr/>
              </p:nvPicPr>
              <p:blipFill>
                <a:blip r:embed="rId47"/>
                <a:stretch>
                  <a:fillRect/>
                </a:stretch>
              </p:blipFill>
              <p:spPr>
                <a:xfrm>
                  <a:off x="8192950" y="272623"/>
                  <a:ext cx="4237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 name="Ink 17">
                  <a:extLst>
                    <a:ext uri="{FF2B5EF4-FFF2-40B4-BE49-F238E27FC236}">
                      <a16:creationId xmlns:a16="http://schemas.microsoft.com/office/drawing/2014/main" id="{D1EFEF07-20C1-D944-909E-33D75ADCD117}"/>
                    </a:ext>
                  </a:extLst>
                </p14:cNvPr>
                <p14:cNvContentPartPr/>
                <p14:nvPr/>
              </p14:nvContentPartPr>
              <p14:xfrm>
                <a:off x="8673550" y="113503"/>
                <a:ext cx="57600" cy="510480"/>
              </p14:xfrm>
            </p:contentPart>
          </mc:Choice>
          <mc:Fallback>
            <p:pic>
              <p:nvPicPr>
                <p:cNvPr id="18" name="Ink 17">
                  <a:extLst>
                    <a:ext uri="{FF2B5EF4-FFF2-40B4-BE49-F238E27FC236}">
                      <a16:creationId xmlns:a16="http://schemas.microsoft.com/office/drawing/2014/main" id="{D1EFEF07-20C1-D944-909E-33D75ADCD117}"/>
                    </a:ext>
                  </a:extLst>
                </p:cNvPr>
                <p:cNvPicPr/>
                <p:nvPr/>
              </p:nvPicPr>
              <p:blipFill>
                <a:blip r:embed="rId49"/>
                <a:stretch>
                  <a:fillRect/>
                </a:stretch>
              </p:blipFill>
              <p:spPr>
                <a:xfrm>
                  <a:off x="8658070" y="98023"/>
                  <a:ext cx="8820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 name="Ink 18">
                  <a:extLst>
                    <a:ext uri="{FF2B5EF4-FFF2-40B4-BE49-F238E27FC236}">
                      <a16:creationId xmlns:a16="http://schemas.microsoft.com/office/drawing/2014/main" id="{B473BF30-AFFE-DD4A-B514-F741FA8B5AAE}"/>
                    </a:ext>
                  </a:extLst>
                </p14:cNvPr>
                <p14:cNvContentPartPr/>
                <p14:nvPr/>
              </p14:nvContentPartPr>
              <p14:xfrm>
                <a:off x="8849590" y="138343"/>
                <a:ext cx="839880" cy="393480"/>
              </p14:xfrm>
            </p:contentPart>
          </mc:Choice>
          <mc:Fallback>
            <p:pic>
              <p:nvPicPr>
                <p:cNvPr id="19" name="Ink 18">
                  <a:extLst>
                    <a:ext uri="{FF2B5EF4-FFF2-40B4-BE49-F238E27FC236}">
                      <a16:creationId xmlns:a16="http://schemas.microsoft.com/office/drawing/2014/main" id="{B473BF30-AFFE-DD4A-B514-F741FA8B5AAE}"/>
                    </a:ext>
                  </a:extLst>
                </p:cNvPr>
                <p:cNvPicPr/>
                <p:nvPr/>
              </p:nvPicPr>
              <p:blipFill>
                <a:blip r:embed="rId51"/>
                <a:stretch>
                  <a:fillRect/>
                </a:stretch>
              </p:blipFill>
              <p:spPr>
                <a:xfrm>
                  <a:off x="8834470" y="123223"/>
                  <a:ext cx="87048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 name="Ink 19">
                  <a:extLst>
                    <a:ext uri="{FF2B5EF4-FFF2-40B4-BE49-F238E27FC236}">
                      <a16:creationId xmlns:a16="http://schemas.microsoft.com/office/drawing/2014/main" id="{5E37C79F-0C44-744F-9694-F8E1BF29B9C6}"/>
                    </a:ext>
                  </a:extLst>
                </p14:cNvPr>
                <p14:cNvContentPartPr/>
                <p14:nvPr/>
              </p14:nvContentPartPr>
              <p14:xfrm>
                <a:off x="9779110" y="252103"/>
                <a:ext cx="15120" cy="43200"/>
              </p14:xfrm>
            </p:contentPart>
          </mc:Choice>
          <mc:Fallback>
            <p:pic>
              <p:nvPicPr>
                <p:cNvPr id="20" name="Ink 19">
                  <a:extLst>
                    <a:ext uri="{FF2B5EF4-FFF2-40B4-BE49-F238E27FC236}">
                      <a16:creationId xmlns:a16="http://schemas.microsoft.com/office/drawing/2014/main" id="{5E37C79F-0C44-744F-9694-F8E1BF29B9C6}"/>
                    </a:ext>
                  </a:extLst>
                </p:cNvPr>
                <p:cNvPicPr/>
                <p:nvPr/>
              </p:nvPicPr>
              <p:blipFill>
                <a:blip r:embed="rId53"/>
                <a:stretch>
                  <a:fillRect/>
                </a:stretch>
              </p:blipFill>
              <p:spPr>
                <a:xfrm>
                  <a:off x="9763630" y="236983"/>
                  <a:ext cx="45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 name="Ink 20">
                  <a:extLst>
                    <a:ext uri="{FF2B5EF4-FFF2-40B4-BE49-F238E27FC236}">
                      <a16:creationId xmlns:a16="http://schemas.microsoft.com/office/drawing/2014/main" id="{436E3CB0-2C00-2243-97F8-A966485413AB}"/>
                    </a:ext>
                  </a:extLst>
                </p14:cNvPr>
                <p14:cNvContentPartPr/>
                <p14:nvPr/>
              </p14:nvContentPartPr>
              <p14:xfrm>
                <a:off x="9697750" y="178663"/>
                <a:ext cx="302040" cy="228240"/>
              </p14:xfrm>
            </p:contentPart>
          </mc:Choice>
          <mc:Fallback>
            <p:pic>
              <p:nvPicPr>
                <p:cNvPr id="21" name="Ink 20">
                  <a:extLst>
                    <a:ext uri="{FF2B5EF4-FFF2-40B4-BE49-F238E27FC236}">
                      <a16:creationId xmlns:a16="http://schemas.microsoft.com/office/drawing/2014/main" id="{436E3CB0-2C00-2243-97F8-A966485413AB}"/>
                    </a:ext>
                  </a:extLst>
                </p:cNvPr>
                <p:cNvPicPr/>
                <p:nvPr/>
              </p:nvPicPr>
              <p:blipFill>
                <a:blip r:embed="rId55"/>
                <a:stretch>
                  <a:fillRect/>
                </a:stretch>
              </p:blipFill>
              <p:spPr>
                <a:xfrm>
                  <a:off x="9682270" y="163543"/>
                  <a:ext cx="3326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2" name="Ink 21">
                  <a:extLst>
                    <a:ext uri="{FF2B5EF4-FFF2-40B4-BE49-F238E27FC236}">
                      <a16:creationId xmlns:a16="http://schemas.microsoft.com/office/drawing/2014/main" id="{801DBD82-5447-C649-B133-FEC3A44BBC83}"/>
                    </a:ext>
                  </a:extLst>
                </p14:cNvPr>
                <p14:cNvContentPartPr/>
                <p14:nvPr/>
              </p14:nvContentPartPr>
              <p14:xfrm>
                <a:off x="10139110" y="282703"/>
                <a:ext cx="36720" cy="12600"/>
              </p14:xfrm>
            </p:contentPart>
          </mc:Choice>
          <mc:Fallback>
            <p:pic>
              <p:nvPicPr>
                <p:cNvPr id="22" name="Ink 21">
                  <a:extLst>
                    <a:ext uri="{FF2B5EF4-FFF2-40B4-BE49-F238E27FC236}">
                      <a16:creationId xmlns:a16="http://schemas.microsoft.com/office/drawing/2014/main" id="{801DBD82-5447-C649-B133-FEC3A44BBC83}"/>
                    </a:ext>
                  </a:extLst>
                </p:cNvPr>
                <p:cNvPicPr/>
                <p:nvPr/>
              </p:nvPicPr>
              <p:blipFill>
                <a:blip r:embed="rId57"/>
                <a:stretch>
                  <a:fillRect/>
                </a:stretch>
              </p:blipFill>
              <p:spPr>
                <a:xfrm>
                  <a:off x="10123990" y="267583"/>
                  <a:ext cx="673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3" name="Ink 22">
                  <a:extLst>
                    <a:ext uri="{FF2B5EF4-FFF2-40B4-BE49-F238E27FC236}">
                      <a16:creationId xmlns:a16="http://schemas.microsoft.com/office/drawing/2014/main" id="{10A244C5-7124-764B-A8B0-BD619D3D96B5}"/>
                    </a:ext>
                  </a:extLst>
                </p14:cNvPr>
                <p14:cNvContentPartPr/>
                <p14:nvPr/>
              </p14:nvContentPartPr>
              <p14:xfrm>
                <a:off x="8823670" y="491863"/>
                <a:ext cx="1172160" cy="168120"/>
              </p14:xfrm>
            </p:contentPart>
          </mc:Choice>
          <mc:Fallback>
            <p:pic>
              <p:nvPicPr>
                <p:cNvPr id="23" name="Ink 22">
                  <a:extLst>
                    <a:ext uri="{FF2B5EF4-FFF2-40B4-BE49-F238E27FC236}">
                      <a16:creationId xmlns:a16="http://schemas.microsoft.com/office/drawing/2014/main" id="{10A244C5-7124-764B-A8B0-BD619D3D96B5}"/>
                    </a:ext>
                  </a:extLst>
                </p:cNvPr>
                <p:cNvPicPr/>
                <p:nvPr/>
              </p:nvPicPr>
              <p:blipFill>
                <a:blip r:embed="rId59"/>
                <a:stretch>
                  <a:fillRect/>
                </a:stretch>
              </p:blipFill>
              <p:spPr>
                <a:xfrm>
                  <a:off x="8808190" y="476743"/>
                  <a:ext cx="12024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4" name="Ink 23">
                  <a:extLst>
                    <a:ext uri="{FF2B5EF4-FFF2-40B4-BE49-F238E27FC236}">
                      <a16:creationId xmlns:a16="http://schemas.microsoft.com/office/drawing/2014/main" id="{E0F97A96-BD4C-0241-8DEF-79F8D52CA84D}"/>
                    </a:ext>
                  </a:extLst>
                </p14:cNvPr>
                <p14:cNvContentPartPr/>
                <p14:nvPr/>
              </p14:nvContentPartPr>
              <p14:xfrm>
                <a:off x="8887030" y="544783"/>
                <a:ext cx="906480" cy="126000"/>
              </p14:xfrm>
            </p:contentPart>
          </mc:Choice>
          <mc:Fallback>
            <p:pic>
              <p:nvPicPr>
                <p:cNvPr id="24" name="Ink 23">
                  <a:extLst>
                    <a:ext uri="{FF2B5EF4-FFF2-40B4-BE49-F238E27FC236}">
                      <a16:creationId xmlns:a16="http://schemas.microsoft.com/office/drawing/2014/main" id="{E0F97A96-BD4C-0241-8DEF-79F8D52CA84D}"/>
                    </a:ext>
                  </a:extLst>
                </p:cNvPr>
                <p:cNvPicPr/>
                <p:nvPr/>
              </p:nvPicPr>
              <p:blipFill>
                <a:blip r:embed="rId61"/>
                <a:stretch>
                  <a:fillRect/>
                </a:stretch>
              </p:blipFill>
              <p:spPr>
                <a:xfrm>
                  <a:off x="8871910" y="529303"/>
                  <a:ext cx="9370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1" name="Ink 70">
                  <a:extLst>
                    <a:ext uri="{FF2B5EF4-FFF2-40B4-BE49-F238E27FC236}">
                      <a16:creationId xmlns:a16="http://schemas.microsoft.com/office/drawing/2014/main" id="{AAD31983-FF02-104F-AA0E-329A37936AD9}"/>
                    </a:ext>
                  </a:extLst>
                </p14:cNvPr>
                <p14:cNvContentPartPr/>
                <p14:nvPr/>
              </p14:nvContentPartPr>
              <p14:xfrm>
                <a:off x="10756870" y="653863"/>
                <a:ext cx="249480" cy="254880"/>
              </p14:xfrm>
            </p:contentPart>
          </mc:Choice>
          <mc:Fallback>
            <p:pic>
              <p:nvPicPr>
                <p:cNvPr id="71" name="Ink 70">
                  <a:extLst>
                    <a:ext uri="{FF2B5EF4-FFF2-40B4-BE49-F238E27FC236}">
                      <a16:creationId xmlns:a16="http://schemas.microsoft.com/office/drawing/2014/main" id="{AAD31983-FF02-104F-AA0E-329A37936AD9}"/>
                    </a:ext>
                  </a:extLst>
                </p:cNvPr>
                <p:cNvPicPr/>
                <p:nvPr/>
              </p:nvPicPr>
              <p:blipFill>
                <a:blip r:embed="rId63"/>
                <a:stretch>
                  <a:fillRect/>
                </a:stretch>
              </p:blipFill>
              <p:spPr>
                <a:xfrm>
                  <a:off x="10741750" y="638743"/>
                  <a:ext cx="2800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2" name="Ink 71">
                  <a:extLst>
                    <a:ext uri="{FF2B5EF4-FFF2-40B4-BE49-F238E27FC236}">
                      <a16:creationId xmlns:a16="http://schemas.microsoft.com/office/drawing/2014/main" id="{DB2E6B8A-F7CC-294B-85C9-F024955716B6}"/>
                    </a:ext>
                  </a:extLst>
                </p14:cNvPr>
                <p14:cNvContentPartPr/>
                <p14:nvPr/>
              </p14:nvContentPartPr>
              <p14:xfrm>
                <a:off x="11178070" y="616783"/>
                <a:ext cx="137520" cy="133920"/>
              </p14:xfrm>
            </p:contentPart>
          </mc:Choice>
          <mc:Fallback>
            <p:pic>
              <p:nvPicPr>
                <p:cNvPr id="72" name="Ink 71">
                  <a:extLst>
                    <a:ext uri="{FF2B5EF4-FFF2-40B4-BE49-F238E27FC236}">
                      <a16:creationId xmlns:a16="http://schemas.microsoft.com/office/drawing/2014/main" id="{DB2E6B8A-F7CC-294B-85C9-F024955716B6}"/>
                    </a:ext>
                  </a:extLst>
                </p:cNvPr>
                <p:cNvPicPr/>
                <p:nvPr/>
              </p:nvPicPr>
              <p:blipFill>
                <a:blip r:embed="rId65"/>
                <a:stretch>
                  <a:fillRect/>
                </a:stretch>
              </p:blipFill>
              <p:spPr>
                <a:xfrm>
                  <a:off x="11162950" y="601663"/>
                  <a:ext cx="1681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3" name="Ink 72">
                  <a:extLst>
                    <a:ext uri="{FF2B5EF4-FFF2-40B4-BE49-F238E27FC236}">
                      <a16:creationId xmlns:a16="http://schemas.microsoft.com/office/drawing/2014/main" id="{0200903B-ECC6-7447-979A-2254DFD0AFD6}"/>
                    </a:ext>
                  </a:extLst>
                </p14:cNvPr>
                <p14:cNvContentPartPr/>
                <p14:nvPr/>
              </p14:nvContentPartPr>
              <p14:xfrm>
                <a:off x="11139910" y="570703"/>
                <a:ext cx="16920" cy="5400"/>
              </p14:xfrm>
            </p:contentPart>
          </mc:Choice>
          <mc:Fallback>
            <p:pic>
              <p:nvPicPr>
                <p:cNvPr id="73" name="Ink 72">
                  <a:extLst>
                    <a:ext uri="{FF2B5EF4-FFF2-40B4-BE49-F238E27FC236}">
                      <a16:creationId xmlns:a16="http://schemas.microsoft.com/office/drawing/2014/main" id="{0200903B-ECC6-7447-979A-2254DFD0AFD6}"/>
                    </a:ext>
                  </a:extLst>
                </p:cNvPr>
                <p:cNvPicPr/>
                <p:nvPr/>
              </p:nvPicPr>
              <p:blipFill>
                <a:blip r:embed="rId67"/>
                <a:stretch>
                  <a:fillRect/>
                </a:stretch>
              </p:blipFill>
              <p:spPr>
                <a:xfrm>
                  <a:off x="11124790" y="555583"/>
                  <a:ext cx="47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4" name="Ink 73">
                  <a:extLst>
                    <a:ext uri="{FF2B5EF4-FFF2-40B4-BE49-F238E27FC236}">
                      <a16:creationId xmlns:a16="http://schemas.microsoft.com/office/drawing/2014/main" id="{6076847D-3541-DA43-8CB3-FD41BD44438D}"/>
                    </a:ext>
                  </a:extLst>
                </p14:cNvPr>
                <p14:cNvContentPartPr/>
                <p14:nvPr/>
              </p14:nvContentPartPr>
              <p14:xfrm>
                <a:off x="11444470" y="494383"/>
                <a:ext cx="44640" cy="161640"/>
              </p14:xfrm>
            </p:contentPart>
          </mc:Choice>
          <mc:Fallback>
            <p:pic>
              <p:nvPicPr>
                <p:cNvPr id="74" name="Ink 73">
                  <a:extLst>
                    <a:ext uri="{FF2B5EF4-FFF2-40B4-BE49-F238E27FC236}">
                      <a16:creationId xmlns:a16="http://schemas.microsoft.com/office/drawing/2014/main" id="{6076847D-3541-DA43-8CB3-FD41BD44438D}"/>
                    </a:ext>
                  </a:extLst>
                </p:cNvPr>
                <p:cNvPicPr/>
                <p:nvPr/>
              </p:nvPicPr>
              <p:blipFill>
                <a:blip r:embed="rId69"/>
                <a:stretch>
                  <a:fillRect/>
                </a:stretch>
              </p:blipFill>
              <p:spPr>
                <a:xfrm>
                  <a:off x="11429350" y="478903"/>
                  <a:ext cx="74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5" name="Ink 74">
                  <a:extLst>
                    <a:ext uri="{FF2B5EF4-FFF2-40B4-BE49-F238E27FC236}">
                      <a16:creationId xmlns:a16="http://schemas.microsoft.com/office/drawing/2014/main" id="{6D18B77B-96E8-5243-A9F6-CBAC2FC860BD}"/>
                    </a:ext>
                  </a:extLst>
                </p14:cNvPr>
                <p14:cNvContentPartPr/>
                <p14:nvPr/>
              </p14:nvContentPartPr>
              <p14:xfrm>
                <a:off x="11433310" y="517063"/>
                <a:ext cx="239760" cy="63720"/>
              </p14:xfrm>
            </p:contentPart>
          </mc:Choice>
          <mc:Fallback>
            <p:pic>
              <p:nvPicPr>
                <p:cNvPr id="75" name="Ink 74">
                  <a:extLst>
                    <a:ext uri="{FF2B5EF4-FFF2-40B4-BE49-F238E27FC236}">
                      <a16:creationId xmlns:a16="http://schemas.microsoft.com/office/drawing/2014/main" id="{6D18B77B-96E8-5243-A9F6-CBAC2FC860BD}"/>
                    </a:ext>
                  </a:extLst>
                </p:cNvPr>
                <p:cNvPicPr/>
                <p:nvPr/>
              </p:nvPicPr>
              <p:blipFill>
                <a:blip r:embed="rId71"/>
                <a:stretch>
                  <a:fillRect/>
                </a:stretch>
              </p:blipFill>
              <p:spPr>
                <a:xfrm>
                  <a:off x="11418190" y="501583"/>
                  <a:ext cx="2703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7" name="Ink 76">
                  <a:extLst>
                    <a:ext uri="{FF2B5EF4-FFF2-40B4-BE49-F238E27FC236}">
                      <a16:creationId xmlns:a16="http://schemas.microsoft.com/office/drawing/2014/main" id="{37B9F9FB-D944-6948-8891-22700B18A69D}"/>
                    </a:ext>
                  </a:extLst>
                </p14:cNvPr>
                <p14:cNvContentPartPr/>
                <p14:nvPr/>
              </p14:nvContentPartPr>
              <p14:xfrm>
                <a:off x="10642750" y="563503"/>
                <a:ext cx="767160" cy="278280"/>
              </p14:xfrm>
            </p:contentPart>
          </mc:Choice>
          <mc:Fallback>
            <p:pic>
              <p:nvPicPr>
                <p:cNvPr id="77" name="Ink 76">
                  <a:extLst>
                    <a:ext uri="{FF2B5EF4-FFF2-40B4-BE49-F238E27FC236}">
                      <a16:creationId xmlns:a16="http://schemas.microsoft.com/office/drawing/2014/main" id="{37B9F9FB-D944-6948-8891-22700B18A69D}"/>
                    </a:ext>
                  </a:extLst>
                </p:cNvPr>
                <p:cNvPicPr/>
                <p:nvPr/>
              </p:nvPicPr>
              <p:blipFill>
                <a:blip r:embed="rId73"/>
                <a:stretch>
                  <a:fillRect/>
                </a:stretch>
              </p:blipFill>
              <p:spPr>
                <a:xfrm>
                  <a:off x="10627630" y="548383"/>
                  <a:ext cx="797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8" name="Ink 77">
                  <a:extLst>
                    <a:ext uri="{FF2B5EF4-FFF2-40B4-BE49-F238E27FC236}">
                      <a16:creationId xmlns:a16="http://schemas.microsoft.com/office/drawing/2014/main" id="{ABC90FAC-A972-E244-A325-DE4CC62AA7BE}"/>
                    </a:ext>
                  </a:extLst>
                </p14:cNvPr>
                <p14:cNvContentPartPr/>
                <p14:nvPr/>
              </p14:nvContentPartPr>
              <p14:xfrm>
                <a:off x="10785670" y="721903"/>
                <a:ext cx="663120" cy="190440"/>
              </p14:xfrm>
            </p:contentPart>
          </mc:Choice>
          <mc:Fallback>
            <p:pic>
              <p:nvPicPr>
                <p:cNvPr id="78" name="Ink 77">
                  <a:extLst>
                    <a:ext uri="{FF2B5EF4-FFF2-40B4-BE49-F238E27FC236}">
                      <a16:creationId xmlns:a16="http://schemas.microsoft.com/office/drawing/2014/main" id="{ABC90FAC-A972-E244-A325-DE4CC62AA7BE}"/>
                    </a:ext>
                  </a:extLst>
                </p:cNvPr>
                <p:cNvPicPr/>
                <p:nvPr/>
              </p:nvPicPr>
              <p:blipFill>
                <a:blip r:embed="rId75"/>
                <a:stretch>
                  <a:fillRect/>
                </a:stretch>
              </p:blipFill>
              <p:spPr>
                <a:xfrm>
                  <a:off x="10770550" y="706423"/>
                  <a:ext cx="693720" cy="22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80" name="Ink 79">
                <a:extLst>
                  <a:ext uri="{FF2B5EF4-FFF2-40B4-BE49-F238E27FC236}">
                    <a16:creationId xmlns:a16="http://schemas.microsoft.com/office/drawing/2014/main" id="{D0F7B0DE-915F-B948-A92F-478DE47B7C40}"/>
                  </a:ext>
                </a:extLst>
              </p14:cNvPr>
              <p14:cNvContentPartPr/>
              <p14:nvPr/>
            </p14:nvContentPartPr>
            <p14:xfrm>
              <a:off x="7551430" y="3948943"/>
              <a:ext cx="322920" cy="267480"/>
            </p14:xfrm>
          </p:contentPart>
        </mc:Choice>
        <mc:Fallback>
          <p:pic>
            <p:nvPicPr>
              <p:cNvPr id="80" name="Ink 79">
                <a:extLst>
                  <a:ext uri="{FF2B5EF4-FFF2-40B4-BE49-F238E27FC236}">
                    <a16:creationId xmlns:a16="http://schemas.microsoft.com/office/drawing/2014/main" id="{D0F7B0DE-915F-B948-A92F-478DE47B7C40}"/>
                  </a:ext>
                </a:extLst>
              </p:cNvPr>
              <p:cNvPicPr/>
              <p:nvPr/>
            </p:nvPicPr>
            <p:blipFill>
              <a:blip r:embed="rId77"/>
              <a:stretch>
                <a:fillRect/>
              </a:stretch>
            </p:blipFill>
            <p:spPr>
              <a:xfrm>
                <a:off x="7536310" y="3933823"/>
                <a:ext cx="353520" cy="298080"/>
              </a:xfrm>
              <a:prstGeom prst="rect">
                <a:avLst/>
              </a:prstGeom>
            </p:spPr>
          </p:pic>
        </mc:Fallback>
      </mc:AlternateContent>
      <p:grpSp>
        <p:nvGrpSpPr>
          <p:cNvPr id="96" name="Group 95">
            <a:extLst>
              <a:ext uri="{FF2B5EF4-FFF2-40B4-BE49-F238E27FC236}">
                <a16:creationId xmlns:a16="http://schemas.microsoft.com/office/drawing/2014/main" id="{2D02B974-C8CE-984B-9AC0-3B7BBD58CDC9}"/>
              </a:ext>
            </a:extLst>
          </p:cNvPr>
          <p:cNvGrpSpPr/>
          <p:nvPr/>
        </p:nvGrpSpPr>
        <p:grpSpPr>
          <a:xfrm>
            <a:off x="3728950" y="1959943"/>
            <a:ext cx="7751880" cy="3808800"/>
            <a:chOff x="3728950" y="1959943"/>
            <a:chExt cx="7751880" cy="3808800"/>
          </a:xfrm>
        </p:grpSpPr>
        <mc:AlternateContent xmlns:mc="http://schemas.openxmlformats.org/markup-compatibility/2006">
          <mc:Choice xmlns:p14="http://schemas.microsoft.com/office/powerpoint/2010/main" Requires="p14">
            <p:contentPart p14:bwMode="auto" r:id="rId78">
              <p14:nvContentPartPr>
                <p14:cNvPr id="34" name="Ink 33">
                  <a:extLst>
                    <a:ext uri="{FF2B5EF4-FFF2-40B4-BE49-F238E27FC236}">
                      <a16:creationId xmlns:a16="http://schemas.microsoft.com/office/drawing/2014/main" id="{9F82056E-7200-784E-946A-ECE5F6BFB123}"/>
                    </a:ext>
                  </a:extLst>
                </p14:cNvPr>
                <p14:cNvContentPartPr/>
                <p14:nvPr/>
              </p14:nvContentPartPr>
              <p14:xfrm>
                <a:off x="7936990" y="4370863"/>
                <a:ext cx="3481920" cy="241560"/>
              </p14:xfrm>
            </p:contentPart>
          </mc:Choice>
          <mc:Fallback>
            <p:pic>
              <p:nvPicPr>
                <p:cNvPr id="34" name="Ink 33">
                  <a:extLst>
                    <a:ext uri="{FF2B5EF4-FFF2-40B4-BE49-F238E27FC236}">
                      <a16:creationId xmlns:a16="http://schemas.microsoft.com/office/drawing/2014/main" id="{9F82056E-7200-784E-946A-ECE5F6BFB123}"/>
                    </a:ext>
                  </a:extLst>
                </p:cNvPr>
                <p:cNvPicPr/>
                <p:nvPr/>
              </p:nvPicPr>
              <p:blipFill>
                <a:blip r:embed="rId79"/>
                <a:stretch>
                  <a:fillRect/>
                </a:stretch>
              </p:blipFill>
              <p:spPr>
                <a:xfrm>
                  <a:off x="7921870" y="4355383"/>
                  <a:ext cx="35121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5" name="Ink 34">
                  <a:extLst>
                    <a:ext uri="{FF2B5EF4-FFF2-40B4-BE49-F238E27FC236}">
                      <a16:creationId xmlns:a16="http://schemas.microsoft.com/office/drawing/2014/main" id="{2CCB86A1-569D-EC4B-B7EA-C92B231E8369}"/>
                    </a:ext>
                  </a:extLst>
                </p14:cNvPr>
                <p14:cNvContentPartPr/>
                <p14:nvPr/>
              </p14:nvContentPartPr>
              <p14:xfrm>
                <a:off x="8005750" y="3124183"/>
                <a:ext cx="3475080" cy="1152360"/>
              </p14:xfrm>
            </p:contentPart>
          </mc:Choice>
          <mc:Fallback>
            <p:pic>
              <p:nvPicPr>
                <p:cNvPr id="35" name="Ink 34">
                  <a:extLst>
                    <a:ext uri="{FF2B5EF4-FFF2-40B4-BE49-F238E27FC236}">
                      <a16:creationId xmlns:a16="http://schemas.microsoft.com/office/drawing/2014/main" id="{2CCB86A1-569D-EC4B-B7EA-C92B231E8369}"/>
                    </a:ext>
                  </a:extLst>
                </p:cNvPr>
                <p:cNvPicPr/>
                <p:nvPr/>
              </p:nvPicPr>
              <p:blipFill>
                <a:blip r:embed="rId81"/>
                <a:stretch>
                  <a:fillRect/>
                </a:stretch>
              </p:blipFill>
              <p:spPr>
                <a:xfrm>
                  <a:off x="7990630" y="3109063"/>
                  <a:ext cx="3505680" cy="1182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7" name="Ink 36">
                  <a:extLst>
                    <a:ext uri="{FF2B5EF4-FFF2-40B4-BE49-F238E27FC236}">
                      <a16:creationId xmlns:a16="http://schemas.microsoft.com/office/drawing/2014/main" id="{C04179A2-3A1C-BC4B-B975-6588AD3CC28D}"/>
                    </a:ext>
                  </a:extLst>
                </p14:cNvPr>
                <p14:cNvContentPartPr/>
                <p14:nvPr/>
              </p14:nvContentPartPr>
              <p14:xfrm>
                <a:off x="9610270" y="2317063"/>
                <a:ext cx="142200" cy="3387960"/>
              </p14:xfrm>
            </p:contentPart>
          </mc:Choice>
          <mc:Fallback>
            <p:pic>
              <p:nvPicPr>
                <p:cNvPr id="37" name="Ink 36">
                  <a:extLst>
                    <a:ext uri="{FF2B5EF4-FFF2-40B4-BE49-F238E27FC236}">
                      <a16:creationId xmlns:a16="http://schemas.microsoft.com/office/drawing/2014/main" id="{C04179A2-3A1C-BC4B-B975-6588AD3CC28D}"/>
                    </a:ext>
                  </a:extLst>
                </p:cNvPr>
                <p:cNvPicPr/>
                <p:nvPr/>
              </p:nvPicPr>
              <p:blipFill>
                <a:blip r:embed="rId83"/>
                <a:stretch>
                  <a:fillRect/>
                </a:stretch>
              </p:blipFill>
              <p:spPr>
                <a:xfrm>
                  <a:off x="9595150" y="2301583"/>
                  <a:ext cx="172440" cy="3418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2397B4AE-987B-9244-95C7-395C6B5D71FF}"/>
                    </a:ext>
                  </a:extLst>
                </p14:cNvPr>
                <p14:cNvContentPartPr/>
                <p14:nvPr/>
              </p14:nvContentPartPr>
              <p14:xfrm>
                <a:off x="7250110" y="3543943"/>
                <a:ext cx="572040" cy="288720"/>
              </p14:xfrm>
            </p:contentPart>
          </mc:Choice>
          <mc:Fallback>
            <p:pic>
              <p:nvPicPr>
                <p:cNvPr id="47" name="Ink 46">
                  <a:extLst>
                    <a:ext uri="{FF2B5EF4-FFF2-40B4-BE49-F238E27FC236}">
                      <a16:creationId xmlns:a16="http://schemas.microsoft.com/office/drawing/2014/main" id="{2397B4AE-987B-9244-95C7-395C6B5D71FF}"/>
                    </a:ext>
                  </a:extLst>
                </p:cNvPr>
                <p:cNvPicPr/>
                <p:nvPr/>
              </p:nvPicPr>
              <p:blipFill>
                <a:blip r:embed="rId85"/>
                <a:stretch>
                  <a:fillRect/>
                </a:stretch>
              </p:blipFill>
              <p:spPr>
                <a:xfrm>
                  <a:off x="7234990" y="3528823"/>
                  <a:ext cx="6026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490052CA-B2EC-734B-A7A0-3B35C39F8DD8}"/>
                    </a:ext>
                  </a:extLst>
                </p14:cNvPr>
                <p14:cNvContentPartPr/>
                <p14:nvPr/>
              </p14:nvContentPartPr>
              <p14:xfrm>
                <a:off x="7323190" y="3518023"/>
                <a:ext cx="501840" cy="291960"/>
              </p14:xfrm>
            </p:contentPart>
          </mc:Choice>
          <mc:Fallback>
            <p:pic>
              <p:nvPicPr>
                <p:cNvPr id="48" name="Ink 47">
                  <a:extLst>
                    <a:ext uri="{FF2B5EF4-FFF2-40B4-BE49-F238E27FC236}">
                      <a16:creationId xmlns:a16="http://schemas.microsoft.com/office/drawing/2014/main" id="{490052CA-B2EC-734B-A7A0-3B35C39F8DD8}"/>
                    </a:ext>
                  </a:extLst>
                </p:cNvPr>
                <p:cNvPicPr/>
                <p:nvPr/>
              </p:nvPicPr>
              <p:blipFill>
                <a:blip r:embed="rId87"/>
                <a:stretch>
                  <a:fillRect/>
                </a:stretch>
              </p:blipFill>
              <p:spPr>
                <a:xfrm>
                  <a:off x="7308070" y="3502903"/>
                  <a:ext cx="5324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0C7A0C87-0A53-9141-B566-334A0AD4EF93}"/>
                    </a:ext>
                  </a:extLst>
                </p14:cNvPr>
                <p14:cNvContentPartPr/>
                <p14:nvPr/>
              </p14:nvContentPartPr>
              <p14:xfrm>
                <a:off x="7324630" y="3547903"/>
                <a:ext cx="478080" cy="272160"/>
              </p14:xfrm>
            </p:contentPart>
          </mc:Choice>
          <mc:Fallback>
            <p:pic>
              <p:nvPicPr>
                <p:cNvPr id="49" name="Ink 48">
                  <a:extLst>
                    <a:ext uri="{FF2B5EF4-FFF2-40B4-BE49-F238E27FC236}">
                      <a16:creationId xmlns:a16="http://schemas.microsoft.com/office/drawing/2014/main" id="{0C7A0C87-0A53-9141-B566-334A0AD4EF93}"/>
                    </a:ext>
                  </a:extLst>
                </p:cNvPr>
                <p:cNvPicPr/>
                <p:nvPr/>
              </p:nvPicPr>
              <p:blipFill>
                <a:blip r:embed="rId89"/>
                <a:stretch>
                  <a:fillRect/>
                </a:stretch>
              </p:blipFill>
              <p:spPr>
                <a:xfrm>
                  <a:off x="7309510" y="3532783"/>
                  <a:ext cx="5086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5C715F2C-FBCC-F045-B5D0-1870BD22122A}"/>
                    </a:ext>
                  </a:extLst>
                </p14:cNvPr>
                <p14:cNvContentPartPr/>
                <p14:nvPr/>
              </p14:nvContentPartPr>
              <p14:xfrm>
                <a:off x="7360630" y="3465823"/>
                <a:ext cx="595800" cy="387360"/>
              </p14:xfrm>
            </p:contentPart>
          </mc:Choice>
          <mc:Fallback>
            <p:pic>
              <p:nvPicPr>
                <p:cNvPr id="50" name="Ink 49">
                  <a:extLst>
                    <a:ext uri="{FF2B5EF4-FFF2-40B4-BE49-F238E27FC236}">
                      <a16:creationId xmlns:a16="http://schemas.microsoft.com/office/drawing/2014/main" id="{5C715F2C-FBCC-F045-B5D0-1870BD22122A}"/>
                    </a:ext>
                  </a:extLst>
                </p:cNvPr>
                <p:cNvPicPr/>
                <p:nvPr/>
              </p:nvPicPr>
              <p:blipFill>
                <a:blip r:embed="rId91"/>
                <a:stretch>
                  <a:fillRect/>
                </a:stretch>
              </p:blipFill>
              <p:spPr>
                <a:xfrm>
                  <a:off x="7345510" y="3450703"/>
                  <a:ext cx="6264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Ink 51">
                  <a:extLst>
                    <a:ext uri="{FF2B5EF4-FFF2-40B4-BE49-F238E27FC236}">
                      <a16:creationId xmlns:a16="http://schemas.microsoft.com/office/drawing/2014/main" id="{FD1BE23B-DF7C-AA45-8DD8-BD43595AF804}"/>
                    </a:ext>
                  </a:extLst>
                </p14:cNvPr>
                <p14:cNvContentPartPr/>
                <p14:nvPr/>
              </p14:nvContentPartPr>
              <p14:xfrm>
                <a:off x="7838350" y="4266823"/>
                <a:ext cx="320400" cy="25920"/>
              </p14:xfrm>
            </p:contentPart>
          </mc:Choice>
          <mc:Fallback>
            <p:pic>
              <p:nvPicPr>
                <p:cNvPr id="52" name="Ink 51">
                  <a:extLst>
                    <a:ext uri="{FF2B5EF4-FFF2-40B4-BE49-F238E27FC236}">
                      <a16:creationId xmlns:a16="http://schemas.microsoft.com/office/drawing/2014/main" id="{FD1BE23B-DF7C-AA45-8DD8-BD43595AF804}"/>
                    </a:ext>
                  </a:extLst>
                </p:cNvPr>
                <p:cNvPicPr/>
                <p:nvPr/>
              </p:nvPicPr>
              <p:blipFill>
                <a:blip r:embed="rId93"/>
                <a:stretch>
                  <a:fillRect/>
                </a:stretch>
              </p:blipFill>
              <p:spPr>
                <a:xfrm>
                  <a:off x="7822870" y="4251343"/>
                  <a:ext cx="351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Ink 52">
                  <a:extLst>
                    <a:ext uri="{FF2B5EF4-FFF2-40B4-BE49-F238E27FC236}">
                      <a16:creationId xmlns:a16="http://schemas.microsoft.com/office/drawing/2014/main" id="{BF89E90D-E32E-FF4F-9BB2-F0143D3C394D}"/>
                    </a:ext>
                  </a:extLst>
                </p14:cNvPr>
                <p14:cNvContentPartPr/>
                <p14:nvPr/>
              </p14:nvContentPartPr>
              <p14:xfrm>
                <a:off x="7813150" y="4284103"/>
                <a:ext cx="66600" cy="1440"/>
              </p14:xfrm>
            </p:contentPart>
          </mc:Choice>
          <mc:Fallback>
            <p:pic>
              <p:nvPicPr>
                <p:cNvPr id="53" name="Ink 52">
                  <a:extLst>
                    <a:ext uri="{FF2B5EF4-FFF2-40B4-BE49-F238E27FC236}">
                      <a16:creationId xmlns:a16="http://schemas.microsoft.com/office/drawing/2014/main" id="{BF89E90D-E32E-FF4F-9BB2-F0143D3C394D}"/>
                    </a:ext>
                  </a:extLst>
                </p:cNvPr>
                <p:cNvPicPr/>
                <p:nvPr/>
              </p:nvPicPr>
              <p:blipFill>
                <a:blip r:embed="rId95"/>
                <a:stretch>
                  <a:fillRect/>
                </a:stretch>
              </p:blipFill>
              <p:spPr>
                <a:xfrm>
                  <a:off x="7798030" y="4268623"/>
                  <a:ext cx="972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Ink 56">
                  <a:extLst>
                    <a:ext uri="{FF2B5EF4-FFF2-40B4-BE49-F238E27FC236}">
                      <a16:creationId xmlns:a16="http://schemas.microsoft.com/office/drawing/2014/main" id="{5A57D8A7-287E-2A46-A7F1-C8EA36F4CF9D}"/>
                    </a:ext>
                  </a:extLst>
                </p14:cNvPr>
                <p14:cNvContentPartPr/>
                <p14:nvPr/>
              </p14:nvContentPartPr>
              <p14:xfrm>
                <a:off x="7713430" y="4192303"/>
                <a:ext cx="426960" cy="313200"/>
              </p14:xfrm>
            </p:contentPart>
          </mc:Choice>
          <mc:Fallback>
            <p:pic>
              <p:nvPicPr>
                <p:cNvPr id="57" name="Ink 56">
                  <a:extLst>
                    <a:ext uri="{FF2B5EF4-FFF2-40B4-BE49-F238E27FC236}">
                      <a16:creationId xmlns:a16="http://schemas.microsoft.com/office/drawing/2014/main" id="{5A57D8A7-287E-2A46-A7F1-C8EA36F4CF9D}"/>
                    </a:ext>
                  </a:extLst>
                </p:cNvPr>
                <p:cNvPicPr/>
                <p:nvPr/>
              </p:nvPicPr>
              <p:blipFill>
                <a:blip r:embed="rId97"/>
                <a:stretch>
                  <a:fillRect/>
                </a:stretch>
              </p:blipFill>
              <p:spPr>
                <a:xfrm>
                  <a:off x="7698310" y="4177183"/>
                  <a:ext cx="45756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Ink 57">
                  <a:extLst>
                    <a:ext uri="{FF2B5EF4-FFF2-40B4-BE49-F238E27FC236}">
                      <a16:creationId xmlns:a16="http://schemas.microsoft.com/office/drawing/2014/main" id="{A059DCA0-6A76-CE44-A93F-64C1C16CE665}"/>
                    </a:ext>
                  </a:extLst>
                </p14:cNvPr>
                <p14:cNvContentPartPr/>
                <p14:nvPr/>
              </p14:nvContentPartPr>
              <p14:xfrm>
                <a:off x="7817830" y="4264663"/>
                <a:ext cx="525240" cy="359280"/>
              </p14:xfrm>
            </p:contentPart>
          </mc:Choice>
          <mc:Fallback>
            <p:pic>
              <p:nvPicPr>
                <p:cNvPr id="58" name="Ink 57">
                  <a:extLst>
                    <a:ext uri="{FF2B5EF4-FFF2-40B4-BE49-F238E27FC236}">
                      <a16:creationId xmlns:a16="http://schemas.microsoft.com/office/drawing/2014/main" id="{A059DCA0-6A76-CE44-A93F-64C1C16CE665}"/>
                    </a:ext>
                  </a:extLst>
                </p:cNvPr>
                <p:cNvPicPr/>
                <p:nvPr/>
              </p:nvPicPr>
              <p:blipFill>
                <a:blip r:embed="rId99"/>
                <a:stretch>
                  <a:fillRect/>
                </a:stretch>
              </p:blipFill>
              <p:spPr>
                <a:xfrm>
                  <a:off x="7802710" y="4249543"/>
                  <a:ext cx="5554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Ink 58">
                  <a:extLst>
                    <a:ext uri="{FF2B5EF4-FFF2-40B4-BE49-F238E27FC236}">
                      <a16:creationId xmlns:a16="http://schemas.microsoft.com/office/drawing/2014/main" id="{A797C4EB-9BC1-C24C-AFE5-826FD001DD91}"/>
                    </a:ext>
                  </a:extLst>
                </p14:cNvPr>
                <p14:cNvContentPartPr/>
                <p14:nvPr/>
              </p14:nvContentPartPr>
              <p14:xfrm>
                <a:off x="7958590" y="4262143"/>
                <a:ext cx="546480" cy="392040"/>
              </p14:xfrm>
            </p:contentPart>
          </mc:Choice>
          <mc:Fallback>
            <p:pic>
              <p:nvPicPr>
                <p:cNvPr id="59" name="Ink 58">
                  <a:extLst>
                    <a:ext uri="{FF2B5EF4-FFF2-40B4-BE49-F238E27FC236}">
                      <a16:creationId xmlns:a16="http://schemas.microsoft.com/office/drawing/2014/main" id="{A797C4EB-9BC1-C24C-AFE5-826FD001DD91}"/>
                    </a:ext>
                  </a:extLst>
                </p:cNvPr>
                <p:cNvPicPr/>
                <p:nvPr/>
              </p:nvPicPr>
              <p:blipFill>
                <a:blip r:embed="rId101"/>
                <a:stretch>
                  <a:fillRect/>
                </a:stretch>
              </p:blipFill>
              <p:spPr>
                <a:xfrm>
                  <a:off x="7943470" y="4247023"/>
                  <a:ext cx="5767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Ink 59">
                  <a:extLst>
                    <a:ext uri="{FF2B5EF4-FFF2-40B4-BE49-F238E27FC236}">
                      <a16:creationId xmlns:a16="http://schemas.microsoft.com/office/drawing/2014/main" id="{A093F7C5-5CF9-774C-86CA-E0C38FA6C040}"/>
                    </a:ext>
                  </a:extLst>
                </p14:cNvPr>
                <p14:cNvContentPartPr/>
                <p14:nvPr/>
              </p14:nvContentPartPr>
              <p14:xfrm>
                <a:off x="8186830" y="4272943"/>
                <a:ext cx="531720" cy="396720"/>
              </p14:xfrm>
            </p:contentPart>
          </mc:Choice>
          <mc:Fallback>
            <p:pic>
              <p:nvPicPr>
                <p:cNvPr id="60" name="Ink 59">
                  <a:extLst>
                    <a:ext uri="{FF2B5EF4-FFF2-40B4-BE49-F238E27FC236}">
                      <a16:creationId xmlns:a16="http://schemas.microsoft.com/office/drawing/2014/main" id="{A093F7C5-5CF9-774C-86CA-E0C38FA6C040}"/>
                    </a:ext>
                  </a:extLst>
                </p:cNvPr>
                <p:cNvPicPr/>
                <p:nvPr/>
              </p:nvPicPr>
              <p:blipFill>
                <a:blip r:embed="rId103"/>
                <a:stretch>
                  <a:fillRect/>
                </a:stretch>
              </p:blipFill>
              <p:spPr>
                <a:xfrm>
                  <a:off x="8171710" y="4257823"/>
                  <a:ext cx="56232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Ink 60">
                  <a:extLst>
                    <a:ext uri="{FF2B5EF4-FFF2-40B4-BE49-F238E27FC236}">
                      <a16:creationId xmlns:a16="http://schemas.microsoft.com/office/drawing/2014/main" id="{1D1C3618-F2EA-1545-A389-58CEBA8DED56}"/>
                    </a:ext>
                  </a:extLst>
                </p14:cNvPr>
                <p14:cNvContentPartPr/>
                <p14:nvPr/>
              </p14:nvContentPartPr>
              <p14:xfrm>
                <a:off x="6987670" y="4446103"/>
                <a:ext cx="1062720" cy="112320"/>
              </p14:xfrm>
            </p:contentPart>
          </mc:Choice>
          <mc:Fallback>
            <p:pic>
              <p:nvPicPr>
                <p:cNvPr id="61" name="Ink 60">
                  <a:extLst>
                    <a:ext uri="{FF2B5EF4-FFF2-40B4-BE49-F238E27FC236}">
                      <a16:creationId xmlns:a16="http://schemas.microsoft.com/office/drawing/2014/main" id="{1D1C3618-F2EA-1545-A389-58CEBA8DED56}"/>
                    </a:ext>
                  </a:extLst>
                </p:cNvPr>
                <p:cNvPicPr/>
                <p:nvPr/>
              </p:nvPicPr>
              <p:blipFill>
                <a:blip r:embed="rId105"/>
                <a:stretch>
                  <a:fillRect/>
                </a:stretch>
              </p:blipFill>
              <p:spPr>
                <a:xfrm>
                  <a:off x="6972190" y="4430983"/>
                  <a:ext cx="10933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Ink 61">
                  <a:extLst>
                    <a:ext uri="{FF2B5EF4-FFF2-40B4-BE49-F238E27FC236}">
                      <a16:creationId xmlns:a16="http://schemas.microsoft.com/office/drawing/2014/main" id="{0B63E316-7EEF-D346-BB67-97A127545445}"/>
                    </a:ext>
                  </a:extLst>
                </p14:cNvPr>
                <p14:cNvContentPartPr/>
                <p14:nvPr/>
              </p14:nvContentPartPr>
              <p14:xfrm>
                <a:off x="6838990" y="4415503"/>
                <a:ext cx="246960" cy="312120"/>
              </p14:xfrm>
            </p:contentPart>
          </mc:Choice>
          <mc:Fallback>
            <p:pic>
              <p:nvPicPr>
                <p:cNvPr id="62" name="Ink 61">
                  <a:extLst>
                    <a:ext uri="{FF2B5EF4-FFF2-40B4-BE49-F238E27FC236}">
                      <a16:creationId xmlns:a16="http://schemas.microsoft.com/office/drawing/2014/main" id="{0B63E316-7EEF-D346-BB67-97A127545445}"/>
                    </a:ext>
                  </a:extLst>
                </p:cNvPr>
                <p:cNvPicPr/>
                <p:nvPr/>
              </p:nvPicPr>
              <p:blipFill>
                <a:blip r:embed="rId107"/>
                <a:stretch>
                  <a:fillRect/>
                </a:stretch>
              </p:blipFill>
              <p:spPr>
                <a:xfrm>
                  <a:off x="6823870" y="4400023"/>
                  <a:ext cx="2775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Ink 62">
                  <a:extLst>
                    <a:ext uri="{FF2B5EF4-FFF2-40B4-BE49-F238E27FC236}">
                      <a16:creationId xmlns:a16="http://schemas.microsoft.com/office/drawing/2014/main" id="{625075C2-F85B-3046-97D2-55017737F612}"/>
                    </a:ext>
                  </a:extLst>
                </p14:cNvPr>
                <p14:cNvContentPartPr/>
                <p14:nvPr/>
              </p14:nvContentPartPr>
              <p14:xfrm>
                <a:off x="6207910" y="4299943"/>
                <a:ext cx="292320" cy="359640"/>
              </p14:xfrm>
            </p:contentPart>
          </mc:Choice>
          <mc:Fallback>
            <p:pic>
              <p:nvPicPr>
                <p:cNvPr id="63" name="Ink 62">
                  <a:extLst>
                    <a:ext uri="{FF2B5EF4-FFF2-40B4-BE49-F238E27FC236}">
                      <a16:creationId xmlns:a16="http://schemas.microsoft.com/office/drawing/2014/main" id="{625075C2-F85B-3046-97D2-55017737F612}"/>
                    </a:ext>
                  </a:extLst>
                </p:cNvPr>
                <p:cNvPicPr/>
                <p:nvPr/>
              </p:nvPicPr>
              <p:blipFill>
                <a:blip r:embed="rId109"/>
                <a:stretch>
                  <a:fillRect/>
                </a:stretch>
              </p:blipFill>
              <p:spPr>
                <a:xfrm>
                  <a:off x="6192430" y="4284463"/>
                  <a:ext cx="32292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Ink 63">
                  <a:extLst>
                    <a:ext uri="{FF2B5EF4-FFF2-40B4-BE49-F238E27FC236}">
                      <a16:creationId xmlns:a16="http://schemas.microsoft.com/office/drawing/2014/main" id="{8FC14013-BAE8-2B4C-B798-AB63ED687F7C}"/>
                    </a:ext>
                  </a:extLst>
                </p14:cNvPr>
                <p14:cNvContentPartPr/>
                <p14:nvPr/>
              </p14:nvContentPartPr>
              <p14:xfrm>
                <a:off x="6539110" y="4221823"/>
                <a:ext cx="373680" cy="416880"/>
              </p14:xfrm>
            </p:contentPart>
          </mc:Choice>
          <mc:Fallback>
            <p:pic>
              <p:nvPicPr>
                <p:cNvPr id="64" name="Ink 63">
                  <a:extLst>
                    <a:ext uri="{FF2B5EF4-FFF2-40B4-BE49-F238E27FC236}">
                      <a16:creationId xmlns:a16="http://schemas.microsoft.com/office/drawing/2014/main" id="{8FC14013-BAE8-2B4C-B798-AB63ED687F7C}"/>
                    </a:ext>
                  </a:extLst>
                </p:cNvPr>
                <p:cNvPicPr/>
                <p:nvPr/>
              </p:nvPicPr>
              <p:blipFill>
                <a:blip r:embed="rId111"/>
                <a:stretch>
                  <a:fillRect/>
                </a:stretch>
              </p:blipFill>
              <p:spPr>
                <a:xfrm>
                  <a:off x="6523990" y="4206343"/>
                  <a:ext cx="40428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Ink 64">
                  <a:extLst>
                    <a:ext uri="{FF2B5EF4-FFF2-40B4-BE49-F238E27FC236}">
                      <a16:creationId xmlns:a16="http://schemas.microsoft.com/office/drawing/2014/main" id="{934CE8A8-7640-7A42-9BD6-0302ACDB7DC8}"/>
                    </a:ext>
                  </a:extLst>
                </p14:cNvPr>
                <p14:cNvContentPartPr/>
                <p14:nvPr/>
              </p14:nvContentPartPr>
              <p14:xfrm>
                <a:off x="6820990" y="4210663"/>
                <a:ext cx="116640" cy="78840"/>
              </p14:xfrm>
            </p:contentPart>
          </mc:Choice>
          <mc:Fallback>
            <p:pic>
              <p:nvPicPr>
                <p:cNvPr id="65" name="Ink 64">
                  <a:extLst>
                    <a:ext uri="{FF2B5EF4-FFF2-40B4-BE49-F238E27FC236}">
                      <a16:creationId xmlns:a16="http://schemas.microsoft.com/office/drawing/2014/main" id="{934CE8A8-7640-7A42-9BD6-0302ACDB7DC8}"/>
                    </a:ext>
                  </a:extLst>
                </p:cNvPr>
                <p:cNvPicPr/>
                <p:nvPr/>
              </p:nvPicPr>
              <p:blipFill>
                <a:blip r:embed="rId113"/>
                <a:stretch>
                  <a:fillRect/>
                </a:stretch>
              </p:blipFill>
              <p:spPr>
                <a:xfrm>
                  <a:off x="6805870" y="4195183"/>
                  <a:ext cx="147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7" name="Ink 66">
                  <a:extLst>
                    <a:ext uri="{FF2B5EF4-FFF2-40B4-BE49-F238E27FC236}">
                      <a16:creationId xmlns:a16="http://schemas.microsoft.com/office/drawing/2014/main" id="{88189FD5-E490-3E40-9F42-15FE39150978}"/>
                    </a:ext>
                  </a:extLst>
                </p14:cNvPr>
                <p14:cNvContentPartPr/>
                <p14:nvPr/>
              </p14:nvContentPartPr>
              <p14:xfrm>
                <a:off x="7615510" y="3788743"/>
                <a:ext cx="131040" cy="101520"/>
              </p14:xfrm>
            </p:contentPart>
          </mc:Choice>
          <mc:Fallback>
            <p:pic>
              <p:nvPicPr>
                <p:cNvPr id="67" name="Ink 66">
                  <a:extLst>
                    <a:ext uri="{FF2B5EF4-FFF2-40B4-BE49-F238E27FC236}">
                      <a16:creationId xmlns:a16="http://schemas.microsoft.com/office/drawing/2014/main" id="{88189FD5-E490-3E40-9F42-15FE39150978}"/>
                    </a:ext>
                  </a:extLst>
                </p:cNvPr>
                <p:cNvPicPr/>
                <p:nvPr/>
              </p:nvPicPr>
              <p:blipFill>
                <a:blip r:embed="rId115"/>
                <a:stretch>
                  <a:fillRect/>
                </a:stretch>
              </p:blipFill>
              <p:spPr>
                <a:xfrm>
                  <a:off x="7600390" y="3773623"/>
                  <a:ext cx="1616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8" name="Ink 67">
                  <a:extLst>
                    <a:ext uri="{FF2B5EF4-FFF2-40B4-BE49-F238E27FC236}">
                      <a16:creationId xmlns:a16="http://schemas.microsoft.com/office/drawing/2014/main" id="{7C52F3BA-09F7-6040-9CEE-68A0DC19C73B}"/>
                    </a:ext>
                  </a:extLst>
                </p14:cNvPr>
                <p14:cNvContentPartPr/>
                <p14:nvPr/>
              </p14:nvContentPartPr>
              <p14:xfrm>
                <a:off x="7642150" y="3960823"/>
                <a:ext cx="99000" cy="160200"/>
              </p14:xfrm>
            </p:contentPart>
          </mc:Choice>
          <mc:Fallback>
            <p:pic>
              <p:nvPicPr>
                <p:cNvPr id="68" name="Ink 67">
                  <a:extLst>
                    <a:ext uri="{FF2B5EF4-FFF2-40B4-BE49-F238E27FC236}">
                      <a16:creationId xmlns:a16="http://schemas.microsoft.com/office/drawing/2014/main" id="{7C52F3BA-09F7-6040-9CEE-68A0DC19C73B}"/>
                    </a:ext>
                  </a:extLst>
                </p:cNvPr>
                <p:cNvPicPr/>
                <p:nvPr/>
              </p:nvPicPr>
              <p:blipFill>
                <a:blip r:embed="rId117"/>
                <a:stretch>
                  <a:fillRect/>
                </a:stretch>
              </p:blipFill>
              <p:spPr>
                <a:xfrm>
                  <a:off x="7626670" y="3945703"/>
                  <a:ext cx="1296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9" name="Ink 68">
                  <a:extLst>
                    <a:ext uri="{FF2B5EF4-FFF2-40B4-BE49-F238E27FC236}">
                      <a16:creationId xmlns:a16="http://schemas.microsoft.com/office/drawing/2014/main" id="{7190D143-9D88-9A40-8E0D-033CF14B0294}"/>
                    </a:ext>
                  </a:extLst>
                </p14:cNvPr>
                <p14:cNvContentPartPr/>
                <p14:nvPr/>
              </p14:nvContentPartPr>
              <p14:xfrm>
                <a:off x="7550710" y="4266823"/>
                <a:ext cx="143280" cy="173520"/>
              </p14:xfrm>
            </p:contentPart>
          </mc:Choice>
          <mc:Fallback>
            <p:pic>
              <p:nvPicPr>
                <p:cNvPr id="69" name="Ink 68">
                  <a:extLst>
                    <a:ext uri="{FF2B5EF4-FFF2-40B4-BE49-F238E27FC236}">
                      <a16:creationId xmlns:a16="http://schemas.microsoft.com/office/drawing/2014/main" id="{7190D143-9D88-9A40-8E0D-033CF14B0294}"/>
                    </a:ext>
                  </a:extLst>
                </p:cNvPr>
                <p:cNvPicPr/>
                <p:nvPr/>
              </p:nvPicPr>
              <p:blipFill>
                <a:blip r:embed="rId119"/>
                <a:stretch>
                  <a:fillRect/>
                </a:stretch>
              </p:blipFill>
              <p:spPr>
                <a:xfrm>
                  <a:off x="7535590" y="4251703"/>
                  <a:ext cx="1735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2" name="Ink 81">
                  <a:extLst>
                    <a:ext uri="{FF2B5EF4-FFF2-40B4-BE49-F238E27FC236}">
                      <a16:creationId xmlns:a16="http://schemas.microsoft.com/office/drawing/2014/main" id="{E97D3EC9-B020-084B-979C-88B6B41FD20F}"/>
                    </a:ext>
                  </a:extLst>
                </p14:cNvPr>
                <p14:cNvContentPartPr/>
                <p14:nvPr/>
              </p14:nvContentPartPr>
              <p14:xfrm>
                <a:off x="3921910" y="1959943"/>
                <a:ext cx="1030320" cy="469440"/>
              </p14:xfrm>
            </p:contentPart>
          </mc:Choice>
          <mc:Fallback>
            <p:pic>
              <p:nvPicPr>
                <p:cNvPr id="82" name="Ink 81">
                  <a:extLst>
                    <a:ext uri="{FF2B5EF4-FFF2-40B4-BE49-F238E27FC236}">
                      <a16:creationId xmlns:a16="http://schemas.microsoft.com/office/drawing/2014/main" id="{E97D3EC9-B020-084B-979C-88B6B41FD20F}"/>
                    </a:ext>
                  </a:extLst>
                </p:cNvPr>
                <p:cNvPicPr/>
                <p:nvPr/>
              </p:nvPicPr>
              <p:blipFill>
                <a:blip r:embed="rId121"/>
                <a:stretch>
                  <a:fillRect/>
                </a:stretch>
              </p:blipFill>
              <p:spPr>
                <a:xfrm>
                  <a:off x="3906790" y="1944823"/>
                  <a:ext cx="106092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3" name="Ink 82">
                  <a:extLst>
                    <a:ext uri="{FF2B5EF4-FFF2-40B4-BE49-F238E27FC236}">
                      <a16:creationId xmlns:a16="http://schemas.microsoft.com/office/drawing/2014/main" id="{74C726BD-2C28-2B4D-BC2B-A6D6B86D1BAF}"/>
                    </a:ext>
                  </a:extLst>
                </p14:cNvPr>
                <p14:cNvContentPartPr/>
                <p14:nvPr/>
              </p14:nvContentPartPr>
              <p14:xfrm>
                <a:off x="4793110" y="2240023"/>
                <a:ext cx="1059120" cy="366840"/>
              </p14:xfrm>
            </p:contentPart>
          </mc:Choice>
          <mc:Fallback>
            <p:pic>
              <p:nvPicPr>
                <p:cNvPr id="83" name="Ink 82">
                  <a:extLst>
                    <a:ext uri="{FF2B5EF4-FFF2-40B4-BE49-F238E27FC236}">
                      <a16:creationId xmlns:a16="http://schemas.microsoft.com/office/drawing/2014/main" id="{74C726BD-2C28-2B4D-BC2B-A6D6B86D1BAF}"/>
                    </a:ext>
                  </a:extLst>
                </p:cNvPr>
                <p:cNvPicPr/>
                <p:nvPr/>
              </p:nvPicPr>
              <p:blipFill>
                <a:blip r:embed="rId123"/>
                <a:stretch>
                  <a:fillRect/>
                </a:stretch>
              </p:blipFill>
              <p:spPr>
                <a:xfrm>
                  <a:off x="4777990" y="2224903"/>
                  <a:ext cx="108972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4" name="Ink 83">
                  <a:extLst>
                    <a:ext uri="{FF2B5EF4-FFF2-40B4-BE49-F238E27FC236}">
                      <a16:creationId xmlns:a16="http://schemas.microsoft.com/office/drawing/2014/main" id="{E1D4B999-207E-B14A-9158-DE9CCE6CAC22}"/>
                    </a:ext>
                  </a:extLst>
                </p14:cNvPr>
                <p14:cNvContentPartPr/>
                <p14:nvPr/>
              </p14:nvContentPartPr>
              <p14:xfrm>
                <a:off x="3728950" y="3073063"/>
                <a:ext cx="1353240" cy="486000"/>
              </p14:xfrm>
            </p:contentPart>
          </mc:Choice>
          <mc:Fallback>
            <p:pic>
              <p:nvPicPr>
                <p:cNvPr id="84" name="Ink 83">
                  <a:extLst>
                    <a:ext uri="{FF2B5EF4-FFF2-40B4-BE49-F238E27FC236}">
                      <a16:creationId xmlns:a16="http://schemas.microsoft.com/office/drawing/2014/main" id="{E1D4B999-207E-B14A-9158-DE9CCE6CAC22}"/>
                    </a:ext>
                  </a:extLst>
                </p:cNvPr>
                <p:cNvPicPr/>
                <p:nvPr/>
              </p:nvPicPr>
              <p:blipFill>
                <a:blip r:embed="rId125"/>
                <a:stretch>
                  <a:fillRect/>
                </a:stretch>
              </p:blipFill>
              <p:spPr>
                <a:xfrm>
                  <a:off x="3713470" y="3057943"/>
                  <a:ext cx="138384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6" name="Ink 85">
                  <a:extLst>
                    <a:ext uri="{FF2B5EF4-FFF2-40B4-BE49-F238E27FC236}">
                      <a16:creationId xmlns:a16="http://schemas.microsoft.com/office/drawing/2014/main" id="{B7E331AF-C47F-0549-AD9B-C9244AFF131A}"/>
                    </a:ext>
                  </a:extLst>
                </p14:cNvPr>
                <p14:cNvContentPartPr/>
                <p14:nvPr/>
              </p14:nvContentPartPr>
              <p14:xfrm>
                <a:off x="7284310" y="5320543"/>
                <a:ext cx="765000" cy="416880"/>
              </p14:xfrm>
            </p:contentPart>
          </mc:Choice>
          <mc:Fallback>
            <p:pic>
              <p:nvPicPr>
                <p:cNvPr id="86" name="Ink 85">
                  <a:extLst>
                    <a:ext uri="{FF2B5EF4-FFF2-40B4-BE49-F238E27FC236}">
                      <a16:creationId xmlns:a16="http://schemas.microsoft.com/office/drawing/2014/main" id="{B7E331AF-C47F-0549-AD9B-C9244AFF131A}"/>
                    </a:ext>
                  </a:extLst>
                </p:cNvPr>
                <p:cNvPicPr/>
                <p:nvPr/>
              </p:nvPicPr>
              <p:blipFill>
                <a:blip r:embed="rId127"/>
                <a:stretch>
                  <a:fillRect/>
                </a:stretch>
              </p:blipFill>
              <p:spPr>
                <a:xfrm>
                  <a:off x="7269190" y="5305423"/>
                  <a:ext cx="79560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7" name="Ink 86">
                  <a:extLst>
                    <a:ext uri="{FF2B5EF4-FFF2-40B4-BE49-F238E27FC236}">
                      <a16:creationId xmlns:a16="http://schemas.microsoft.com/office/drawing/2014/main" id="{65E8D220-A07B-EB46-85E6-CC774171E4A6}"/>
                    </a:ext>
                  </a:extLst>
                </p14:cNvPr>
                <p14:cNvContentPartPr/>
                <p14:nvPr/>
              </p14:nvContentPartPr>
              <p14:xfrm>
                <a:off x="7395190" y="5268703"/>
                <a:ext cx="735840" cy="500040"/>
              </p14:xfrm>
            </p:contentPart>
          </mc:Choice>
          <mc:Fallback>
            <p:pic>
              <p:nvPicPr>
                <p:cNvPr id="87" name="Ink 86">
                  <a:extLst>
                    <a:ext uri="{FF2B5EF4-FFF2-40B4-BE49-F238E27FC236}">
                      <a16:creationId xmlns:a16="http://schemas.microsoft.com/office/drawing/2014/main" id="{65E8D220-A07B-EB46-85E6-CC774171E4A6}"/>
                    </a:ext>
                  </a:extLst>
                </p:cNvPr>
                <p:cNvPicPr/>
                <p:nvPr/>
              </p:nvPicPr>
              <p:blipFill>
                <a:blip r:embed="rId129"/>
                <a:stretch>
                  <a:fillRect/>
                </a:stretch>
              </p:blipFill>
              <p:spPr>
                <a:xfrm>
                  <a:off x="7380070" y="5253583"/>
                  <a:ext cx="766080" cy="530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9" name="Ink 88">
                  <a:extLst>
                    <a:ext uri="{FF2B5EF4-FFF2-40B4-BE49-F238E27FC236}">
                      <a16:creationId xmlns:a16="http://schemas.microsoft.com/office/drawing/2014/main" id="{D70585C4-89F1-2743-8184-F0E736C512AB}"/>
                    </a:ext>
                  </a:extLst>
                </p14:cNvPr>
                <p14:cNvContentPartPr/>
                <p14:nvPr/>
              </p14:nvContentPartPr>
              <p14:xfrm>
                <a:off x="6889030" y="4867663"/>
                <a:ext cx="215640" cy="280080"/>
              </p14:xfrm>
            </p:contentPart>
          </mc:Choice>
          <mc:Fallback>
            <p:pic>
              <p:nvPicPr>
                <p:cNvPr id="89" name="Ink 88">
                  <a:extLst>
                    <a:ext uri="{FF2B5EF4-FFF2-40B4-BE49-F238E27FC236}">
                      <a16:creationId xmlns:a16="http://schemas.microsoft.com/office/drawing/2014/main" id="{D70585C4-89F1-2743-8184-F0E736C512AB}"/>
                    </a:ext>
                  </a:extLst>
                </p:cNvPr>
                <p:cNvPicPr/>
                <p:nvPr/>
              </p:nvPicPr>
              <p:blipFill>
                <a:blip r:embed="rId131"/>
                <a:stretch>
                  <a:fillRect/>
                </a:stretch>
              </p:blipFill>
              <p:spPr>
                <a:xfrm>
                  <a:off x="6873550" y="4852543"/>
                  <a:ext cx="24588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0" name="Ink 89">
                  <a:extLst>
                    <a:ext uri="{FF2B5EF4-FFF2-40B4-BE49-F238E27FC236}">
                      <a16:creationId xmlns:a16="http://schemas.microsoft.com/office/drawing/2014/main" id="{78F335A7-F848-5849-B43E-01998A05045F}"/>
                    </a:ext>
                  </a:extLst>
                </p14:cNvPr>
                <p14:cNvContentPartPr/>
                <p14:nvPr/>
              </p14:nvContentPartPr>
              <p14:xfrm>
                <a:off x="7195390" y="4806103"/>
                <a:ext cx="294480" cy="172800"/>
              </p14:xfrm>
            </p:contentPart>
          </mc:Choice>
          <mc:Fallback>
            <p:pic>
              <p:nvPicPr>
                <p:cNvPr id="90" name="Ink 89">
                  <a:extLst>
                    <a:ext uri="{FF2B5EF4-FFF2-40B4-BE49-F238E27FC236}">
                      <a16:creationId xmlns:a16="http://schemas.microsoft.com/office/drawing/2014/main" id="{78F335A7-F848-5849-B43E-01998A05045F}"/>
                    </a:ext>
                  </a:extLst>
                </p:cNvPr>
                <p:cNvPicPr/>
                <p:nvPr/>
              </p:nvPicPr>
              <p:blipFill>
                <a:blip r:embed="rId133"/>
                <a:stretch>
                  <a:fillRect/>
                </a:stretch>
              </p:blipFill>
              <p:spPr>
                <a:xfrm>
                  <a:off x="7180270" y="4790623"/>
                  <a:ext cx="3250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1" name="Ink 90">
                  <a:extLst>
                    <a:ext uri="{FF2B5EF4-FFF2-40B4-BE49-F238E27FC236}">
                      <a16:creationId xmlns:a16="http://schemas.microsoft.com/office/drawing/2014/main" id="{20C37586-9772-3B48-A9AB-804BC9E65805}"/>
                    </a:ext>
                  </a:extLst>
                </p14:cNvPr>
                <p14:cNvContentPartPr/>
                <p14:nvPr/>
              </p14:nvContentPartPr>
              <p14:xfrm>
                <a:off x="7196110" y="4821943"/>
                <a:ext cx="195840" cy="181800"/>
              </p14:xfrm>
            </p:contentPart>
          </mc:Choice>
          <mc:Fallback>
            <p:pic>
              <p:nvPicPr>
                <p:cNvPr id="91" name="Ink 90">
                  <a:extLst>
                    <a:ext uri="{FF2B5EF4-FFF2-40B4-BE49-F238E27FC236}">
                      <a16:creationId xmlns:a16="http://schemas.microsoft.com/office/drawing/2014/main" id="{20C37586-9772-3B48-A9AB-804BC9E65805}"/>
                    </a:ext>
                  </a:extLst>
                </p:cNvPr>
                <p:cNvPicPr/>
                <p:nvPr/>
              </p:nvPicPr>
              <p:blipFill>
                <a:blip r:embed="rId135"/>
                <a:stretch>
                  <a:fillRect/>
                </a:stretch>
              </p:blipFill>
              <p:spPr>
                <a:xfrm>
                  <a:off x="7180990" y="4806463"/>
                  <a:ext cx="2260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2" name="Ink 91">
                  <a:extLst>
                    <a:ext uri="{FF2B5EF4-FFF2-40B4-BE49-F238E27FC236}">
                      <a16:creationId xmlns:a16="http://schemas.microsoft.com/office/drawing/2014/main" id="{ABF2B3D5-7E89-4649-BD13-71CED2146E52}"/>
                    </a:ext>
                  </a:extLst>
                </p14:cNvPr>
                <p14:cNvContentPartPr/>
                <p14:nvPr/>
              </p14:nvContentPartPr>
              <p14:xfrm>
                <a:off x="7151470" y="4809703"/>
                <a:ext cx="140400" cy="227880"/>
              </p14:xfrm>
            </p:contentPart>
          </mc:Choice>
          <mc:Fallback>
            <p:pic>
              <p:nvPicPr>
                <p:cNvPr id="92" name="Ink 91">
                  <a:extLst>
                    <a:ext uri="{FF2B5EF4-FFF2-40B4-BE49-F238E27FC236}">
                      <a16:creationId xmlns:a16="http://schemas.microsoft.com/office/drawing/2014/main" id="{ABF2B3D5-7E89-4649-BD13-71CED2146E52}"/>
                    </a:ext>
                  </a:extLst>
                </p:cNvPr>
                <p:cNvPicPr/>
                <p:nvPr/>
              </p:nvPicPr>
              <p:blipFill>
                <a:blip r:embed="rId137"/>
                <a:stretch>
                  <a:fillRect/>
                </a:stretch>
              </p:blipFill>
              <p:spPr>
                <a:xfrm>
                  <a:off x="7136350" y="4794583"/>
                  <a:ext cx="1706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3" name="Ink 92">
                  <a:extLst>
                    <a:ext uri="{FF2B5EF4-FFF2-40B4-BE49-F238E27FC236}">
                      <a16:creationId xmlns:a16="http://schemas.microsoft.com/office/drawing/2014/main" id="{272B7D4C-7684-CB4B-8C1D-C8E99126B527}"/>
                    </a:ext>
                  </a:extLst>
                </p14:cNvPr>
                <p14:cNvContentPartPr/>
                <p14:nvPr/>
              </p14:nvContentPartPr>
              <p14:xfrm>
                <a:off x="7199350" y="4700983"/>
                <a:ext cx="532440" cy="271440"/>
              </p14:xfrm>
            </p:contentPart>
          </mc:Choice>
          <mc:Fallback>
            <p:pic>
              <p:nvPicPr>
                <p:cNvPr id="93" name="Ink 92">
                  <a:extLst>
                    <a:ext uri="{FF2B5EF4-FFF2-40B4-BE49-F238E27FC236}">
                      <a16:creationId xmlns:a16="http://schemas.microsoft.com/office/drawing/2014/main" id="{272B7D4C-7684-CB4B-8C1D-C8E99126B527}"/>
                    </a:ext>
                  </a:extLst>
                </p:cNvPr>
                <p:cNvPicPr/>
                <p:nvPr/>
              </p:nvPicPr>
              <p:blipFill>
                <a:blip r:embed="rId139"/>
                <a:stretch>
                  <a:fillRect/>
                </a:stretch>
              </p:blipFill>
              <p:spPr>
                <a:xfrm>
                  <a:off x="7184230" y="4685863"/>
                  <a:ext cx="5630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5" name="Ink 94">
                  <a:extLst>
                    <a:ext uri="{FF2B5EF4-FFF2-40B4-BE49-F238E27FC236}">
                      <a16:creationId xmlns:a16="http://schemas.microsoft.com/office/drawing/2014/main" id="{0DC3EDE5-4B83-9142-A28D-010451BE713C}"/>
                    </a:ext>
                  </a:extLst>
                </p14:cNvPr>
                <p14:cNvContentPartPr/>
                <p14:nvPr/>
              </p14:nvContentPartPr>
              <p14:xfrm>
                <a:off x="6622630" y="5187343"/>
                <a:ext cx="234000" cy="201960"/>
              </p14:xfrm>
            </p:contentPart>
          </mc:Choice>
          <mc:Fallback>
            <p:pic>
              <p:nvPicPr>
                <p:cNvPr id="95" name="Ink 94">
                  <a:extLst>
                    <a:ext uri="{FF2B5EF4-FFF2-40B4-BE49-F238E27FC236}">
                      <a16:creationId xmlns:a16="http://schemas.microsoft.com/office/drawing/2014/main" id="{0DC3EDE5-4B83-9142-A28D-010451BE713C}"/>
                    </a:ext>
                  </a:extLst>
                </p:cNvPr>
                <p:cNvPicPr/>
                <p:nvPr/>
              </p:nvPicPr>
              <p:blipFill>
                <a:blip r:embed="rId141"/>
                <a:stretch>
                  <a:fillRect/>
                </a:stretch>
              </p:blipFill>
              <p:spPr>
                <a:xfrm>
                  <a:off x="6607150" y="5172223"/>
                  <a:ext cx="264600" cy="232200"/>
                </a:xfrm>
                <a:prstGeom prst="rect">
                  <a:avLst/>
                </a:prstGeom>
              </p:spPr>
            </p:pic>
          </mc:Fallback>
        </mc:AlternateContent>
      </p:grpSp>
      <p:grpSp>
        <p:nvGrpSpPr>
          <p:cNvPr id="101" name="Group 100">
            <a:extLst>
              <a:ext uri="{FF2B5EF4-FFF2-40B4-BE49-F238E27FC236}">
                <a16:creationId xmlns:a16="http://schemas.microsoft.com/office/drawing/2014/main" id="{67AA793D-5D3A-F944-A95D-567070E81CCB}"/>
              </a:ext>
            </a:extLst>
          </p:cNvPr>
          <p:cNvGrpSpPr/>
          <p:nvPr/>
        </p:nvGrpSpPr>
        <p:grpSpPr>
          <a:xfrm>
            <a:off x="5859790" y="6326383"/>
            <a:ext cx="4939560" cy="227160"/>
            <a:chOff x="5859790" y="6326383"/>
            <a:chExt cx="4939560" cy="227160"/>
          </a:xfrm>
        </p:grpSpPr>
        <mc:AlternateContent xmlns:mc="http://schemas.openxmlformats.org/markup-compatibility/2006">
          <mc:Choice xmlns:p14="http://schemas.microsoft.com/office/powerpoint/2010/main" Requires="p14">
            <p:contentPart p14:bwMode="auto" r:id="rId142">
              <p14:nvContentPartPr>
                <p14:cNvPr id="97" name="Ink 96">
                  <a:extLst>
                    <a:ext uri="{FF2B5EF4-FFF2-40B4-BE49-F238E27FC236}">
                      <a16:creationId xmlns:a16="http://schemas.microsoft.com/office/drawing/2014/main" id="{3649EF2F-FFDE-0B45-AFC6-4F565C59B871}"/>
                    </a:ext>
                  </a:extLst>
                </p14:cNvPr>
                <p14:cNvContentPartPr/>
                <p14:nvPr/>
              </p14:nvContentPartPr>
              <p14:xfrm>
                <a:off x="5859790" y="6326383"/>
                <a:ext cx="2998440" cy="99720"/>
              </p14:xfrm>
            </p:contentPart>
          </mc:Choice>
          <mc:Fallback>
            <p:pic>
              <p:nvPicPr>
                <p:cNvPr id="97" name="Ink 96">
                  <a:extLst>
                    <a:ext uri="{FF2B5EF4-FFF2-40B4-BE49-F238E27FC236}">
                      <a16:creationId xmlns:a16="http://schemas.microsoft.com/office/drawing/2014/main" id="{3649EF2F-FFDE-0B45-AFC6-4F565C59B871}"/>
                    </a:ext>
                  </a:extLst>
                </p:cNvPr>
                <p:cNvPicPr/>
                <p:nvPr/>
              </p:nvPicPr>
              <p:blipFill>
                <a:blip r:embed="rId143"/>
                <a:stretch>
                  <a:fillRect/>
                </a:stretch>
              </p:blipFill>
              <p:spPr>
                <a:xfrm>
                  <a:off x="5844670" y="6310903"/>
                  <a:ext cx="30290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8" name="Ink 97">
                  <a:extLst>
                    <a:ext uri="{FF2B5EF4-FFF2-40B4-BE49-F238E27FC236}">
                      <a16:creationId xmlns:a16="http://schemas.microsoft.com/office/drawing/2014/main" id="{8B98BFA3-DAA2-EA4C-8538-E2FAD140A23A}"/>
                    </a:ext>
                  </a:extLst>
                </p14:cNvPr>
                <p14:cNvContentPartPr/>
                <p14:nvPr/>
              </p14:nvContentPartPr>
              <p14:xfrm>
                <a:off x="9063430" y="6482623"/>
                <a:ext cx="1735920" cy="70920"/>
              </p14:xfrm>
            </p:contentPart>
          </mc:Choice>
          <mc:Fallback>
            <p:pic>
              <p:nvPicPr>
                <p:cNvPr id="98" name="Ink 97">
                  <a:extLst>
                    <a:ext uri="{FF2B5EF4-FFF2-40B4-BE49-F238E27FC236}">
                      <a16:creationId xmlns:a16="http://schemas.microsoft.com/office/drawing/2014/main" id="{8B98BFA3-DAA2-EA4C-8538-E2FAD140A23A}"/>
                    </a:ext>
                  </a:extLst>
                </p:cNvPr>
                <p:cNvPicPr/>
                <p:nvPr/>
              </p:nvPicPr>
              <p:blipFill>
                <a:blip r:embed="rId145"/>
                <a:stretch>
                  <a:fillRect/>
                </a:stretch>
              </p:blipFill>
              <p:spPr>
                <a:xfrm>
                  <a:off x="9048310" y="6467503"/>
                  <a:ext cx="17665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9" name="Ink 98">
                  <a:extLst>
                    <a:ext uri="{FF2B5EF4-FFF2-40B4-BE49-F238E27FC236}">
                      <a16:creationId xmlns:a16="http://schemas.microsoft.com/office/drawing/2014/main" id="{859A9A65-9446-074B-A8A7-44DA3A58770B}"/>
                    </a:ext>
                  </a:extLst>
                </p14:cNvPr>
                <p14:cNvContentPartPr/>
                <p14:nvPr/>
              </p14:nvContentPartPr>
              <p14:xfrm>
                <a:off x="9396430" y="6490183"/>
                <a:ext cx="1005480" cy="23760"/>
              </p14:xfrm>
            </p:contentPart>
          </mc:Choice>
          <mc:Fallback>
            <p:pic>
              <p:nvPicPr>
                <p:cNvPr id="99" name="Ink 98">
                  <a:extLst>
                    <a:ext uri="{FF2B5EF4-FFF2-40B4-BE49-F238E27FC236}">
                      <a16:creationId xmlns:a16="http://schemas.microsoft.com/office/drawing/2014/main" id="{859A9A65-9446-074B-A8A7-44DA3A58770B}"/>
                    </a:ext>
                  </a:extLst>
                </p:cNvPr>
                <p:cNvPicPr/>
                <p:nvPr/>
              </p:nvPicPr>
              <p:blipFill>
                <a:blip r:embed="rId147"/>
                <a:stretch>
                  <a:fillRect/>
                </a:stretch>
              </p:blipFill>
              <p:spPr>
                <a:xfrm>
                  <a:off x="9381310" y="6474703"/>
                  <a:ext cx="10360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0" name="Ink 99">
                  <a:extLst>
                    <a:ext uri="{FF2B5EF4-FFF2-40B4-BE49-F238E27FC236}">
                      <a16:creationId xmlns:a16="http://schemas.microsoft.com/office/drawing/2014/main" id="{8FAD4ED4-2993-0C44-9BD2-82A298C77ABE}"/>
                    </a:ext>
                  </a:extLst>
                </p14:cNvPr>
                <p14:cNvContentPartPr/>
                <p14:nvPr/>
              </p14:nvContentPartPr>
              <p14:xfrm>
                <a:off x="9225430" y="6431863"/>
                <a:ext cx="1298880" cy="86760"/>
              </p14:xfrm>
            </p:contentPart>
          </mc:Choice>
          <mc:Fallback>
            <p:pic>
              <p:nvPicPr>
                <p:cNvPr id="100" name="Ink 99">
                  <a:extLst>
                    <a:ext uri="{FF2B5EF4-FFF2-40B4-BE49-F238E27FC236}">
                      <a16:creationId xmlns:a16="http://schemas.microsoft.com/office/drawing/2014/main" id="{8FAD4ED4-2993-0C44-9BD2-82A298C77ABE}"/>
                    </a:ext>
                  </a:extLst>
                </p:cNvPr>
                <p:cNvPicPr/>
                <p:nvPr/>
              </p:nvPicPr>
              <p:blipFill>
                <a:blip r:embed="rId149"/>
                <a:stretch>
                  <a:fillRect/>
                </a:stretch>
              </p:blipFill>
              <p:spPr>
                <a:xfrm>
                  <a:off x="9209950" y="6416383"/>
                  <a:ext cx="1329120" cy="11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102" name="Ink 101">
                <a:extLst>
                  <a:ext uri="{FF2B5EF4-FFF2-40B4-BE49-F238E27FC236}">
                    <a16:creationId xmlns:a16="http://schemas.microsoft.com/office/drawing/2014/main" id="{9BADAEED-A39A-1942-BB54-80FE40539F1F}"/>
                  </a:ext>
                </a:extLst>
              </p14:cNvPr>
              <p14:cNvContentPartPr/>
              <p14:nvPr/>
            </p14:nvContentPartPr>
            <p14:xfrm>
              <a:off x="4064830" y="4944343"/>
              <a:ext cx="877320" cy="496440"/>
            </p14:xfrm>
          </p:contentPart>
        </mc:Choice>
        <mc:Fallback>
          <p:pic>
            <p:nvPicPr>
              <p:cNvPr id="102" name="Ink 101">
                <a:extLst>
                  <a:ext uri="{FF2B5EF4-FFF2-40B4-BE49-F238E27FC236}">
                    <a16:creationId xmlns:a16="http://schemas.microsoft.com/office/drawing/2014/main" id="{9BADAEED-A39A-1942-BB54-80FE40539F1F}"/>
                  </a:ext>
                </a:extLst>
              </p:cNvPr>
              <p:cNvPicPr/>
              <p:nvPr/>
            </p:nvPicPr>
            <p:blipFill>
              <a:blip r:embed="rId151"/>
              <a:stretch>
                <a:fillRect/>
              </a:stretch>
            </p:blipFill>
            <p:spPr>
              <a:xfrm>
                <a:off x="4049710" y="4929223"/>
                <a:ext cx="907920" cy="527040"/>
              </a:xfrm>
              <a:prstGeom prst="rect">
                <a:avLst/>
              </a:prstGeom>
            </p:spPr>
          </p:pic>
        </mc:Fallback>
      </mc:AlternateContent>
      <p:grpSp>
        <p:nvGrpSpPr>
          <p:cNvPr id="107" name="Group 106">
            <a:extLst>
              <a:ext uri="{FF2B5EF4-FFF2-40B4-BE49-F238E27FC236}">
                <a16:creationId xmlns:a16="http://schemas.microsoft.com/office/drawing/2014/main" id="{2BBCC1E2-A396-F24C-88E1-E9DE37EAA187}"/>
              </a:ext>
            </a:extLst>
          </p:cNvPr>
          <p:cNvGrpSpPr/>
          <p:nvPr/>
        </p:nvGrpSpPr>
        <p:grpSpPr>
          <a:xfrm>
            <a:off x="1104190" y="3166663"/>
            <a:ext cx="782280" cy="455040"/>
            <a:chOff x="1104190" y="3166663"/>
            <a:chExt cx="782280" cy="455040"/>
          </a:xfrm>
        </p:grpSpPr>
        <mc:AlternateContent xmlns:mc="http://schemas.openxmlformats.org/markup-compatibility/2006">
          <mc:Choice xmlns:p14="http://schemas.microsoft.com/office/powerpoint/2010/main" Requires="p14">
            <p:contentPart p14:bwMode="auto" r:id="rId152">
              <p14:nvContentPartPr>
                <p14:cNvPr id="103" name="Ink 102">
                  <a:extLst>
                    <a:ext uri="{FF2B5EF4-FFF2-40B4-BE49-F238E27FC236}">
                      <a16:creationId xmlns:a16="http://schemas.microsoft.com/office/drawing/2014/main" id="{18F8D927-36DC-054C-8472-8B66EC037AA1}"/>
                    </a:ext>
                  </a:extLst>
                </p14:cNvPr>
                <p14:cNvContentPartPr/>
                <p14:nvPr/>
              </p14:nvContentPartPr>
              <p14:xfrm>
                <a:off x="1123270" y="3166663"/>
                <a:ext cx="656280" cy="344520"/>
              </p14:xfrm>
            </p:contentPart>
          </mc:Choice>
          <mc:Fallback>
            <p:pic>
              <p:nvPicPr>
                <p:cNvPr id="103" name="Ink 102">
                  <a:extLst>
                    <a:ext uri="{FF2B5EF4-FFF2-40B4-BE49-F238E27FC236}">
                      <a16:creationId xmlns:a16="http://schemas.microsoft.com/office/drawing/2014/main" id="{18F8D927-36DC-054C-8472-8B66EC037AA1}"/>
                    </a:ext>
                  </a:extLst>
                </p:cNvPr>
                <p:cNvPicPr/>
                <p:nvPr/>
              </p:nvPicPr>
              <p:blipFill>
                <a:blip r:embed="rId153"/>
                <a:stretch>
                  <a:fillRect/>
                </a:stretch>
              </p:blipFill>
              <p:spPr>
                <a:xfrm>
                  <a:off x="1107790" y="3151543"/>
                  <a:ext cx="6868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4" name="Ink 103">
                  <a:extLst>
                    <a:ext uri="{FF2B5EF4-FFF2-40B4-BE49-F238E27FC236}">
                      <a16:creationId xmlns:a16="http://schemas.microsoft.com/office/drawing/2014/main" id="{7C691AC7-E851-1747-B2E3-38637CF385AB}"/>
                    </a:ext>
                  </a:extLst>
                </p14:cNvPr>
                <p14:cNvContentPartPr/>
                <p14:nvPr/>
              </p14:nvContentPartPr>
              <p14:xfrm>
                <a:off x="1244230" y="3268183"/>
                <a:ext cx="470160" cy="289800"/>
              </p14:xfrm>
            </p:contentPart>
          </mc:Choice>
          <mc:Fallback>
            <p:pic>
              <p:nvPicPr>
                <p:cNvPr id="104" name="Ink 103">
                  <a:extLst>
                    <a:ext uri="{FF2B5EF4-FFF2-40B4-BE49-F238E27FC236}">
                      <a16:creationId xmlns:a16="http://schemas.microsoft.com/office/drawing/2014/main" id="{7C691AC7-E851-1747-B2E3-38637CF385AB}"/>
                    </a:ext>
                  </a:extLst>
                </p:cNvPr>
                <p:cNvPicPr/>
                <p:nvPr/>
              </p:nvPicPr>
              <p:blipFill>
                <a:blip r:embed="rId155"/>
                <a:stretch>
                  <a:fillRect/>
                </a:stretch>
              </p:blipFill>
              <p:spPr>
                <a:xfrm>
                  <a:off x="1229110" y="3253063"/>
                  <a:ext cx="50076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5" name="Ink 104">
                  <a:extLst>
                    <a:ext uri="{FF2B5EF4-FFF2-40B4-BE49-F238E27FC236}">
                      <a16:creationId xmlns:a16="http://schemas.microsoft.com/office/drawing/2014/main" id="{18985DAF-581D-AB4C-9B4F-8037284907C8}"/>
                    </a:ext>
                  </a:extLst>
                </p14:cNvPr>
                <p14:cNvContentPartPr/>
                <p14:nvPr/>
              </p14:nvContentPartPr>
              <p14:xfrm>
                <a:off x="1189870" y="3194743"/>
                <a:ext cx="696600" cy="395280"/>
              </p14:xfrm>
            </p:contentPart>
          </mc:Choice>
          <mc:Fallback>
            <p:pic>
              <p:nvPicPr>
                <p:cNvPr id="105" name="Ink 104">
                  <a:extLst>
                    <a:ext uri="{FF2B5EF4-FFF2-40B4-BE49-F238E27FC236}">
                      <a16:creationId xmlns:a16="http://schemas.microsoft.com/office/drawing/2014/main" id="{18985DAF-581D-AB4C-9B4F-8037284907C8}"/>
                    </a:ext>
                  </a:extLst>
                </p:cNvPr>
                <p:cNvPicPr/>
                <p:nvPr/>
              </p:nvPicPr>
              <p:blipFill>
                <a:blip r:embed="rId157"/>
                <a:stretch>
                  <a:fillRect/>
                </a:stretch>
              </p:blipFill>
              <p:spPr>
                <a:xfrm>
                  <a:off x="1174750" y="3179263"/>
                  <a:ext cx="7272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6" name="Ink 105">
                  <a:extLst>
                    <a:ext uri="{FF2B5EF4-FFF2-40B4-BE49-F238E27FC236}">
                      <a16:creationId xmlns:a16="http://schemas.microsoft.com/office/drawing/2014/main" id="{5233F783-843C-B84F-949E-1389984E0C69}"/>
                    </a:ext>
                  </a:extLst>
                </p14:cNvPr>
                <p14:cNvContentPartPr/>
                <p14:nvPr/>
              </p14:nvContentPartPr>
              <p14:xfrm>
                <a:off x="1104190" y="3278263"/>
                <a:ext cx="687600" cy="343440"/>
              </p14:xfrm>
            </p:contentPart>
          </mc:Choice>
          <mc:Fallback>
            <p:pic>
              <p:nvPicPr>
                <p:cNvPr id="106" name="Ink 105">
                  <a:extLst>
                    <a:ext uri="{FF2B5EF4-FFF2-40B4-BE49-F238E27FC236}">
                      <a16:creationId xmlns:a16="http://schemas.microsoft.com/office/drawing/2014/main" id="{5233F783-843C-B84F-949E-1389984E0C69}"/>
                    </a:ext>
                  </a:extLst>
                </p:cNvPr>
                <p:cNvPicPr/>
                <p:nvPr/>
              </p:nvPicPr>
              <p:blipFill>
                <a:blip r:embed="rId159"/>
                <a:stretch>
                  <a:fillRect/>
                </a:stretch>
              </p:blipFill>
              <p:spPr>
                <a:xfrm>
                  <a:off x="1089070" y="3262783"/>
                  <a:ext cx="718200" cy="374040"/>
                </a:xfrm>
                <a:prstGeom prst="rect">
                  <a:avLst/>
                </a:prstGeom>
              </p:spPr>
            </p:pic>
          </mc:Fallback>
        </mc:AlternateContent>
      </p:grpSp>
      <p:grpSp>
        <p:nvGrpSpPr>
          <p:cNvPr id="111" name="Group 110">
            <a:extLst>
              <a:ext uri="{FF2B5EF4-FFF2-40B4-BE49-F238E27FC236}">
                <a16:creationId xmlns:a16="http://schemas.microsoft.com/office/drawing/2014/main" id="{1E124EEF-3BB8-6445-94B9-09D8916E4F7F}"/>
              </a:ext>
            </a:extLst>
          </p:cNvPr>
          <p:cNvGrpSpPr/>
          <p:nvPr/>
        </p:nvGrpSpPr>
        <p:grpSpPr>
          <a:xfrm>
            <a:off x="3367510" y="2553943"/>
            <a:ext cx="243360" cy="368280"/>
            <a:chOff x="3367510" y="2553943"/>
            <a:chExt cx="243360" cy="368280"/>
          </a:xfrm>
        </p:grpSpPr>
        <mc:AlternateContent xmlns:mc="http://schemas.openxmlformats.org/markup-compatibility/2006">
          <mc:Choice xmlns:p14="http://schemas.microsoft.com/office/powerpoint/2010/main" Requires="p14">
            <p:contentPart p14:bwMode="auto" r:id="rId160">
              <p14:nvContentPartPr>
                <p14:cNvPr id="108" name="Ink 107">
                  <a:extLst>
                    <a:ext uri="{FF2B5EF4-FFF2-40B4-BE49-F238E27FC236}">
                      <a16:creationId xmlns:a16="http://schemas.microsoft.com/office/drawing/2014/main" id="{F16054BE-1093-4147-9CB1-0438133706EA}"/>
                    </a:ext>
                  </a:extLst>
                </p14:cNvPr>
                <p14:cNvContentPartPr/>
                <p14:nvPr/>
              </p14:nvContentPartPr>
              <p14:xfrm>
                <a:off x="3508630" y="2553943"/>
                <a:ext cx="15120" cy="42480"/>
              </p14:xfrm>
            </p:contentPart>
          </mc:Choice>
          <mc:Fallback>
            <p:pic>
              <p:nvPicPr>
                <p:cNvPr id="108" name="Ink 107">
                  <a:extLst>
                    <a:ext uri="{FF2B5EF4-FFF2-40B4-BE49-F238E27FC236}">
                      <a16:creationId xmlns:a16="http://schemas.microsoft.com/office/drawing/2014/main" id="{F16054BE-1093-4147-9CB1-0438133706EA}"/>
                    </a:ext>
                  </a:extLst>
                </p:cNvPr>
                <p:cNvPicPr/>
                <p:nvPr/>
              </p:nvPicPr>
              <p:blipFill>
                <a:blip r:embed="rId161"/>
                <a:stretch>
                  <a:fillRect/>
                </a:stretch>
              </p:blipFill>
              <p:spPr>
                <a:xfrm>
                  <a:off x="3493150" y="2538823"/>
                  <a:ext cx="453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9" name="Ink 108">
                  <a:extLst>
                    <a:ext uri="{FF2B5EF4-FFF2-40B4-BE49-F238E27FC236}">
                      <a16:creationId xmlns:a16="http://schemas.microsoft.com/office/drawing/2014/main" id="{B9E89435-6A53-A246-B60A-89999B1B07E9}"/>
                    </a:ext>
                  </a:extLst>
                </p14:cNvPr>
                <p14:cNvContentPartPr/>
                <p14:nvPr/>
              </p14:nvContentPartPr>
              <p14:xfrm>
                <a:off x="3367510" y="2835463"/>
                <a:ext cx="14040" cy="86760"/>
              </p14:xfrm>
            </p:contentPart>
          </mc:Choice>
          <mc:Fallback>
            <p:pic>
              <p:nvPicPr>
                <p:cNvPr id="109" name="Ink 108">
                  <a:extLst>
                    <a:ext uri="{FF2B5EF4-FFF2-40B4-BE49-F238E27FC236}">
                      <a16:creationId xmlns:a16="http://schemas.microsoft.com/office/drawing/2014/main" id="{B9E89435-6A53-A246-B60A-89999B1B07E9}"/>
                    </a:ext>
                  </a:extLst>
                </p:cNvPr>
                <p:cNvPicPr/>
                <p:nvPr/>
              </p:nvPicPr>
              <p:blipFill>
                <a:blip r:embed="rId163"/>
                <a:stretch>
                  <a:fillRect/>
                </a:stretch>
              </p:blipFill>
              <p:spPr>
                <a:xfrm>
                  <a:off x="3352390" y="2820343"/>
                  <a:ext cx="4428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0" name="Ink 109">
                  <a:extLst>
                    <a:ext uri="{FF2B5EF4-FFF2-40B4-BE49-F238E27FC236}">
                      <a16:creationId xmlns:a16="http://schemas.microsoft.com/office/drawing/2014/main" id="{95BF1629-F429-C240-B302-E58EB9A4A485}"/>
                    </a:ext>
                  </a:extLst>
                </p14:cNvPr>
                <p14:cNvContentPartPr/>
                <p14:nvPr/>
              </p14:nvContentPartPr>
              <p14:xfrm>
                <a:off x="3592150" y="2688223"/>
                <a:ext cx="18720" cy="28440"/>
              </p14:xfrm>
            </p:contentPart>
          </mc:Choice>
          <mc:Fallback>
            <p:pic>
              <p:nvPicPr>
                <p:cNvPr id="110" name="Ink 109">
                  <a:extLst>
                    <a:ext uri="{FF2B5EF4-FFF2-40B4-BE49-F238E27FC236}">
                      <a16:creationId xmlns:a16="http://schemas.microsoft.com/office/drawing/2014/main" id="{95BF1629-F429-C240-B302-E58EB9A4A485}"/>
                    </a:ext>
                  </a:extLst>
                </p:cNvPr>
                <p:cNvPicPr/>
                <p:nvPr/>
              </p:nvPicPr>
              <p:blipFill>
                <a:blip r:embed="rId165"/>
                <a:stretch>
                  <a:fillRect/>
                </a:stretch>
              </p:blipFill>
              <p:spPr>
                <a:xfrm>
                  <a:off x="3576670" y="2672743"/>
                  <a:ext cx="48960" cy="59040"/>
                </a:xfrm>
                <a:prstGeom prst="rect">
                  <a:avLst/>
                </a:prstGeom>
              </p:spPr>
            </p:pic>
          </mc:Fallback>
        </mc:AlternateContent>
      </p:grpSp>
    </p:spTree>
    <p:extLst>
      <p:ext uri="{BB962C8B-B14F-4D97-AF65-F5344CB8AC3E}">
        <p14:creationId xmlns:p14="http://schemas.microsoft.com/office/powerpoint/2010/main" val="3612634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mc:AlternateContent xmlns:mc="http://schemas.openxmlformats.org/markup-compatibility/2006">
        <mc:Choice xmlns:p14="http://schemas.microsoft.com/office/powerpoint/2010/main" Requires="p14">
          <p:contentPart p14:bwMode="auto" r:id="rId3">
            <p14:nvContentPartPr>
              <p14:cNvPr id="26" name="Ink 25">
                <a:extLst>
                  <a:ext uri="{FF2B5EF4-FFF2-40B4-BE49-F238E27FC236}">
                    <a16:creationId xmlns:a16="http://schemas.microsoft.com/office/drawing/2014/main" id="{49F9D68F-48DF-3F45-833F-2BAC5DE3EEFF}"/>
                  </a:ext>
                </a:extLst>
              </p14:cNvPr>
              <p14:cNvContentPartPr/>
              <p14:nvPr/>
            </p14:nvContentPartPr>
            <p14:xfrm>
              <a:off x="4034950" y="994063"/>
              <a:ext cx="1887480" cy="42120"/>
            </p14:xfrm>
          </p:contentPart>
        </mc:Choice>
        <mc:Fallback>
          <p:pic>
            <p:nvPicPr>
              <p:cNvPr id="26" name="Ink 25">
                <a:extLst>
                  <a:ext uri="{FF2B5EF4-FFF2-40B4-BE49-F238E27FC236}">
                    <a16:creationId xmlns:a16="http://schemas.microsoft.com/office/drawing/2014/main" id="{49F9D68F-48DF-3F45-833F-2BAC5DE3EEFF}"/>
                  </a:ext>
                </a:extLst>
              </p:cNvPr>
              <p:cNvPicPr/>
              <p:nvPr/>
            </p:nvPicPr>
            <p:blipFill>
              <a:blip r:embed="rId4"/>
              <a:stretch>
                <a:fillRect/>
              </a:stretch>
            </p:blipFill>
            <p:spPr>
              <a:xfrm>
                <a:off x="4019830" y="978583"/>
                <a:ext cx="19180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2BEC8AAD-6993-CC4A-BF46-7A629C32EF84}"/>
                  </a:ext>
                </a:extLst>
              </p14:cNvPr>
              <p14:cNvContentPartPr/>
              <p14:nvPr/>
            </p14:nvContentPartPr>
            <p14:xfrm>
              <a:off x="7131670" y="530743"/>
              <a:ext cx="1322280" cy="548280"/>
            </p14:xfrm>
          </p:contentPart>
        </mc:Choice>
        <mc:Fallback>
          <p:pic>
            <p:nvPicPr>
              <p:cNvPr id="27" name="Ink 26">
                <a:extLst>
                  <a:ext uri="{FF2B5EF4-FFF2-40B4-BE49-F238E27FC236}">
                    <a16:creationId xmlns:a16="http://schemas.microsoft.com/office/drawing/2014/main" id="{2BEC8AAD-6993-CC4A-BF46-7A629C32EF84}"/>
                  </a:ext>
                </a:extLst>
              </p:cNvPr>
              <p:cNvPicPr/>
              <p:nvPr/>
            </p:nvPicPr>
            <p:blipFill>
              <a:blip r:embed="rId6"/>
              <a:stretch>
                <a:fillRect/>
              </a:stretch>
            </p:blipFill>
            <p:spPr>
              <a:xfrm>
                <a:off x="7116190" y="515623"/>
                <a:ext cx="1352880" cy="578880"/>
              </a:xfrm>
              <a:prstGeom prst="rect">
                <a:avLst/>
              </a:prstGeom>
            </p:spPr>
          </p:pic>
        </mc:Fallback>
      </mc:AlternateContent>
      <p:grpSp>
        <p:nvGrpSpPr>
          <p:cNvPr id="29" name="Group 28">
            <a:extLst>
              <a:ext uri="{FF2B5EF4-FFF2-40B4-BE49-F238E27FC236}">
                <a16:creationId xmlns:a16="http://schemas.microsoft.com/office/drawing/2014/main" id="{DE5ADC44-46C5-0240-B1DA-9B811FCC8695}"/>
              </a:ext>
            </a:extLst>
          </p:cNvPr>
          <p:cNvGrpSpPr/>
          <p:nvPr/>
        </p:nvGrpSpPr>
        <p:grpSpPr>
          <a:xfrm>
            <a:off x="5151310" y="4595503"/>
            <a:ext cx="1794960" cy="1915200"/>
            <a:chOff x="5151310" y="4595503"/>
            <a:chExt cx="1794960" cy="191520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3CB64AAA-ABC1-1A48-B575-B637635BC738}"/>
                    </a:ext>
                  </a:extLst>
                </p14:cNvPr>
                <p14:cNvContentPartPr/>
                <p14:nvPr/>
              </p14:nvContentPartPr>
              <p14:xfrm>
                <a:off x="5953750" y="4595503"/>
                <a:ext cx="81720" cy="1915200"/>
              </p14:xfrm>
            </p:contentPart>
          </mc:Choice>
          <mc:Fallback>
            <p:pic>
              <p:nvPicPr>
                <p:cNvPr id="5" name="Ink 4">
                  <a:extLst>
                    <a:ext uri="{FF2B5EF4-FFF2-40B4-BE49-F238E27FC236}">
                      <a16:creationId xmlns:a16="http://schemas.microsoft.com/office/drawing/2014/main" id="{3CB64AAA-ABC1-1A48-B575-B637635BC738}"/>
                    </a:ext>
                  </a:extLst>
                </p:cNvPr>
                <p:cNvPicPr/>
                <p:nvPr/>
              </p:nvPicPr>
              <p:blipFill>
                <a:blip r:embed="rId8"/>
                <a:stretch>
                  <a:fillRect/>
                </a:stretch>
              </p:blipFill>
              <p:spPr>
                <a:xfrm>
                  <a:off x="5938630" y="4580383"/>
                  <a:ext cx="112320" cy="1945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731066B1-44CA-4948-9BA7-6F20ADB236EC}"/>
                    </a:ext>
                  </a:extLst>
                </p14:cNvPr>
                <p14:cNvContentPartPr/>
                <p14:nvPr/>
              </p14:nvContentPartPr>
              <p14:xfrm>
                <a:off x="5151310" y="5812663"/>
                <a:ext cx="1794960" cy="180720"/>
              </p14:xfrm>
            </p:contentPart>
          </mc:Choice>
          <mc:Fallback>
            <p:pic>
              <p:nvPicPr>
                <p:cNvPr id="6" name="Ink 5">
                  <a:extLst>
                    <a:ext uri="{FF2B5EF4-FFF2-40B4-BE49-F238E27FC236}">
                      <a16:creationId xmlns:a16="http://schemas.microsoft.com/office/drawing/2014/main" id="{731066B1-44CA-4948-9BA7-6F20ADB236EC}"/>
                    </a:ext>
                  </a:extLst>
                </p:cNvPr>
                <p:cNvPicPr/>
                <p:nvPr/>
              </p:nvPicPr>
              <p:blipFill>
                <a:blip r:embed="rId10"/>
                <a:stretch>
                  <a:fillRect/>
                </a:stretch>
              </p:blipFill>
              <p:spPr>
                <a:xfrm>
                  <a:off x="5135830" y="5797543"/>
                  <a:ext cx="182556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Ink 27">
                  <a:extLst>
                    <a:ext uri="{FF2B5EF4-FFF2-40B4-BE49-F238E27FC236}">
                      <a16:creationId xmlns:a16="http://schemas.microsoft.com/office/drawing/2014/main" id="{CA33729C-1A14-3D4C-8E8B-6EDF6068DF6E}"/>
                    </a:ext>
                  </a:extLst>
                </p14:cNvPr>
                <p14:cNvContentPartPr/>
                <p14:nvPr/>
              </p14:nvContentPartPr>
              <p14:xfrm>
                <a:off x="5865910" y="4812583"/>
                <a:ext cx="418320" cy="928800"/>
              </p14:xfrm>
            </p:contentPart>
          </mc:Choice>
          <mc:Fallback>
            <p:pic>
              <p:nvPicPr>
                <p:cNvPr id="28" name="Ink 27">
                  <a:extLst>
                    <a:ext uri="{FF2B5EF4-FFF2-40B4-BE49-F238E27FC236}">
                      <a16:creationId xmlns:a16="http://schemas.microsoft.com/office/drawing/2014/main" id="{CA33729C-1A14-3D4C-8E8B-6EDF6068DF6E}"/>
                    </a:ext>
                  </a:extLst>
                </p:cNvPr>
                <p:cNvPicPr/>
                <p:nvPr/>
              </p:nvPicPr>
              <p:blipFill>
                <a:blip r:embed="rId12"/>
                <a:stretch>
                  <a:fillRect/>
                </a:stretch>
              </p:blipFill>
              <p:spPr>
                <a:xfrm>
                  <a:off x="5850790" y="4797463"/>
                  <a:ext cx="448920" cy="9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30" name="Ink 29">
                <a:extLst>
                  <a:ext uri="{FF2B5EF4-FFF2-40B4-BE49-F238E27FC236}">
                    <a16:creationId xmlns:a16="http://schemas.microsoft.com/office/drawing/2014/main" id="{F8EF195D-5EAA-1A47-9DA3-F8A7B64934A1}"/>
                  </a:ext>
                </a:extLst>
              </p14:cNvPr>
              <p14:cNvContentPartPr/>
              <p14:nvPr/>
            </p14:nvContentPartPr>
            <p14:xfrm>
              <a:off x="6975430" y="5845783"/>
              <a:ext cx="92880" cy="22320"/>
            </p14:xfrm>
          </p:contentPart>
        </mc:Choice>
        <mc:Fallback>
          <p:pic>
            <p:nvPicPr>
              <p:cNvPr id="30" name="Ink 29">
                <a:extLst>
                  <a:ext uri="{FF2B5EF4-FFF2-40B4-BE49-F238E27FC236}">
                    <a16:creationId xmlns:a16="http://schemas.microsoft.com/office/drawing/2014/main" id="{F8EF195D-5EAA-1A47-9DA3-F8A7B64934A1}"/>
                  </a:ext>
                </a:extLst>
              </p:cNvPr>
              <p:cNvPicPr/>
              <p:nvPr/>
            </p:nvPicPr>
            <p:blipFill>
              <a:blip r:embed="rId14"/>
              <a:stretch>
                <a:fillRect/>
              </a:stretch>
            </p:blipFill>
            <p:spPr>
              <a:xfrm>
                <a:off x="6960310" y="5830303"/>
                <a:ext cx="123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A3E551D7-08FD-4543-8605-70192AFBF87F}"/>
                  </a:ext>
                </a:extLst>
              </p14:cNvPr>
              <p14:cNvContentPartPr/>
              <p14:nvPr/>
            </p14:nvContentPartPr>
            <p14:xfrm>
              <a:off x="10669030" y="2033383"/>
              <a:ext cx="139320" cy="517320"/>
            </p14:xfrm>
          </p:contentPart>
        </mc:Choice>
        <mc:Fallback>
          <p:pic>
            <p:nvPicPr>
              <p:cNvPr id="8" name="Ink 7">
                <a:extLst>
                  <a:ext uri="{FF2B5EF4-FFF2-40B4-BE49-F238E27FC236}">
                    <a16:creationId xmlns:a16="http://schemas.microsoft.com/office/drawing/2014/main" id="{A3E551D7-08FD-4543-8605-70192AFBF87F}"/>
                  </a:ext>
                </a:extLst>
              </p:cNvPr>
              <p:cNvPicPr/>
              <p:nvPr/>
            </p:nvPicPr>
            <p:blipFill>
              <a:blip r:embed="rId16"/>
              <a:stretch>
                <a:fillRect/>
              </a:stretch>
            </p:blipFill>
            <p:spPr>
              <a:xfrm>
                <a:off x="10653910" y="2017903"/>
                <a:ext cx="16992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71F9A61A-430D-CA40-B106-C957CF0EFBE4}"/>
                  </a:ext>
                </a:extLst>
              </p14:cNvPr>
              <p14:cNvContentPartPr/>
              <p14:nvPr/>
            </p14:nvContentPartPr>
            <p14:xfrm>
              <a:off x="10886830" y="2031223"/>
              <a:ext cx="237960" cy="496080"/>
            </p14:xfrm>
          </p:contentPart>
        </mc:Choice>
        <mc:Fallback>
          <p:pic>
            <p:nvPicPr>
              <p:cNvPr id="9" name="Ink 8">
                <a:extLst>
                  <a:ext uri="{FF2B5EF4-FFF2-40B4-BE49-F238E27FC236}">
                    <a16:creationId xmlns:a16="http://schemas.microsoft.com/office/drawing/2014/main" id="{71F9A61A-430D-CA40-B106-C957CF0EFBE4}"/>
                  </a:ext>
                </a:extLst>
              </p:cNvPr>
              <p:cNvPicPr/>
              <p:nvPr/>
            </p:nvPicPr>
            <p:blipFill>
              <a:blip r:embed="rId18"/>
              <a:stretch>
                <a:fillRect/>
              </a:stretch>
            </p:blipFill>
            <p:spPr>
              <a:xfrm>
                <a:off x="10871710" y="2015743"/>
                <a:ext cx="268560" cy="526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5AEA5CAC-3678-844E-AE90-F8509ADC7041}"/>
                  </a:ext>
                </a:extLst>
              </p14:cNvPr>
              <p14:cNvContentPartPr/>
              <p14:nvPr/>
            </p14:nvContentPartPr>
            <p14:xfrm>
              <a:off x="10992310" y="1918543"/>
              <a:ext cx="670320" cy="371160"/>
            </p14:xfrm>
          </p:contentPart>
        </mc:Choice>
        <mc:Fallback>
          <p:pic>
            <p:nvPicPr>
              <p:cNvPr id="10" name="Ink 9">
                <a:extLst>
                  <a:ext uri="{FF2B5EF4-FFF2-40B4-BE49-F238E27FC236}">
                    <a16:creationId xmlns:a16="http://schemas.microsoft.com/office/drawing/2014/main" id="{5AEA5CAC-3678-844E-AE90-F8509ADC7041}"/>
                  </a:ext>
                </a:extLst>
              </p:cNvPr>
              <p:cNvPicPr/>
              <p:nvPr/>
            </p:nvPicPr>
            <p:blipFill>
              <a:blip r:embed="rId20"/>
              <a:stretch>
                <a:fillRect/>
              </a:stretch>
            </p:blipFill>
            <p:spPr>
              <a:xfrm>
                <a:off x="10977190" y="1903063"/>
                <a:ext cx="70092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D4B209B4-E6E9-C04F-BE9A-DBF668C1673F}"/>
                  </a:ext>
                </a:extLst>
              </p14:cNvPr>
              <p14:cNvContentPartPr/>
              <p14:nvPr/>
            </p14:nvContentPartPr>
            <p14:xfrm>
              <a:off x="10994110" y="2590663"/>
              <a:ext cx="67320" cy="327600"/>
            </p14:xfrm>
          </p:contentPart>
        </mc:Choice>
        <mc:Fallback>
          <p:pic>
            <p:nvPicPr>
              <p:cNvPr id="11" name="Ink 10">
                <a:extLst>
                  <a:ext uri="{FF2B5EF4-FFF2-40B4-BE49-F238E27FC236}">
                    <a16:creationId xmlns:a16="http://schemas.microsoft.com/office/drawing/2014/main" id="{D4B209B4-E6E9-C04F-BE9A-DBF668C1673F}"/>
                  </a:ext>
                </a:extLst>
              </p:cNvPr>
              <p:cNvPicPr/>
              <p:nvPr/>
            </p:nvPicPr>
            <p:blipFill>
              <a:blip r:embed="rId22"/>
              <a:stretch>
                <a:fillRect/>
              </a:stretch>
            </p:blipFill>
            <p:spPr>
              <a:xfrm>
                <a:off x="10978630" y="2575183"/>
                <a:ext cx="9756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E6CE2DC1-B40F-DC4F-BBBE-D82DC62E6A83}"/>
                  </a:ext>
                </a:extLst>
              </p14:cNvPr>
              <p14:cNvContentPartPr/>
              <p14:nvPr/>
            </p14:nvContentPartPr>
            <p14:xfrm>
              <a:off x="11134150" y="2588143"/>
              <a:ext cx="54000" cy="308520"/>
            </p14:xfrm>
          </p:contentPart>
        </mc:Choice>
        <mc:Fallback>
          <p:pic>
            <p:nvPicPr>
              <p:cNvPr id="12" name="Ink 11">
                <a:extLst>
                  <a:ext uri="{FF2B5EF4-FFF2-40B4-BE49-F238E27FC236}">
                    <a16:creationId xmlns:a16="http://schemas.microsoft.com/office/drawing/2014/main" id="{E6CE2DC1-B40F-DC4F-BBBE-D82DC62E6A83}"/>
                  </a:ext>
                </a:extLst>
              </p:cNvPr>
              <p:cNvPicPr/>
              <p:nvPr/>
            </p:nvPicPr>
            <p:blipFill>
              <a:blip r:embed="rId24"/>
              <a:stretch>
                <a:fillRect/>
              </a:stretch>
            </p:blipFill>
            <p:spPr>
              <a:xfrm>
                <a:off x="11119030" y="2573023"/>
                <a:ext cx="846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B7ADDF40-58E1-2641-A06E-37C414111A37}"/>
                  </a:ext>
                </a:extLst>
              </p14:cNvPr>
              <p14:cNvContentPartPr/>
              <p14:nvPr/>
            </p14:nvContentPartPr>
            <p14:xfrm>
              <a:off x="10901230" y="2859943"/>
              <a:ext cx="236880" cy="49680"/>
            </p14:xfrm>
          </p:contentPart>
        </mc:Choice>
        <mc:Fallback>
          <p:pic>
            <p:nvPicPr>
              <p:cNvPr id="13" name="Ink 12">
                <a:extLst>
                  <a:ext uri="{FF2B5EF4-FFF2-40B4-BE49-F238E27FC236}">
                    <a16:creationId xmlns:a16="http://schemas.microsoft.com/office/drawing/2014/main" id="{B7ADDF40-58E1-2641-A06E-37C414111A37}"/>
                  </a:ext>
                </a:extLst>
              </p:cNvPr>
              <p:cNvPicPr/>
              <p:nvPr/>
            </p:nvPicPr>
            <p:blipFill>
              <a:blip r:embed="rId26"/>
              <a:stretch>
                <a:fillRect/>
              </a:stretch>
            </p:blipFill>
            <p:spPr>
              <a:xfrm>
                <a:off x="10886110" y="2844463"/>
                <a:ext cx="2674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Ink 13">
                <a:extLst>
                  <a:ext uri="{FF2B5EF4-FFF2-40B4-BE49-F238E27FC236}">
                    <a16:creationId xmlns:a16="http://schemas.microsoft.com/office/drawing/2014/main" id="{52FD3E51-B80E-174F-A2C4-FE441A037A94}"/>
                  </a:ext>
                </a:extLst>
              </p14:cNvPr>
              <p14:cNvContentPartPr/>
              <p14:nvPr/>
            </p14:nvContentPartPr>
            <p14:xfrm>
              <a:off x="11113270" y="2724223"/>
              <a:ext cx="169920" cy="269640"/>
            </p14:xfrm>
          </p:contentPart>
        </mc:Choice>
        <mc:Fallback>
          <p:pic>
            <p:nvPicPr>
              <p:cNvPr id="14" name="Ink 13">
                <a:extLst>
                  <a:ext uri="{FF2B5EF4-FFF2-40B4-BE49-F238E27FC236}">
                    <a16:creationId xmlns:a16="http://schemas.microsoft.com/office/drawing/2014/main" id="{52FD3E51-B80E-174F-A2C4-FE441A037A94}"/>
                  </a:ext>
                </a:extLst>
              </p:cNvPr>
              <p:cNvPicPr/>
              <p:nvPr/>
            </p:nvPicPr>
            <p:blipFill>
              <a:blip r:embed="rId28"/>
              <a:stretch>
                <a:fillRect/>
              </a:stretch>
            </p:blipFill>
            <p:spPr>
              <a:xfrm>
                <a:off x="11098150" y="2709103"/>
                <a:ext cx="2005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7177DD25-0BC7-B240-8DB3-74C08E5CCC11}"/>
                  </a:ext>
                </a:extLst>
              </p14:cNvPr>
              <p14:cNvContentPartPr/>
              <p14:nvPr/>
            </p14:nvContentPartPr>
            <p14:xfrm>
              <a:off x="10172230" y="3018703"/>
              <a:ext cx="1793880" cy="1582920"/>
            </p14:xfrm>
          </p:contentPart>
        </mc:Choice>
        <mc:Fallback>
          <p:pic>
            <p:nvPicPr>
              <p:cNvPr id="34" name="Ink 33">
                <a:extLst>
                  <a:ext uri="{FF2B5EF4-FFF2-40B4-BE49-F238E27FC236}">
                    <a16:creationId xmlns:a16="http://schemas.microsoft.com/office/drawing/2014/main" id="{7177DD25-0BC7-B240-8DB3-74C08E5CCC11}"/>
                  </a:ext>
                </a:extLst>
              </p:cNvPr>
              <p:cNvPicPr/>
              <p:nvPr/>
            </p:nvPicPr>
            <p:blipFill>
              <a:blip r:embed="rId30"/>
              <a:stretch>
                <a:fillRect/>
              </a:stretch>
            </p:blipFill>
            <p:spPr>
              <a:xfrm>
                <a:off x="10157110" y="3003583"/>
                <a:ext cx="1824120" cy="1613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6" name="Ink 35">
                <a:extLst>
                  <a:ext uri="{FF2B5EF4-FFF2-40B4-BE49-F238E27FC236}">
                    <a16:creationId xmlns:a16="http://schemas.microsoft.com/office/drawing/2014/main" id="{FD5E8F3A-5E80-CE48-8445-307ED5FF93E1}"/>
                  </a:ext>
                </a:extLst>
              </p14:cNvPr>
              <p14:cNvContentPartPr/>
              <p14:nvPr/>
            </p14:nvContentPartPr>
            <p14:xfrm>
              <a:off x="1231990" y="5226943"/>
              <a:ext cx="304920" cy="457920"/>
            </p14:xfrm>
          </p:contentPart>
        </mc:Choice>
        <mc:Fallback>
          <p:pic>
            <p:nvPicPr>
              <p:cNvPr id="36" name="Ink 35">
                <a:extLst>
                  <a:ext uri="{FF2B5EF4-FFF2-40B4-BE49-F238E27FC236}">
                    <a16:creationId xmlns:a16="http://schemas.microsoft.com/office/drawing/2014/main" id="{FD5E8F3A-5E80-CE48-8445-307ED5FF93E1}"/>
                  </a:ext>
                </a:extLst>
              </p:cNvPr>
              <p:cNvPicPr/>
              <p:nvPr/>
            </p:nvPicPr>
            <p:blipFill>
              <a:blip r:embed="rId32"/>
              <a:stretch>
                <a:fillRect/>
              </a:stretch>
            </p:blipFill>
            <p:spPr>
              <a:xfrm>
                <a:off x="1216510" y="5211463"/>
                <a:ext cx="33552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5" name="Ink 54">
                <a:extLst>
                  <a:ext uri="{FF2B5EF4-FFF2-40B4-BE49-F238E27FC236}">
                    <a16:creationId xmlns:a16="http://schemas.microsoft.com/office/drawing/2014/main" id="{13450165-30C3-5B46-A3C7-D4E559B65839}"/>
                  </a:ext>
                </a:extLst>
              </p14:cNvPr>
              <p14:cNvContentPartPr/>
              <p14:nvPr/>
            </p14:nvContentPartPr>
            <p14:xfrm>
              <a:off x="1955230" y="3394903"/>
              <a:ext cx="510480" cy="129960"/>
            </p14:xfrm>
          </p:contentPart>
        </mc:Choice>
        <mc:Fallback>
          <p:pic>
            <p:nvPicPr>
              <p:cNvPr id="55" name="Ink 54">
                <a:extLst>
                  <a:ext uri="{FF2B5EF4-FFF2-40B4-BE49-F238E27FC236}">
                    <a16:creationId xmlns:a16="http://schemas.microsoft.com/office/drawing/2014/main" id="{13450165-30C3-5B46-A3C7-D4E559B65839}"/>
                  </a:ext>
                </a:extLst>
              </p:cNvPr>
              <p:cNvPicPr/>
              <p:nvPr/>
            </p:nvPicPr>
            <p:blipFill>
              <a:blip r:embed="rId34"/>
              <a:stretch>
                <a:fillRect/>
              </a:stretch>
            </p:blipFill>
            <p:spPr>
              <a:xfrm>
                <a:off x="1940110" y="3379783"/>
                <a:ext cx="540720" cy="160560"/>
              </a:xfrm>
              <a:prstGeom prst="rect">
                <a:avLst/>
              </a:prstGeom>
            </p:spPr>
          </p:pic>
        </mc:Fallback>
      </mc:AlternateContent>
      <p:grpSp>
        <p:nvGrpSpPr>
          <p:cNvPr id="60" name="Group 59">
            <a:extLst>
              <a:ext uri="{FF2B5EF4-FFF2-40B4-BE49-F238E27FC236}">
                <a16:creationId xmlns:a16="http://schemas.microsoft.com/office/drawing/2014/main" id="{E5897D8F-A783-674C-B965-23C4CA3F22AB}"/>
              </a:ext>
            </a:extLst>
          </p:cNvPr>
          <p:cNvGrpSpPr/>
          <p:nvPr/>
        </p:nvGrpSpPr>
        <p:grpSpPr>
          <a:xfrm>
            <a:off x="3344830" y="3081703"/>
            <a:ext cx="2909880" cy="169200"/>
            <a:chOff x="3344830" y="3081703"/>
            <a:chExt cx="2909880" cy="169200"/>
          </a:xfrm>
        </p:grpSpPr>
        <mc:AlternateContent xmlns:mc="http://schemas.openxmlformats.org/markup-compatibility/2006">
          <mc:Choice xmlns:p14="http://schemas.microsoft.com/office/powerpoint/2010/main" Requires="p14">
            <p:contentPart p14:bwMode="auto" r:id="rId35">
              <p14:nvContentPartPr>
                <p14:cNvPr id="56" name="Ink 55">
                  <a:extLst>
                    <a:ext uri="{FF2B5EF4-FFF2-40B4-BE49-F238E27FC236}">
                      <a16:creationId xmlns:a16="http://schemas.microsoft.com/office/drawing/2014/main" id="{BC17C554-1903-7447-A0A9-28D801AC1723}"/>
                    </a:ext>
                  </a:extLst>
                </p14:cNvPr>
                <p14:cNvContentPartPr/>
                <p14:nvPr/>
              </p14:nvContentPartPr>
              <p14:xfrm>
                <a:off x="3344830" y="3081703"/>
                <a:ext cx="2909880" cy="148320"/>
              </p14:xfrm>
            </p:contentPart>
          </mc:Choice>
          <mc:Fallback>
            <p:pic>
              <p:nvPicPr>
                <p:cNvPr id="56" name="Ink 55">
                  <a:extLst>
                    <a:ext uri="{FF2B5EF4-FFF2-40B4-BE49-F238E27FC236}">
                      <a16:creationId xmlns:a16="http://schemas.microsoft.com/office/drawing/2014/main" id="{BC17C554-1903-7447-A0A9-28D801AC1723}"/>
                    </a:ext>
                  </a:extLst>
                </p:cNvPr>
                <p:cNvPicPr/>
                <p:nvPr/>
              </p:nvPicPr>
              <p:blipFill>
                <a:blip r:embed="rId36"/>
                <a:stretch>
                  <a:fillRect/>
                </a:stretch>
              </p:blipFill>
              <p:spPr>
                <a:xfrm>
                  <a:off x="3329710" y="3066583"/>
                  <a:ext cx="29401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7" name="Ink 56">
                  <a:extLst>
                    <a:ext uri="{FF2B5EF4-FFF2-40B4-BE49-F238E27FC236}">
                      <a16:creationId xmlns:a16="http://schemas.microsoft.com/office/drawing/2014/main" id="{ADEDC84A-AB68-B946-A088-AC9BE845C7B8}"/>
                    </a:ext>
                  </a:extLst>
                </p14:cNvPr>
                <p14:cNvContentPartPr/>
                <p14:nvPr/>
              </p14:nvContentPartPr>
              <p14:xfrm>
                <a:off x="3892030" y="3172423"/>
                <a:ext cx="2169360" cy="71280"/>
              </p14:xfrm>
            </p:contentPart>
          </mc:Choice>
          <mc:Fallback>
            <p:pic>
              <p:nvPicPr>
                <p:cNvPr id="57" name="Ink 56">
                  <a:extLst>
                    <a:ext uri="{FF2B5EF4-FFF2-40B4-BE49-F238E27FC236}">
                      <a16:creationId xmlns:a16="http://schemas.microsoft.com/office/drawing/2014/main" id="{ADEDC84A-AB68-B946-A088-AC9BE845C7B8}"/>
                    </a:ext>
                  </a:extLst>
                </p:cNvPr>
                <p:cNvPicPr/>
                <p:nvPr/>
              </p:nvPicPr>
              <p:blipFill>
                <a:blip r:embed="rId38"/>
                <a:stretch>
                  <a:fillRect/>
                </a:stretch>
              </p:blipFill>
              <p:spPr>
                <a:xfrm>
                  <a:off x="3876910" y="3157303"/>
                  <a:ext cx="21999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8" name="Ink 57">
                  <a:extLst>
                    <a:ext uri="{FF2B5EF4-FFF2-40B4-BE49-F238E27FC236}">
                      <a16:creationId xmlns:a16="http://schemas.microsoft.com/office/drawing/2014/main" id="{2C8F9941-7D08-244C-9BD5-E0800E83D1E5}"/>
                    </a:ext>
                  </a:extLst>
                </p14:cNvPr>
                <p14:cNvContentPartPr/>
                <p14:nvPr/>
              </p14:nvContentPartPr>
              <p14:xfrm>
                <a:off x="4295590" y="3190783"/>
                <a:ext cx="1638000" cy="54720"/>
              </p14:xfrm>
            </p:contentPart>
          </mc:Choice>
          <mc:Fallback>
            <p:pic>
              <p:nvPicPr>
                <p:cNvPr id="58" name="Ink 57">
                  <a:extLst>
                    <a:ext uri="{FF2B5EF4-FFF2-40B4-BE49-F238E27FC236}">
                      <a16:creationId xmlns:a16="http://schemas.microsoft.com/office/drawing/2014/main" id="{2C8F9941-7D08-244C-9BD5-E0800E83D1E5}"/>
                    </a:ext>
                  </a:extLst>
                </p:cNvPr>
                <p:cNvPicPr/>
                <p:nvPr/>
              </p:nvPicPr>
              <p:blipFill>
                <a:blip r:embed="rId40"/>
                <a:stretch>
                  <a:fillRect/>
                </a:stretch>
              </p:blipFill>
              <p:spPr>
                <a:xfrm>
                  <a:off x="4280110" y="3175663"/>
                  <a:ext cx="16686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9" name="Ink 58">
                  <a:extLst>
                    <a:ext uri="{FF2B5EF4-FFF2-40B4-BE49-F238E27FC236}">
                      <a16:creationId xmlns:a16="http://schemas.microsoft.com/office/drawing/2014/main" id="{F2F382A2-00AD-4B48-A12B-65D3A3D142E4}"/>
                    </a:ext>
                  </a:extLst>
                </p14:cNvPr>
                <p14:cNvContentPartPr/>
                <p14:nvPr/>
              </p14:nvContentPartPr>
              <p14:xfrm>
                <a:off x="4781590" y="3203023"/>
                <a:ext cx="1171080" cy="47880"/>
              </p14:xfrm>
            </p:contentPart>
          </mc:Choice>
          <mc:Fallback>
            <p:pic>
              <p:nvPicPr>
                <p:cNvPr id="59" name="Ink 58">
                  <a:extLst>
                    <a:ext uri="{FF2B5EF4-FFF2-40B4-BE49-F238E27FC236}">
                      <a16:creationId xmlns:a16="http://schemas.microsoft.com/office/drawing/2014/main" id="{F2F382A2-00AD-4B48-A12B-65D3A3D142E4}"/>
                    </a:ext>
                  </a:extLst>
                </p:cNvPr>
                <p:cNvPicPr/>
                <p:nvPr/>
              </p:nvPicPr>
              <p:blipFill>
                <a:blip r:embed="rId42"/>
                <a:stretch>
                  <a:fillRect/>
                </a:stretch>
              </p:blipFill>
              <p:spPr>
                <a:xfrm>
                  <a:off x="4766470" y="3187543"/>
                  <a:ext cx="1201680" cy="78480"/>
                </a:xfrm>
                <a:prstGeom prst="rect">
                  <a:avLst/>
                </a:prstGeom>
              </p:spPr>
            </p:pic>
          </mc:Fallback>
        </mc:AlternateContent>
      </p:grpSp>
      <p:grpSp>
        <p:nvGrpSpPr>
          <p:cNvPr id="62" name="Group 61">
            <a:extLst>
              <a:ext uri="{FF2B5EF4-FFF2-40B4-BE49-F238E27FC236}">
                <a16:creationId xmlns:a16="http://schemas.microsoft.com/office/drawing/2014/main" id="{84BCAB33-5187-6346-B797-0CED381F828D}"/>
              </a:ext>
            </a:extLst>
          </p:cNvPr>
          <p:cNvGrpSpPr/>
          <p:nvPr/>
        </p:nvGrpSpPr>
        <p:grpSpPr>
          <a:xfrm>
            <a:off x="6682750" y="5076823"/>
            <a:ext cx="1958760" cy="1387080"/>
            <a:chOff x="6682750" y="5076823"/>
            <a:chExt cx="1958760" cy="1387080"/>
          </a:xfrm>
        </p:grpSpPr>
        <mc:AlternateContent xmlns:mc="http://schemas.openxmlformats.org/markup-compatibility/2006">
          <mc:Choice xmlns:p14="http://schemas.microsoft.com/office/powerpoint/2010/main" Requires="p14">
            <p:contentPart p14:bwMode="auto" r:id="rId43">
              <p14:nvContentPartPr>
                <p14:cNvPr id="31" name="Ink 30">
                  <a:extLst>
                    <a:ext uri="{FF2B5EF4-FFF2-40B4-BE49-F238E27FC236}">
                      <a16:creationId xmlns:a16="http://schemas.microsoft.com/office/drawing/2014/main" id="{32157574-FA06-F642-B935-F519CE85C5FF}"/>
                    </a:ext>
                  </a:extLst>
                </p14:cNvPr>
                <p14:cNvContentPartPr/>
                <p14:nvPr/>
              </p14:nvContentPartPr>
              <p14:xfrm>
                <a:off x="7022950" y="5867743"/>
                <a:ext cx="55800" cy="28440"/>
              </p14:xfrm>
            </p:contentPart>
          </mc:Choice>
          <mc:Fallback>
            <p:pic>
              <p:nvPicPr>
                <p:cNvPr id="31" name="Ink 30">
                  <a:extLst>
                    <a:ext uri="{FF2B5EF4-FFF2-40B4-BE49-F238E27FC236}">
                      <a16:creationId xmlns:a16="http://schemas.microsoft.com/office/drawing/2014/main" id="{32157574-FA06-F642-B935-F519CE85C5FF}"/>
                    </a:ext>
                  </a:extLst>
                </p:cNvPr>
                <p:cNvPicPr/>
                <p:nvPr/>
              </p:nvPicPr>
              <p:blipFill>
                <a:blip r:embed="rId44"/>
                <a:stretch>
                  <a:fillRect/>
                </a:stretch>
              </p:blipFill>
              <p:spPr>
                <a:xfrm>
                  <a:off x="7007830" y="5852623"/>
                  <a:ext cx="864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Ink 31">
                  <a:extLst>
                    <a:ext uri="{FF2B5EF4-FFF2-40B4-BE49-F238E27FC236}">
                      <a16:creationId xmlns:a16="http://schemas.microsoft.com/office/drawing/2014/main" id="{3F998C2D-A252-3940-87CE-227B424390E1}"/>
                    </a:ext>
                  </a:extLst>
                </p14:cNvPr>
                <p14:cNvContentPartPr/>
                <p14:nvPr/>
              </p14:nvContentPartPr>
              <p14:xfrm>
                <a:off x="6977590" y="5858023"/>
                <a:ext cx="144360" cy="147600"/>
              </p14:xfrm>
            </p:contentPart>
          </mc:Choice>
          <mc:Fallback>
            <p:pic>
              <p:nvPicPr>
                <p:cNvPr id="32" name="Ink 31">
                  <a:extLst>
                    <a:ext uri="{FF2B5EF4-FFF2-40B4-BE49-F238E27FC236}">
                      <a16:creationId xmlns:a16="http://schemas.microsoft.com/office/drawing/2014/main" id="{3F998C2D-A252-3940-87CE-227B424390E1}"/>
                    </a:ext>
                  </a:extLst>
                </p:cNvPr>
                <p:cNvPicPr/>
                <p:nvPr/>
              </p:nvPicPr>
              <p:blipFill>
                <a:blip r:embed="rId46"/>
                <a:stretch>
                  <a:fillRect/>
                </a:stretch>
              </p:blipFill>
              <p:spPr>
                <a:xfrm>
                  <a:off x="6962470" y="5842903"/>
                  <a:ext cx="1746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1" name="Ink 60">
                  <a:extLst>
                    <a:ext uri="{FF2B5EF4-FFF2-40B4-BE49-F238E27FC236}">
                      <a16:creationId xmlns:a16="http://schemas.microsoft.com/office/drawing/2014/main" id="{16D9546D-694E-FE4F-A7EB-D15111EE0202}"/>
                    </a:ext>
                  </a:extLst>
                </p14:cNvPr>
                <p14:cNvContentPartPr/>
                <p14:nvPr/>
              </p14:nvContentPartPr>
              <p14:xfrm>
                <a:off x="6682750" y="5076823"/>
                <a:ext cx="1958760" cy="1387080"/>
              </p14:xfrm>
            </p:contentPart>
          </mc:Choice>
          <mc:Fallback>
            <p:pic>
              <p:nvPicPr>
                <p:cNvPr id="61" name="Ink 60">
                  <a:extLst>
                    <a:ext uri="{FF2B5EF4-FFF2-40B4-BE49-F238E27FC236}">
                      <a16:creationId xmlns:a16="http://schemas.microsoft.com/office/drawing/2014/main" id="{16D9546D-694E-FE4F-A7EB-D15111EE0202}"/>
                    </a:ext>
                  </a:extLst>
                </p:cNvPr>
                <p:cNvPicPr/>
                <p:nvPr/>
              </p:nvPicPr>
              <p:blipFill>
                <a:blip r:embed="rId48"/>
                <a:stretch>
                  <a:fillRect/>
                </a:stretch>
              </p:blipFill>
              <p:spPr>
                <a:xfrm>
                  <a:off x="6667630" y="5061343"/>
                  <a:ext cx="1989000" cy="1417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63" name="Ink 62">
                <a:extLst>
                  <a:ext uri="{FF2B5EF4-FFF2-40B4-BE49-F238E27FC236}">
                    <a16:creationId xmlns:a16="http://schemas.microsoft.com/office/drawing/2014/main" id="{17FE47F9-51FD-6749-8143-7CC9D5320E55}"/>
                  </a:ext>
                </a:extLst>
              </p14:cNvPr>
              <p14:cNvContentPartPr/>
              <p14:nvPr/>
            </p14:nvContentPartPr>
            <p14:xfrm>
              <a:off x="6940510" y="3484183"/>
              <a:ext cx="1860480" cy="865440"/>
            </p14:xfrm>
          </p:contentPart>
        </mc:Choice>
        <mc:Fallback>
          <p:pic>
            <p:nvPicPr>
              <p:cNvPr id="63" name="Ink 62">
                <a:extLst>
                  <a:ext uri="{FF2B5EF4-FFF2-40B4-BE49-F238E27FC236}">
                    <a16:creationId xmlns:a16="http://schemas.microsoft.com/office/drawing/2014/main" id="{17FE47F9-51FD-6749-8143-7CC9D5320E55}"/>
                  </a:ext>
                </a:extLst>
              </p:cNvPr>
              <p:cNvPicPr/>
              <p:nvPr/>
            </p:nvPicPr>
            <p:blipFill>
              <a:blip r:embed="rId50"/>
              <a:stretch>
                <a:fillRect/>
              </a:stretch>
            </p:blipFill>
            <p:spPr>
              <a:xfrm>
                <a:off x="6925390" y="3469063"/>
                <a:ext cx="1890720" cy="896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1" name="Ink 70">
                <a:extLst>
                  <a:ext uri="{FF2B5EF4-FFF2-40B4-BE49-F238E27FC236}">
                    <a16:creationId xmlns:a16="http://schemas.microsoft.com/office/drawing/2014/main" id="{003208DD-BD25-AD4B-880F-D5F5C250030C}"/>
                  </a:ext>
                </a:extLst>
              </p14:cNvPr>
              <p14:cNvContentPartPr/>
              <p14:nvPr/>
            </p14:nvContentPartPr>
            <p14:xfrm>
              <a:off x="1056670" y="5003383"/>
              <a:ext cx="916920" cy="969120"/>
            </p14:xfrm>
          </p:contentPart>
        </mc:Choice>
        <mc:Fallback>
          <p:pic>
            <p:nvPicPr>
              <p:cNvPr id="71" name="Ink 70">
                <a:extLst>
                  <a:ext uri="{FF2B5EF4-FFF2-40B4-BE49-F238E27FC236}">
                    <a16:creationId xmlns:a16="http://schemas.microsoft.com/office/drawing/2014/main" id="{003208DD-BD25-AD4B-880F-D5F5C250030C}"/>
                  </a:ext>
                </a:extLst>
              </p:cNvPr>
              <p:cNvPicPr/>
              <p:nvPr/>
            </p:nvPicPr>
            <p:blipFill>
              <a:blip r:embed="rId52"/>
              <a:stretch>
                <a:fillRect/>
              </a:stretch>
            </p:blipFill>
            <p:spPr>
              <a:xfrm>
                <a:off x="1041550" y="4988263"/>
                <a:ext cx="947520" cy="999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Ink 36">
                <a:extLst>
                  <a:ext uri="{FF2B5EF4-FFF2-40B4-BE49-F238E27FC236}">
                    <a16:creationId xmlns:a16="http://schemas.microsoft.com/office/drawing/2014/main" id="{EBB7036B-BEB9-2A4C-9D71-3D7EF513F5BB}"/>
                  </a:ext>
                </a:extLst>
              </p14:cNvPr>
              <p14:cNvContentPartPr/>
              <p14:nvPr/>
            </p14:nvContentPartPr>
            <p14:xfrm>
              <a:off x="853270" y="5007343"/>
              <a:ext cx="100080" cy="245880"/>
            </p14:xfrm>
          </p:contentPart>
        </mc:Choice>
        <mc:Fallback>
          <p:pic>
            <p:nvPicPr>
              <p:cNvPr id="37" name="Ink 36">
                <a:extLst>
                  <a:ext uri="{FF2B5EF4-FFF2-40B4-BE49-F238E27FC236}">
                    <a16:creationId xmlns:a16="http://schemas.microsoft.com/office/drawing/2014/main" id="{EBB7036B-BEB9-2A4C-9D71-3D7EF513F5BB}"/>
                  </a:ext>
                </a:extLst>
              </p:cNvPr>
              <p:cNvPicPr/>
              <p:nvPr/>
            </p:nvPicPr>
            <p:blipFill>
              <a:blip r:embed="rId54"/>
              <a:stretch>
                <a:fillRect/>
              </a:stretch>
            </p:blipFill>
            <p:spPr>
              <a:xfrm>
                <a:off x="838150" y="4992223"/>
                <a:ext cx="1306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Ink 37">
                <a:extLst>
                  <a:ext uri="{FF2B5EF4-FFF2-40B4-BE49-F238E27FC236}">
                    <a16:creationId xmlns:a16="http://schemas.microsoft.com/office/drawing/2014/main" id="{173C062C-87A8-174F-A61E-6E3C8D55A5D8}"/>
                  </a:ext>
                </a:extLst>
              </p14:cNvPr>
              <p14:cNvContentPartPr/>
              <p14:nvPr/>
            </p14:nvContentPartPr>
            <p14:xfrm>
              <a:off x="888910" y="4818343"/>
              <a:ext cx="577440" cy="339480"/>
            </p14:xfrm>
          </p:contentPart>
        </mc:Choice>
        <mc:Fallback>
          <p:pic>
            <p:nvPicPr>
              <p:cNvPr id="38" name="Ink 37">
                <a:extLst>
                  <a:ext uri="{FF2B5EF4-FFF2-40B4-BE49-F238E27FC236}">
                    <a16:creationId xmlns:a16="http://schemas.microsoft.com/office/drawing/2014/main" id="{173C062C-87A8-174F-A61E-6E3C8D55A5D8}"/>
                  </a:ext>
                </a:extLst>
              </p:cNvPr>
              <p:cNvPicPr/>
              <p:nvPr/>
            </p:nvPicPr>
            <p:blipFill>
              <a:blip r:embed="rId56"/>
              <a:stretch>
                <a:fillRect/>
              </a:stretch>
            </p:blipFill>
            <p:spPr>
              <a:xfrm>
                <a:off x="873430" y="4802863"/>
                <a:ext cx="6080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Ink 38">
                <a:extLst>
                  <a:ext uri="{FF2B5EF4-FFF2-40B4-BE49-F238E27FC236}">
                    <a16:creationId xmlns:a16="http://schemas.microsoft.com/office/drawing/2014/main" id="{801F6CEB-B4D5-9C45-9F80-79C97C5AEF4B}"/>
                  </a:ext>
                </a:extLst>
              </p14:cNvPr>
              <p14:cNvContentPartPr/>
              <p14:nvPr/>
            </p14:nvContentPartPr>
            <p14:xfrm>
              <a:off x="1467430" y="4757503"/>
              <a:ext cx="118440" cy="199080"/>
            </p14:xfrm>
          </p:contentPart>
        </mc:Choice>
        <mc:Fallback>
          <p:pic>
            <p:nvPicPr>
              <p:cNvPr id="39" name="Ink 38">
                <a:extLst>
                  <a:ext uri="{FF2B5EF4-FFF2-40B4-BE49-F238E27FC236}">
                    <a16:creationId xmlns:a16="http://schemas.microsoft.com/office/drawing/2014/main" id="{801F6CEB-B4D5-9C45-9F80-79C97C5AEF4B}"/>
                  </a:ext>
                </a:extLst>
              </p:cNvPr>
              <p:cNvPicPr/>
              <p:nvPr/>
            </p:nvPicPr>
            <p:blipFill>
              <a:blip r:embed="rId58"/>
              <a:stretch>
                <a:fillRect/>
              </a:stretch>
            </p:blipFill>
            <p:spPr>
              <a:xfrm>
                <a:off x="1452310" y="4742383"/>
                <a:ext cx="1490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Ink 39">
                <a:extLst>
                  <a:ext uri="{FF2B5EF4-FFF2-40B4-BE49-F238E27FC236}">
                    <a16:creationId xmlns:a16="http://schemas.microsoft.com/office/drawing/2014/main" id="{20D60BCE-0DDE-BE4B-AC3C-BACFEF72B55F}"/>
                  </a:ext>
                </a:extLst>
              </p14:cNvPr>
              <p14:cNvContentPartPr/>
              <p14:nvPr/>
            </p14:nvContentPartPr>
            <p14:xfrm>
              <a:off x="1474990" y="4788823"/>
              <a:ext cx="129960" cy="96840"/>
            </p14:xfrm>
          </p:contentPart>
        </mc:Choice>
        <mc:Fallback>
          <p:pic>
            <p:nvPicPr>
              <p:cNvPr id="40" name="Ink 39">
                <a:extLst>
                  <a:ext uri="{FF2B5EF4-FFF2-40B4-BE49-F238E27FC236}">
                    <a16:creationId xmlns:a16="http://schemas.microsoft.com/office/drawing/2014/main" id="{20D60BCE-0DDE-BE4B-AC3C-BACFEF72B55F}"/>
                  </a:ext>
                </a:extLst>
              </p:cNvPr>
              <p:cNvPicPr/>
              <p:nvPr/>
            </p:nvPicPr>
            <p:blipFill>
              <a:blip r:embed="rId60"/>
              <a:stretch>
                <a:fillRect/>
              </a:stretch>
            </p:blipFill>
            <p:spPr>
              <a:xfrm>
                <a:off x="1459510" y="4773703"/>
                <a:ext cx="1602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Ink 40">
                <a:extLst>
                  <a:ext uri="{FF2B5EF4-FFF2-40B4-BE49-F238E27FC236}">
                    <a16:creationId xmlns:a16="http://schemas.microsoft.com/office/drawing/2014/main" id="{5B2D9667-FE8C-C84A-B1EE-D02B30DA1310}"/>
                  </a:ext>
                </a:extLst>
              </p14:cNvPr>
              <p14:cNvContentPartPr/>
              <p14:nvPr/>
            </p14:nvContentPartPr>
            <p14:xfrm>
              <a:off x="1697110" y="4608823"/>
              <a:ext cx="239040" cy="361800"/>
            </p14:xfrm>
          </p:contentPart>
        </mc:Choice>
        <mc:Fallback>
          <p:pic>
            <p:nvPicPr>
              <p:cNvPr id="41" name="Ink 40">
                <a:extLst>
                  <a:ext uri="{FF2B5EF4-FFF2-40B4-BE49-F238E27FC236}">
                    <a16:creationId xmlns:a16="http://schemas.microsoft.com/office/drawing/2014/main" id="{5B2D9667-FE8C-C84A-B1EE-D02B30DA1310}"/>
                  </a:ext>
                </a:extLst>
              </p:cNvPr>
              <p:cNvPicPr/>
              <p:nvPr/>
            </p:nvPicPr>
            <p:blipFill>
              <a:blip r:embed="rId62"/>
              <a:stretch>
                <a:fillRect/>
              </a:stretch>
            </p:blipFill>
            <p:spPr>
              <a:xfrm>
                <a:off x="1681630" y="4593703"/>
                <a:ext cx="2696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Ink 41">
                <a:extLst>
                  <a:ext uri="{FF2B5EF4-FFF2-40B4-BE49-F238E27FC236}">
                    <a16:creationId xmlns:a16="http://schemas.microsoft.com/office/drawing/2014/main" id="{4756D657-F76E-4E47-A6C5-BC0C2056AA6A}"/>
                  </a:ext>
                </a:extLst>
              </p14:cNvPr>
              <p14:cNvContentPartPr/>
              <p14:nvPr/>
            </p14:nvContentPartPr>
            <p14:xfrm>
              <a:off x="1915630" y="4595143"/>
              <a:ext cx="203040" cy="197280"/>
            </p14:xfrm>
          </p:contentPart>
        </mc:Choice>
        <mc:Fallback>
          <p:pic>
            <p:nvPicPr>
              <p:cNvPr id="42" name="Ink 41">
                <a:extLst>
                  <a:ext uri="{FF2B5EF4-FFF2-40B4-BE49-F238E27FC236}">
                    <a16:creationId xmlns:a16="http://schemas.microsoft.com/office/drawing/2014/main" id="{4756D657-F76E-4E47-A6C5-BC0C2056AA6A}"/>
                  </a:ext>
                </a:extLst>
              </p:cNvPr>
              <p:cNvPicPr/>
              <p:nvPr/>
            </p:nvPicPr>
            <p:blipFill>
              <a:blip r:embed="rId64"/>
              <a:stretch>
                <a:fillRect/>
              </a:stretch>
            </p:blipFill>
            <p:spPr>
              <a:xfrm>
                <a:off x="1900150" y="4579663"/>
                <a:ext cx="2336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Ink 42">
                <a:extLst>
                  <a:ext uri="{FF2B5EF4-FFF2-40B4-BE49-F238E27FC236}">
                    <a16:creationId xmlns:a16="http://schemas.microsoft.com/office/drawing/2014/main" id="{7827AFEA-3093-5142-8D04-FD9BF04679B8}"/>
                  </a:ext>
                </a:extLst>
              </p14:cNvPr>
              <p14:cNvContentPartPr/>
              <p14:nvPr/>
            </p14:nvContentPartPr>
            <p14:xfrm>
              <a:off x="2187790" y="4632223"/>
              <a:ext cx="2880" cy="37440"/>
            </p14:xfrm>
          </p:contentPart>
        </mc:Choice>
        <mc:Fallback>
          <p:pic>
            <p:nvPicPr>
              <p:cNvPr id="43" name="Ink 42">
                <a:extLst>
                  <a:ext uri="{FF2B5EF4-FFF2-40B4-BE49-F238E27FC236}">
                    <a16:creationId xmlns:a16="http://schemas.microsoft.com/office/drawing/2014/main" id="{7827AFEA-3093-5142-8D04-FD9BF04679B8}"/>
                  </a:ext>
                </a:extLst>
              </p:cNvPr>
              <p:cNvPicPr/>
              <p:nvPr/>
            </p:nvPicPr>
            <p:blipFill>
              <a:blip r:embed="rId66"/>
              <a:stretch>
                <a:fillRect/>
              </a:stretch>
            </p:blipFill>
            <p:spPr>
              <a:xfrm>
                <a:off x="2172310" y="4617103"/>
                <a:ext cx="334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Ink 43">
                <a:extLst>
                  <a:ext uri="{FF2B5EF4-FFF2-40B4-BE49-F238E27FC236}">
                    <a16:creationId xmlns:a16="http://schemas.microsoft.com/office/drawing/2014/main" id="{07C9FBD6-74DF-444B-A594-0C9874126B11}"/>
                  </a:ext>
                </a:extLst>
              </p14:cNvPr>
              <p14:cNvContentPartPr/>
              <p14:nvPr/>
            </p14:nvContentPartPr>
            <p14:xfrm>
              <a:off x="2231710" y="4533223"/>
              <a:ext cx="95040" cy="146160"/>
            </p14:xfrm>
          </p:contentPart>
        </mc:Choice>
        <mc:Fallback>
          <p:pic>
            <p:nvPicPr>
              <p:cNvPr id="44" name="Ink 43">
                <a:extLst>
                  <a:ext uri="{FF2B5EF4-FFF2-40B4-BE49-F238E27FC236}">
                    <a16:creationId xmlns:a16="http://schemas.microsoft.com/office/drawing/2014/main" id="{07C9FBD6-74DF-444B-A594-0C9874126B11}"/>
                  </a:ext>
                </a:extLst>
              </p:cNvPr>
              <p:cNvPicPr/>
              <p:nvPr/>
            </p:nvPicPr>
            <p:blipFill>
              <a:blip r:embed="rId68"/>
              <a:stretch>
                <a:fillRect/>
              </a:stretch>
            </p:blipFill>
            <p:spPr>
              <a:xfrm>
                <a:off x="2216590" y="4518103"/>
                <a:ext cx="1256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Ink 44">
                <a:extLst>
                  <a:ext uri="{FF2B5EF4-FFF2-40B4-BE49-F238E27FC236}">
                    <a16:creationId xmlns:a16="http://schemas.microsoft.com/office/drawing/2014/main" id="{A080325B-D922-E84C-A532-F7FDEFF1EB57}"/>
                  </a:ext>
                </a:extLst>
              </p14:cNvPr>
              <p14:cNvContentPartPr/>
              <p14:nvPr/>
            </p14:nvContentPartPr>
            <p14:xfrm>
              <a:off x="2196070" y="4546903"/>
              <a:ext cx="225720" cy="161640"/>
            </p14:xfrm>
          </p:contentPart>
        </mc:Choice>
        <mc:Fallback>
          <p:pic>
            <p:nvPicPr>
              <p:cNvPr id="45" name="Ink 44">
                <a:extLst>
                  <a:ext uri="{FF2B5EF4-FFF2-40B4-BE49-F238E27FC236}">
                    <a16:creationId xmlns:a16="http://schemas.microsoft.com/office/drawing/2014/main" id="{A080325B-D922-E84C-A532-F7FDEFF1EB57}"/>
                  </a:ext>
                </a:extLst>
              </p:cNvPr>
              <p:cNvPicPr/>
              <p:nvPr/>
            </p:nvPicPr>
            <p:blipFill>
              <a:blip r:embed="rId70"/>
              <a:stretch>
                <a:fillRect/>
              </a:stretch>
            </p:blipFill>
            <p:spPr>
              <a:xfrm>
                <a:off x="2180950" y="4531783"/>
                <a:ext cx="2563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Ink 45">
                <a:extLst>
                  <a:ext uri="{FF2B5EF4-FFF2-40B4-BE49-F238E27FC236}">
                    <a16:creationId xmlns:a16="http://schemas.microsoft.com/office/drawing/2014/main" id="{6231B154-99A3-D148-A37C-59501A7C5D54}"/>
                  </a:ext>
                </a:extLst>
              </p14:cNvPr>
              <p14:cNvContentPartPr/>
              <p14:nvPr/>
            </p14:nvContentPartPr>
            <p14:xfrm>
              <a:off x="2440870" y="4562383"/>
              <a:ext cx="6480" cy="38160"/>
            </p14:xfrm>
          </p:contentPart>
        </mc:Choice>
        <mc:Fallback>
          <p:pic>
            <p:nvPicPr>
              <p:cNvPr id="46" name="Ink 45">
                <a:extLst>
                  <a:ext uri="{FF2B5EF4-FFF2-40B4-BE49-F238E27FC236}">
                    <a16:creationId xmlns:a16="http://schemas.microsoft.com/office/drawing/2014/main" id="{6231B154-99A3-D148-A37C-59501A7C5D54}"/>
                  </a:ext>
                </a:extLst>
              </p:cNvPr>
              <p:cNvPicPr/>
              <p:nvPr/>
            </p:nvPicPr>
            <p:blipFill>
              <a:blip r:embed="rId72"/>
              <a:stretch>
                <a:fillRect/>
              </a:stretch>
            </p:blipFill>
            <p:spPr>
              <a:xfrm>
                <a:off x="2425750" y="4547263"/>
                <a:ext cx="370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Ink 46">
                <a:extLst>
                  <a:ext uri="{FF2B5EF4-FFF2-40B4-BE49-F238E27FC236}">
                    <a16:creationId xmlns:a16="http://schemas.microsoft.com/office/drawing/2014/main" id="{921A6A9E-5E45-7D49-8341-FD02747234FC}"/>
                  </a:ext>
                </a:extLst>
              </p14:cNvPr>
              <p14:cNvContentPartPr/>
              <p14:nvPr/>
            </p14:nvContentPartPr>
            <p14:xfrm>
              <a:off x="2396950" y="4417303"/>
              <a:ext cx="216360" cy="365040"/>
            </p14:xfrm>
          </p:contentPart>
        </mc:Choice>
        <mc:Fallback>
          <p:pic>
            <p:nvPicPr>
              <p:cNvPr id="47" name="Ink 46">
                <a:extLst>
                  <a:ext uri="{FF2B5EF4-FFF2-40B4-BE49-F238E27FC236}">
                    <a16:creationId xmlns:a16="http://schemas.microsoft.com/office/drawing/2014/main" id="{921A6A9E-5E45-7D49-8341-FD02747234FC}"/>
                  </a:ext>
                </a:extLst>
              </p:cNvPr>
              <p:cNvPicPr/>
              <p:nvPr/>
            </p:nvPicPr>
            <p:blipFill>
              <a:blip r:embed="rId74"/>
              <a:stretch>
                <a:fillRect/>
              </a:stretch>
            </p:blipFill>
            <p:spPr>
              <a:xfrm>
                <a:off x="2381830" y="4402183"/>
                <a:ext cx="24696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3" name="Ink 72">
                <a:extLst>
                  <a:ext uri="{FF2B5EF4-FFF2-40B4-BE49-F238E27FC236}">
                    <a16:creationId xmlns:a16="http://schemas.microsoft.com/office/drawing/2014/main" id="{4336559D-8715-804B-BBCA-51C51BE4ABF6}"/>
                  </a:ext>
                </a:extLst>
              </p14:cNvPr>
              <p14:cNvContentPartPr/>
              <p14:nvPr/>
            </p14:nvContentPartPr>
            <p14:xfrm>
              <a:off x="2012830" y="4927423"/>
              <a:ext cx="410040" cy="552240"/>
            </p14:xfrm>
          </p:contentPart>
        </mc:Choice>
        <mc:Fallback>
          <p:pic>
            <p:nvPicPr>
              <p:cNvPr id="73" name="Ink 72">
                <a:extLst>
                  <a:ext uri="{FF2B5EF4-FFF2-40B4-BE49-F238E27FC236}">
                    <a16:creationId xmlns:a16="http://schemas.microsoft.com/office/drawing/2014/main" id="{4336559D-8715-804B-BBCA-51C51BE4ABF6}"/>
                  </a:ext>
                </a:extLst>
              </p:cNvPr>
              <p:cNvPicPr/>
              <p:nvPr/>
            </p:nvPicPr>
            <p:blipFill>
              <a:blip r:embed="rId76"/>
              <a:stretch>
                <a:fillRect/>
              </a:stretch>
            </p:blipFill>
            <p:spPr>
              <a:xfrm>
                <a:off x="1997710" y="4912303"/>
                <a:ext cx="440640" cy="582480"/>
              </a:xfrm>
              <a:prstGeom prst="rect">
                <a:avLst/>
              </a:prstGeom>
            </p:spPr>
          </p:pic>
        </mc:Fallback>
      </mc:AlternateContent>
      <p:grpSp>
        <p:nvGrpSpPr>
          <p:cNvPr id="98" name="Group 97">
            <a:extLst>
              <a:ext uri="{FF2B5EF4-FFF2-40B4-BE49-F238E27FC236}">
                <a16:creationId xmlns:a16="http://schemas.microsoft.com/office/drawing/2014/main" id="{C0656D19-6756-5949-A41F-A24547BB767B}"/>
              </a:ext>
            </a:extLst>
          </p:cNvPr>
          <p:cNvGrpSpPr/>
          <p:nvPr/>
        </p:nvGrpSpPr>
        <p:grpSpPr>
          <a:xfrm>
            <a:off x="9788470" y="3305983"/>
            <a:ext cx="2255400" cy="2508120"/>
            <a:chOff x="9788470" y="3305983"/>
            <a:chExt cx="2255400" cy="2508120"/>
          </a:xfrm>
        </p:grpSpPr>
        <mc:AlternateContent xmlns:mc="http://schemas.openxmlformats.org/markup-compatibility/2006">
          <mc:Choice xmlns:p14="http://schemas.microsoft.com/office/powerpoint/2010/main" Requires="p14">
            <p:contentPart p14:bwMode="auto" r:id="rId77">
              <p14:nvContentPartPr>
                <p14:cNvPr id="15" name="Ink 14">
                  <a:extLst>
                    <a:ext uri="{FF2B5EF4-FFF2-40B4-BE49-F238E27FC236}">
                      <a16:creationId xmlns:a16="http://schemas.microsoft.com/office/drawing/2014/main" id="{32571A36-EC30-5E4E-9238-84BD35DC0977}"/>
                    </a:ext>
                  </a:extLst>
                </p14:cNvPr>
                <p14:cNvContentPartPr/>
                <p14:nvPr/>
              </p14:nvContentPartPr>
              <p14:xfrm>
                <a:off x="10467790" y="3389503"/>
                <a:ext cx="213120" cy="358560"/>
              </p14:xfrm>
            </p:contentPart>
          </mc:Choice>
          <mc:Fallback>
            <p:pic>
              <p:nvPicPr>
                <p:cNvPr id="15" name="Ink 14">
                  <a:extLst>
                    <a:ext uri="{FF2B5EF4-FFF2-40B4-BE49-F238E27FC236}">
                      <a16:creationId xmlns:a16="http://schemas.microsoft.com/office/drawing/2014/main" id="{32571A36-EC30-5E4E-9238-84BD35DC0977}"/>
                    </a:ext>
                  </a:extLst>
                </p:cNvPr>
                <p:cNvPicPr/>
                <p:nvPr/>
              </p:nvPicPr>
              <p:blipFill>
                <a:blip r:embed="rId78"/>
                <a:stretch>
                  <a:fillRect/>
                </a:stretch>
              </p:blipFill>
              <p:spPr>
                <a:xfrm>
                  <a:off x="10452310" y="3374383"/>
                  <a:ext cx="24336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6" name="Ink 15">
                  <a:extLst>
                    <a:ext uri="{FF2B5EF4-FFF2-40B4-BE49-F238E27FC236}">
                      <a16:creationId xmlns:a16="http://schemas.microsoft.com/office/drawing/2014/main" id="{7F06EBCA-FE72-0349-84AE-FA2C4F6DE659}"/>
                    </a:ext>
                  </a:extLst>
                </p14:cNvPr>
                <p14:cNvContentPartPr/>
                <p14:nvPr/>
              </p14:nvContentPartPr>
              <p14:xfrm>
                <a:off x="10713310" y="3530983"/>
                <a:ext cx="165240" cy="95760"/>
              </p14:xfrm>
            </p:contentPart>
          </mc:Choice>
          <mc:Fallback>
            <p:pic>
              <p:nvPicPr>
                <p:cNvPr id="16" name="Ink 15">
                  <a:extLst>
                    <a:ext uri="{FF2B5EF4-FFF2-40B4-BE49-F238E27FC236}">
                      <a16:creationId xmlns:a16="http://schemas.microsoft.com/office/drawing/2014/main" id="{7F06EBCA-FE72-0349-84AE-FA2C4F6DE659}"/>
                    </a:ext>
                  </a:extLst>
                </p:cNvPr>
                <p:cNvPicPr/>
                <p:nvPr/>
              </p:nvPicPr>
              <p:blipFill>
                <a:blip r:embed="rId80"/>
                <a:stretch>
                  <a:fillRect/>
                </a:stretch>
              </p:blipFill>
              <p:spPr>
                <a:xfrm>
                  <a:off x="10697830" y="3515503"/>
                  <a:ext cx="1958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7" name="Ink 16">
                  <a:extLst>
                    <a:ext uri="{FF2B5EF4-FFF2-40B4-BE49-F238E27FC236}">
                      <a16:creationId xmlns:a16="http://schemas.microsoft.com/office/drawing/2014/main" id="{F47B49EC-18A6-994F-A991-41A2F971728E}"/>
                    </a:ext>
                  </a:extLst>
                </p14:cNvPr>
                <p14:cNvContentPartPr/>
                <p14:nvPr/>
              </p14:nvContentPartPr>
              <p14:xfrm>
                <a:off x="10708990" y="3487783"/>
                <a:ext cx="78120" cy="203400"/>
              </p14:xfrm>
            </p:contentPart>
          </mc:Choice>
          <mc:Fallback>
            <p:pic>
              <p:nvPicPr>
                <p:cNvPr id="17" name="Ink 16">
                  <a:extLst>
                    <a:ext uri="{FF2B5EF4-FFF2-40B4-BE49-F238E27FC236}">
                      <a16:creationId xmlns:a16="http://schemas.microsoft.com/office/drawing/2014/main" id="{F47B49EC-18A6-994F-A991-41A2F971728E}"/>
                    </a:ext>
                  </a:extLst>
                </p:cNvPr>
                <p:cNvPicPr/>
                <p:nvPr/>
              </p:nvPicPr>
              <p:blipFill>
                <a:blip r:embed="rId82"/>
                <a:stretch>
                  <a:fillRect/>
                </a:stretch>
              </p:blipFill>
              <p:spPr>
                <a:xfrm>
                  <a:off x="10693870" y="3472663"/>
                  <a:ext cx="1083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8" name="Ink 17">
                  <a:extLst>
                    <a:ext uri="{FF2B5EF4-FFF2-40B4-BE49-F238E27FC236}">
                      <a16:creationId xmlns:a16="http://schemas.microsoft.com/office/drawing/2014/main" id="{AE3CA5CC-FF46-EF4D-AC2E-5796D5EAFF8E}"/>
                    </a:ext>
                  </a:extLst>
                </p14:cNvPr>
                <p14:cNvContentPartPr/>
                <p14:nvPr/>
              </p14:nvContentPartPr>
              <p14:xfrm>
                <a:off x="10939390" y="3305983"/>
                <a:ext cx="622080" cy="280080"/>
              </p14:xfrm>
            </p:contentPart>
          </mc:Choice>
          <mc:Fallback>
            <p:pic>
              <p:nvPicPr>
                <p:cNvPr id="18" name="Ink 17">
                  <a:extLst>
                    <a:ext uri="{FF2B5EF4-FFF2-40B4-BE49-F238E27FC236}">
                      <a16:creationId xmlns:a16="http://schemas.microsoft.com/office/drawing/2014/main" id="{AE3CA5CC-FF46-EF4D-AC2E-5796D5EAFF8E}"/>
                    </a:ext>
                  </a:extLst>
                </p:cNvPr>
                <p:cNvPicPr/>
                <p:nvPr/>
              </p:nvPicPr>
              <p:blipFill>
                <a:blip r:embed="rId84"/>
                <a:stretch>
                  <a:fillRect/>
                </a:stretch>
              </p:blipFill>
              <p:spPr>
                <a:xfrm>
                  <a:off x="10923910" y="3290863"/>
                  <a:ext cx="65232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1" name="Ink 20">
                  <a:extLst>
                    <a:ext uri="{FF2B5EF4-FFF2-40B4-BE49-F238E27FC236}">
                      <a16:creationId xmlns:a16="http://schemas.microsoft.com/office/drawing/2014/main" id="{1A203A47-08B3-2F4E-9548-941053EB7E4B}"/>
                    </a:ext>
                  </a:extLst>
                </p14:cNvPr>
                <p14:cNvContentPartPr/>
                <p14:nvPr/>
              </p14:nvContentPartPr>
              <p14:xfrm>
                <a:off x="10533670" y="4034263"/>
                <a:ext cx="42480" cy="289080"/>
              </p14:xfrm>
            </p:contentPart>
          </mc:Choice>
          <mc:Fallback>
            <p:pic>
              <p:nvPicPr>
                <p:cNvPr id="21" name="Ink 20">
                  <a:extLst>
                    <a:ext uri="{FF2B5EF4-FFF2-40B4-BE49-F238E27FC236}">
                      <a16:creationId xmlns:a16="http://schemas.microsoft.com/office/drawing/2014/main" id="{1A203A47-08B3-2F4E-9548-941053EB7E4B}"/>
                    </a:ext>
                  </a:extLst>
                </p:cNvPr>
                <p:cNvPicPr/>
                <p:nvPr/>
              </p:nvPicPr>
              <p:blipFill>
                <a:blip r:embed="rId86"/>
                <a:stretch>
                  <a:fillRect/>
                </a:stretch>
              </p:blipFill>
              <p:spPr>
                <a:xfrm>
                  <a:off x="10518550" y="4019143"/>
                  <a:ext cx="730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2" name="Ink 21">
                  <a:extLst>
                    <a:ext uri="{FF2B5EF4-FFF2-40B4-BE49-F238E27FC236}">
                      <a16:creationId xmlns:a16="http://schemas.microsoft.com/office/drawing/2014/main" id="{616241B8-CDA5-6C48-BCC2-061CDA3F2D8B}"/>
                    </a:ext>
                  </a:extLst>
                </p14:cNvPr>
                <p14:cNvContentPartPr/>
                <p14:nvPr/>
              </p14:nvContentPartPr>
              <p14:xfrm>
                <a:off x="10547710" y="3894583"/>
                <a:ext cx="658440" cy="333720"/>
              </p14:xfrm>
            </p:contentPart>
          </mc:Choice>
          <mc:Fallback>
            <p:pic>
              <p:nvPicPr>
                <p:cNvPr id="22" name="Ink 21">
                  <a:extLst>
                    <a:ext uri="{FF2B5EF4-FFF2-40B4-BE49-F238E27FC236}">
                      <a16:creationId xmlns:a16="http://schemas.microsoft.com/office/drawing/2014/main" id="{616241B8-CDA5-6C48-BCC2-061CDA3F2D8B}"/>
                    </a:ext>
                  </a:extLst>
                </p:cNvPr>
                <p:cNvPicPr/>
                <p:nvPr/>
              </p:nvPicPr>
              <p:blipFill>
                <a:blip r:embed="rId88"/>
                <a:stretch>
                  <a:fillRect/>
                </a:stretch>
              </p:blipFill>
              <p:spPr>
                <a:xfrm>
                  <a:off x="10532230" y="3879463"/>
                  <a:ext cx="6890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3" name="Ink 22">
                  <a:extLst>
                    <a:ext uri="{FF2B5EF4-FFF2-40B4-BE49-F238E27FC236}">
                      <a16:creationId xmlns:a16="http://schemas.microsoft.com/office/drawing/2014/main" id="{135B4AC8-8EA7-7043-AB25-BE63C12E04D9}"/>
                    </a:ext>
                  </a:extLst>
                </p14:cNvPr>
                <p14:cNvContentPartPr/>
                <p14:nvPr/>
              </p14:nvContentPartPr>
              <p14:xfrm>
                <a:off x="11084830" y="3764983"/>
                <a:ext cx="683640" cy="335880"/>
              </p14:xfrm>
            </p:contentPart>
          </mc:Choice>
          <mc:Fallback>
            <p:pic>
              <p:nvPicPr>
                <p:cNvPr id="23" name="Ink 22">
                  <a:extLst>
                    <a:ext uri="{FF2B5EF4-FFF2-40B4-BE49-F238E27FC236}">
                      <a16:creationId xmlns:a16="http://schemas.microsoft.com/office/drawing/2014/main" id="{135B4AC8-8EA7-7043-AB25-BE63C12E04D9}"/>
                    </a:ext>
                  </a:extLst>
                </p:cNvPr>
                <p:cNvPicPr/>
                <p:nvPr/>
              </p:nvPicPr>
              <p:blipFill>
                <a:blip r:embed="rId90"/>
                <a:stretch>
                  <a:fillRect/>
                </a:stretch>
              </p:blipFill>
              <p:spPr>
                <a:xfrm>
                  <a:off x="11069350" y="3749863"/>
                  <a:ext cx="7142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4" name="Ink 23">
                  <a:extLst>
                    <a:ext uri="{FF2B5EF4-FFF2-40B4-BE49-F238E27FC236}">
                      <a16:creationId xmlns:a16="http://schemas.microsoft.com/office/drawing/2014/main" id="{BAF30308-956B-E542-8DA4-A5566C26B1D9}"/>
                    </a:ext>
                  </a:extLst>
                </p14:cNvPr>
                <p14:cNvContentPartPr/>
                <p14:nvPr/>
              </p14:nvContentPartPr>
              <p14:xfrm>
                <a:off x="11560750" y="3762103"/>
                <a:ext cx="720" cy="23040"/>
              </p14:xfrm>
            </p:contentPart>
          </mc:Choice>
          <mc:Fallback>
            <p:pic>
              <p:nvPicPr>
                <p:cNvPr id="24" name="Ink 23">
                  <a:extLst>
                    <a:ext uri="{FF2B5EF4-FFF2-40B4-BE49-F238E27FC236}">
                      <a16:creationId xmlns:a16="http://schemas.microsoft.com/office/drawing/2014/main" id="{BAF30308-956B-E542-8DA4-A5566C26B1D9}"/>
                    </a:ext>
                  </a:extLst>
                </p:cNvPr>
                <p:cNvPicPr/>
                <p:nvPr/>
              </p:nvPicPr>
              <p:blipFill>
                <a:blip r:embed="rId92"/>
                <a:stretch>
                  <a:fillRect/>
                </a:stretch>
              </p:blipFill>
              <p:spPr>
                <a:xfrm>
                  <a:off x="11545270" y="3746983"/>
                  <a:ext cx="313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4" name="Ink 63">
                  <a:extLst>
                    <a:ext uri="{FF2B5EF4-FFF2-40B4-BE49-F238E27FC236}">
                      <a16:creationId xmlns:a16="http://schemas.microsoft.com/office/drawing/2014/main" id="{067FB226-910B-744F-A5B1-2EC53CA4FCFB}"/>
                    </a:ext>
                  </a:extLst>
                </p14:cNvPr>
                <p14:cNvContentPartPr/>
                <p14:nvPr/>
              </p14:nvContentPartPr>
              <p14:xfrm>
                <a:off x="10402630" y="4154503"/>
                <a:ext cx="1641240" cy="574200"/>
              </p14:xfrm>
            </p:contentPart>
          </mc:Choice>
          <mc:Fallback>
            <p:pic>
              <p:nvPicPr>
                <p:cNvPr id="64" name="Ink 63">
                  <a:extLst>
                    <a:ext uri="{FF2B5EF4-FFF2-40B4-BE49-F238E27FC236}">
                      <a16:creationId xmlns:a16="http://schemas.microsoft.com/office/drawing/2014/main" id="{067FB226-910B-744F-A5B1-2EC53CA4FCFB}"/>
                    </a:ext>
                  </a:extLst>
                </p:cNvPr>
                <p:cNvPicPr/>
                <p:nvPr/>
              </p:nvPicPr>
              <p:blipFill>
                <a:blip r:embed="rId94"/>
                <a:stretch>
                  <a:fillRect/>
                </a:stretch>
              </p:blipFill>
              <p:spPr>
                <a:xfrm>
                  <a:off x="10387510" y="4139383"/>
                  <a:ext cx="167184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5" name="Ink 64">
                  <a:extLst>
                    <a:ext uri="{FF2B5EF4-FFF2-40B4-BE49-F238E27FC236}">
                      <a16:creationId xmlns:a16="http://schemas.microsoft.com/office/drawing/2014/main" id="{7CBF7226-D754-E547-8EC4-EE8716410F40}"/>
                    </a:ext>
                  </a:extLst>
                </p14:cNvPr>
                <p14:cNvContentPartPr/>
                <p14:nvPr/>
              </p14:nvContentPartPr>
              <p14:xfrm>
                <a:off x="10458790" y="4336663"/>
                <a:ext cx="1522080" cy="561240"/>
              </p14:xfrm>
            </p:contentPart>
          </mc:Choice>
          <mc:Fallback>
            <p:pic>
              <p:nvPicPr>
                <p:cNvPr id="65" name="Ink 64">
                  <a:extLst>
                    <a:ext uri="{FF2B5EF4-FFF2-40B4-BE49-F238E27FC236}">
                      <a16:creationId xmlns:a16="http://schemas.microsoft.com/office/drawing/2014/main" id="{7CBF7226-D754-E547-8EC4-EE8716410F40}"/>
                    </a:ext>
                  </a:extLst>
                </p:cNvPr>
                <p:cNvPicPr/>
                <p:nvPr/>
              </p:nvPicPr>
              <p:blipFill>
                <a:blip r:embed="rId96"/>
                <a:stretch>
                  <a:fillRect/>
                </a:stretch>
              </p:blipFill>
              <p:spPr>
                <a:xfrm>
                  <a:off x="10443670" y="4321543"/>
                  <a:ext cx="1552680" cy="591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6" name="Ink 65">
                  <a:extLst>
                    <a:ext uri="{FF2B5EF4-FFF2-40B4-BE49-F238E27FC236}">
                      <a16:creationId xmlns:a16="http://schemas.microsoft.com/office/drawing/2014/main" id="{BB0863D2-5678-664B-ABA7-19FEE18E2F77}"/>
                    </a:ext>
                  </a:extLst>
                </p14:cNvPr>
                <p14:cNvContentPartPr/>
                <p14:nvPr/>
              </p14:nvContentPartPr>
              <p14:xfrm>
                <a:off x="10653550" y="4419103"/>
                <a:ext cx="1231560" cy="438480"/>
              </p14:xfrm>
            </p:contentPart>
          </mc:Choice>
          <mc:Fallback>
            <p:pic>
              <p:nvPicPr>
                <p:cNvPr id="66" name="Ink 65">
                  <a:extLst>
                    <a:ext uri="{FF2B5EF4-FFF2-40B4-BE49-F238E27FC236}">
                      <a16:creationId xmlns:a16="http://schemas.microsoft.com/office/drawing/2014/main" id="{BB0863D2-5678-664B-ABA7-19FEE18E2F77}"/>
                    </a:ext>
                  </a:extLst>
                </p:cNvPr>
                <p:cNvPicPr/>
                <p:nvPr/>
              </p:nvPicPr>
              <p:blipFill>
                <a:blip r:embed="rId98"/>
                <a:stretch>
                  <a:fillRect/>
                </a:stretch>
              </p:blipFill>
              <p:spPr>
                <a:xfrm>
                  <a:off x="10638430" y="4403623"/>
                  <a:ext cx="126216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Ink 66">
                  <a:extLst>
                    <a:ext uri="{FF2B5EF4-FFF2-40B4-BE49-F238E27FC236}">
                      <a16:creationId xmlns:a16="http://schemas.microsoft.com/office/drawing/2014/main" id="{5DC468E7-A6C5-8A4D-9962-3D09199CD64B}"/>
                    </a:ext>
                  </a:extLst>
                </p14:cNvPr>
                <p14:cNvContentPartPr/>
                <p14:nvPr/>
              </p14:nvContentPartPr>
              <p14:xfrm>
                <a:off x="10525750" y="4444303"/>
                <a:ext cx="1240920" cy="418320"/>
              </p14:xfrm>
            </p:contentPart>
          </mc:Choice>
          <mc:Fallback>
            <p:pic>
              <p:nvPicPr>
                <p:cNvPr id="67" name="Ink 66">
                  <a:extLst>
                    <a:ext uri="{FF2B5EF4-FFF2-40B4-BE49-F238E27FC236}">
                      <a16:creationId xmlns:a16="http://schemas.microsoft.com/office/drawing/2014/main" id="{5DC468E7-A6C5-8A4D-9962-3D09199CD64B}"/>
                    </a:ext>
                  </a:extLst>
                </p:cNvPr>
                <p:cNvPicPr/>
                <p:nvPr/>
              </p:nvPicPr>
              <p:blipFill>
                <a:blip r:embed="rId100"/>
                <a:stretch>
                  <a:fillRect/>
                </a:stretch>
              </p:blipFill>
              <p:spPr>
                <a:xfrm>
                  <a:off x="10510630" y="4428823"/>
                  <a:ext cx="127152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8" name="Ink 67">
                  <a:extLst>
                    <a:ext uri="{FF2B5EF4-FFF2-40B4-BE49-F238E27FC236}">
                      <a16:creationId xmlns:a16="http://schemas.microsoft.com/office/drawing/2014/main" id="{39C54185-B4A3-084F-A3C6-95AB02C2D116}"/>
                    </a:ext>
                  </a:extLst>
                </p14:cNvPr>
                <p14:cNvContentPartPr/>
                <p14:nvPr/>
              </p14:nvContentPartPr>
              <p14:xfrm>
                <a:off x="10744990" y="4496503"/>
                <a:ext cx="889920" cy="291960"/>
              </p14:xfrm>
            </p:contentPart>
          </mc:Choice>
          <mc:Fallback>
            <p:pic>
              <p:nvPicPr>
                <p:cNvPr id="68" name="Ink 67">
                  <a:extLst>
                    <a:ext uri="{FF2B5EF4-FFF2-40B4-BE49-F238E27FC236}">
                      <a16:creationId xmlns:a16="http://schemas.microsoft.com/office/drawing/2014/main" id="{39C54185-B4A3-084F-A3C6-95AB02C2D116}"/>
                    </a:ext>
                  </a:extLst>
                </p:cNvPr>
                <p:cNvPicPr/>
                <p:nvPr/>
              </p:nvPicPr>
              <p:blipFill>
                <a:blip r:embed="rId102"/>
                <a:stretch>
                  <a:fillRect/>
                </a:stretch>
              </p:blipFill>
              <p:spPr>
                <a:xfrm>
                  <a:off x="10729870" y="4481023"/>
                  <a:ext cx="9205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9" name="Ink 68">
                  <a:extLst>
                    <a:ext uri="{FF2B5EF4-FFF2-40B4-BE49-F238E27FC236}">
                      <a16:creationId xmlns:a16="http://schemas.microsoft.com/office/drawing/2014/main" id="{74E8AFC8-307C-DD4C-9F78-E4A091342D1A}"/>
                    </a:ext>
                  </a:extLst>
                </p14:cNvPr>
                <p14:cNvContentPartPr/>
                <p14:nvPr/>
              </p14:nvContentPartPr>
              <p14:xfrm>
                <a:off x="10759750" y="4387063"/>
                <a:ext cx="941400" cy="343080"/>
              </p14:xfrm>
            </p:contentPart>
          </mc:Choice>
          <mc:Fallback>
            <p:pic>
              <p:nvPicPr>
                <p:cNvPr id="69" name="Ink 68">
                  <a:extLst>
                    <a:ext uri="{FF2B5EF4-FFF2-40B4-BE49-F238E27FC236}">
                      <a16:creationId xmlns:a16="http://schemas.microsoft.com/office/drawing/2014/main" id="{74E8AFC8-307C-DD4C-9F78-E4A091342D1A}"/>
                    </a:ext>
                  </a:extLst>
                </p:cNvPr>
                <p:cNvPicPr/>
                <p:nvPr/>
              </p:nvPicPr>
              <p:blipFill>
                <a:blip r:embed="rId104"/>
                <a:stretch>
                  <a:fillRect/>
                </a:stretch>
              </p:blipFill>
              <p:spPr>
                <a:xfrm>
                  <a:off x="10744270" y="4371583"/>
                  <a:ext cx="9720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9" name="Ink 78">
                  <a:extLst>
                    <a:ext uri="{FF2B5EF4-FFF2-40B4-BE49-F238E27FC236}">
                      <a16:creationId xmlns:a16="http://schemas.microsoft.com/office/drawing/2014/main" id="{1154A10A-4DCF-5A45-87BB-0D059E5CA0B0}"/>
                    </a:ext>
                  </a:extLst>
                </p14:cNvPr>
                <p14:cNvContentPartPr/>
                <p14:nvPr/>
              </p14:nvContentPartPr>
              <p14:xfrm>
                <a:off x="9788470" y="5400103"/>
                <a:ext cx="51480" cy="358920"/>
              </p14:xfrm>
            </p:contentPart>
          </mc:Choice>
          <mc:Fallback>
            <p:pic>
              <p:nvPicPr>
                <p:cNvPr id="79" name="Ink 78">
                  <a:extLst>
                    <a:ext uri="{FF2B5EF4-FFF2-40B4-BE49-F238E27FC236}">
                      <a16:creationId xmlns:a16="http://schemas.microsoft.com/office/drawing/2014/main" id="{1154A10A-4DCF-5A45-87BB-0D059E5CA0B0}"/>
                    </a:ext>
                  </a:extLst>
                </p:cNvPr>
                <p:cNvPicPr/>
                <p:nvPr/>
              </p:nvPicPr>
              <p:blipFill>
                <a:blip r:embed="rId106"/>
                <a:stretch>
                  <a:fillRect/>
                </a:stretch>
              </p:blipFill>
              <p:spPr>
                <a:xfrm>
                  <a:off x="9773350" y="5384983"/>
                  <a:ext cx="82080" cy="389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0" name="Ink 79">
                  <a:extLst>
                    <a:ext uri="{FF2B5EF4-FFF2-40B4-BE49-F238E27FC236}">
                      <a16:creationId xmlns:a16="http://schemas.microsoft.com/office/drawing/2014/main" id="{1DE5DD87-B487-E44E-BE41-18C20264C8C6}"/>
                    </a:ext>
                  </a:extLst>
                </p14:cNvPr>
                <p14:cNvContentPartPr/>
                <p14:nvPr/>
              </p14:nvContentPartPr>
              <p14:xfrm>
                <a:off x="9809350" y="5382103"/>
                <a:ext cx="538200" cy="282240"/>
              </p14:xfrm>
            </p:contentPart>
          </mc:Choice>
          <mc:Fallback>
            <p:pic>
              <p:nvPicPr>
                <p:cNvPr id="80" name="Ink 79">
                  <a:extLst>
                    <a:ext uri="{FF2B5EF4-FFF2-40B4-BE49-F238E27FC236}">
                      <a16:creationId xmlns:a16="http://schemas.microsoft.com/office/drawing/2014/main" id="{1DE5DD87-B487-E44E-BE41-18C20264C8C6}"/>
                    </a:ext>
                  </a:extLst>
                </p:cNvPr>
                <p:cNvPicPr/>
                <p:nvPr/>
              </p:nvPicPr>
              <p:blipFill>
                <a:blip r:embed="rId108"/>
                <a:stretch>
                  <a:fillRect/>
                </a:stretch>
              </p:blipFill>
              <p:spPr>
                <a:xfrm>
                  <a:off x="9794230" y="5366983"/>
                  <a:ext cx="5688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1" name="Ink 80">
                  <a:extLst>
                    <a:ext uri="{FF2B5EF4-FFF2-40B4-BE49-F238E27FC236}">
                      <a16:creationId xmlns:a16="http://schemas.microsoft.com/office/drawing/2014/main" id="{8006B79B-63AA-D941-A8DC-C398BFDBAE72}"/>
                    </a:ext>
                  </a:extLst>
                </p14:cNvPr>
                <p14:cNvContentPartPr/>
                <p14:nvPr/>
              </p14:nvContentPartPr>
              <p14:xfrm>
                <a:off x="10236310" y="5166463"/>
                <a:ext cx="768600" cy="423000"/>
              </p14:xfrm>
            </p:contentPart>
          </mc:Choice>
          <mc:Fallback>
            <p:pic>
              <p:nvPicPr>
                <p:cNvPr id="81" name="Ink 80">
                  <a:extLst>
                    <a:ext uri="{FF2B5EF4-FFF2-40B4-BE49-F238E27FC236}">
                      <a16:creationId xmlns:a16="http://schemas.microsoft.com/office/drawing/2014/main" id="{8006B79B-63AA-D941-A8DC-C398BFDBAE72}"/>
                    </a:ext>
                  </a:extLst>
                </p:cNvPr>
                <p:cNvPicPr/>
                <p:nvPr/>
              </p:nvPicPr>
              <p:blipFill>
                <a:blip r:embed="rId110"/>
                <a:stretch>
                  <a:fillRect/>
                </a:stretch>
              </p:blipFill>
              <p:spPr>
                <a:xfrm>
                  <a:off x="10220830" y="5151343"/>
                  <a:ext cx="7988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2" name="Ink 81">
                  <a:extLst>
                    <a:ext uri="{FF2B5EF4-FFF2-40B4-BE49-F238E27FC236}">
                      <a16:creationId xmlns:a16="http://schemas.microsoft.com/office/drawing/2014/main" id="{A9A4B31E-3E97-2A46-B70A-592BEB68EA48}"/>
                    </a:ext>
                  </a:extLst>
                </p14:cNvPr>
                <p14:cNvContentPartPr/>
                <p14:nvPr/>
              </p14:nvContentPartPr>
              <p14:xfrm>
                <a:off x="10660390" y="5184823"/>
                <a:ext cx="63000" cy="9000"/>
              </p14:xfrm>
            </p:contentPart>
          </mc:Choice>
          <mc:Fallback>
            <p:pic>
              <p:nvPicPr>
                <p:cNvPr id="82" name="Ink 81">
                  <a:extLst>
                    <a:ext uri="{FF2B5EF4-FFF2-40B4-BE49-F238E27FC236}">
                      <a16:creationId xmlns:a16="http://schemas.microsoft.com/office/drawing/2014/main" id="{A9A4B31E-3E97-2A46-B70A-592BEB68EA48}"/>
                    </a:ext>
                  </a:extLst>
                </p:cNvPr>
                <p:cNvPicPr/>
                <p:nvPr/>
              </p:nvPicPr>
              <p:blipFill>
                <a:blip r:embed="rId112"/>
                <a:stretch>
                  <a:fillRect/>
                </a:stretch>
              </p:blipFill>
              <p:spPr>
                <a:xfrm>
                  <a:off x="10645270" y="5169703"/>
                  <a:ext cx="936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3" name="Ink 82">
                  <a:extLst>
                    <a:ext uri="{FF2B5EF4-FFF2-40B4-BE49-F238E27FC236}">
                      <a16:creationId xmlns:a16="http://schemas.microsoft.com/office/drawing/2014/main" id="{1E595998-40C2-C940-94EA-8FF0C85A492B}"/>
                    </a:ext>
                  </a:extLst>
                </p14:cNvPr>
                <p14:cNvContentPartPr/>
                <p14:nvPr/>
              </p14:nvContentPartPr>
              <p14:xfrm>
                <a:off x="11085190" y="5102743"/>
                <a:ext cx="235080" cy="118800"/>
              </p14:xfrm>
            </p:contentPart>
          </mc:Choice>
          <mc:Fallback>
            <p:pic>
              <p:nvPicPr>
                <p:cNvPr id="83" name="Ink 82">
                  <a:extLst>
                    <a:ext uri="{FF2B5EF4-FFF2-40B4-BE49-F238E27FC236}">
                      <a16:creationId xmlns:a16="http://schemas.microsoft.com/office/drawing/2014/main" id="{1E595998-40C2-C940-94EA-8FF0C85A492B}"/>
                    </a:ext>
                  </a:extLst>
                </p:cNvPr>
                <p:cNvPicPr/>
                <p:nvPr/>
              </p:nvPicPr>
              <p:blipFill>
                <a:blip r:embed="rId114"/>
                <a:stretch>
                  <a:fillRect/>
                </a:stretch>
              </p:blipFill>
              <p:spPr>
                <a:xfrm>
                  <a:off x="11070070" y="5087263"/>
                  <a:ext cx="2656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4" name="Ink 83">
                  <a:extLst>
                    <a:ext uri="{FF2B5EF4-FFF2-40B4-BE49-F238E27FC236}">
                      <a16:creationId xmlns:a16="http://schemas.microsoft.com/office/drawing/2014/main" id="{2AEF99B5-C349-BB4D-A70D-EDB2B493F5F0}"/>
                    </a:ext>
                  </a:extLst>
                </p14:cNvPr>
                <p14:cNvContentPartPr/>
                <p14:nvPr/>
              </p14:nvContentPartPr>
              <p14:xfrm>
                <a:off x="11411350" y="4880623"/>
                <a:ext cx="326160" cy="383400"/>
              </p14:xfrm>
            </p:contentPart>
          </mc:Choice>
          <mc:Fallback>
            <p:pic>
              <p:nvPicPr>
                <p:cNvPr id="84" name="Ink 83">
                  <a:extLst>
                    <a:ext uri="{FF2B5EF4-FFF2-40B4-BE49-F238E27FC236}">
                      <a16:creationId xmlns:a16="http://schemas.microsoft.com/office/drawing/2014/main" id="{2AEF99B5-C349-BB4D-A70D-EDB2B493F5F0}"/>
                    </a:ext>
                  </a:extLst>
                </p:cNvPr>
                <p:cNvPicPr/>
                <p:nvPr/>
              </p:nvPicPr>
              <p:blipFill>
                <a:blip r:embed="rId116"/>
                <a:stretch>
                  <a:fillRect/>
                </a:stretch>
              </p:blipFill>
              <p:spPr>
                <a:xfrm>
                  <a:off x="11396230" y="4865143"/>
                  <a:ext cx="3567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7" name="Ink 96">
                  <a:extLst>
                    <a:ext uri="{FF2B5EF4-FFF2-40B4-BE49-F238E27FC236}">
                      <a16:creationId xmlns:a16="http://schemas.microsoft.com/office/drawing/2014/main" id="{B3C34173-65B7-DD4F-A3F6-435258EA158A}"/>
                    </a:ext>
                  </a:extLst>
                </p14:cNvPr>
                <p14:cNvContentPartPr/>
                <p14:nvPr/>
              </p14:nvContentPartPr>
              <p14:xfrm>
                <a:off x="10606750" y="5407303"/>
                <a:ext cx="990720" cy="406800"/>
              </p14:xfrm>
            </p:contentPart>
          </mc:Choice>
          <mc:Fallback>
            <p:pic>
              <p:nvPicPr>
                <p:cNvPr id="97" name="Ink 96">
                  <a:extLst>
                    <a:ext uri="{FF2B5EF4-FFF2-40B4-BE49-F238E27FC236}">
                      <a16:creationId xmlns:a16="http://schemas.microsoft.com/office/drawing/2014/main" id="{B3C34173-65B7-DD4F-A3F6-435258EA158A}"/>
                    </a:ext>
                  </a:extLst>
                </p:cNvPr>
                <p:cNvPicPr/>
                <p:nvPr/>
              </p:nvPicPr>
              <p:blipFill>
                <a:blip r:embed="rId118"/>
                <a:stretch>
                  <a:fillRect/>
                </a:stretch>
              </p:blipFill>
              <p:spPr>
                <a:xfrm>
                  <a:off x="10591270" y="5392183"/>
                  <a:ext cx="1021320" cy="437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9">
            <p14:nvContentPartPr>
              <p14:cNvPr id="99" name="Ink 98">
                <a:extLst>
                  <a:ext uri="{FF2B5EF4-FFF2-40B4-BE49-F238E27FC236}">
                    <a16:creationId xmlns:a16="http://schemas.microsoft.com/office/drawing/2014/main" id="{665DEE46-2E2C-314A-810B-6587880E259D}"/>
                  </a:ext>
                </a:extLst>
              </p14:cNvPr>
              <p14:cNvContentPartPr/>
              <p14:nvPr/>
            </p14:nvContentPartPr>
            <p14:xfrm>
              <a:off x="10265470" y="6004543"/>
              <a:ext cx="560160" cy="482760"/>
            </p14:xfrm>
          </p:contentPart>
        </mc:Choice>
        <mc:Fallback>
          <p:pic>
            <p:nvPicPr>
              <p:cNvPr id="99" name="Ink 98">
                <a:extLst>
                  <a:ext uri="{FF2B5EF4-FFF2-40B4-BE49-F238E27FC236}">
                    <a16:creationId xmlns:a16="http://schemas.microsoft.com/office/drawing/2014/main" id="{665DEE46-2E2C-314A-810B-6587880E259D}"/>
                  </a:ext>
                </a:extLst>
              </p:cNvPr>
              <p:cNvPicPr/>
              <p:nvPr/>
            </p:nvPicPr>
            <p:blipFill>
              <a:blip r:embed="rId120"/>
              <a:stretch>
                <a:fillRect/>
              </a:stretch>
            </p:blipFill>
            <p:spPr>
              <a:xfrm>
                <a:off x="10249990" y="5989423"/>
                <a:ext cx="590400" cy="513000"/>
              </a:xfrm>
              <a:prstGeom prst="rect">
                <a:avLst/>
              </a:prstGeom>
            </p:spPr>
          </p:pic>
        </mc:Fallback>
      </mc:AlternateContent>
      <p:grpSp>
        <p:nvGrpSpPr>
          <p:cNvPr id="104" name="Group 103">
            <a:extLst>
              <a:ext uri="{FF2B5EF4-FFF2-40B4-BE49-F238E27FC236}">
                <a16:creationId xmlns:a16="http://schemas.microsoft.com/office/drawing/2014/main" id="{A8A99D5C-D1F4-E049-B029-FF57A9F08316}"/>
              </a:ext>
            </a:extLst>
          </p:cNvPr>
          <p:cNvGrpSpPr/>
          <p:nvPr/>
        </p:nvGrpSpPr>
        <p:grpSpPr>
          <a:xfrm>
            <a:off x="9706030" y="6029743"/>
            <a:ext cx="2104200" cy="849960"/>
            <a:chOff x="9706030" y="6029743"/>
            <a:chExt cx="2104200" cy="849960"/>
          </a:xfrm>
        </p:grpSpPr>
        <mc:AlternateContent xmlns:mc="http://schemas.openxmlformats.org/markup-compatibility/2006">
          <mc:Choice xmlns:p14="http://schemas.microsoft.com/office/powerpoint/2010/main" Requires="p14">
            <p:contentPart p14:bwMode="auto" r:id="rId121">
              <p14:nvContentPartPr>
                <p14:cNvPr id="89" name="Ink 88">
                  <a:extLst>
                    <a:ext uri="{FF2B5EF4-FFF2-40B4-BE49-F238E27FC236}">
                      <a16:creationId xmlns:a16="http://schemas.microsoft.com/office/drawing/2014/main" id="{F90D1BB3-20E2-FB47-84EA-D561BC379C67}"/>
                    </a:ext>
                  </a:extLst>
                </p14:cNvPr>
                <p14:cNvContentPartPr/>
                <p14:nvPr/>
              </p14:nvContentPartPr>
              <p14:xfrm>
                <a:off x="9706030" y="6199663"/>
                <a:ext cx="271080" cy="90360"/>
              </p14:xfrm>
            </p:contentPart>
          </mc:Choice>
          <mc:Fallback>
            <p:pic>
              <p:nvPicPr>
                <p:cNvPr id="89" name="Ink 88">
                  <a:extLst>
                    <a:ext uri="{FF2B5EF4-FFF2-40B4-BE49-F238E27FC236}">
                      <a16:creationId xmlns:a16="http://schemas.microsoft.com/office/drawing/2014/main" id="{F90D1BB3-20E2-FB47-84EA-D561BC379C67}"/>
                    </a:ext>
                  </a:extLst>
                </p:cNvPr>
                <p:cNvPicPr/>
                <p:nvPr/>
              </p:nvPicPr>
              <p:blipFill>
                <a:blip r:embed="rId122"/>
                <a:stretch>
                  <a:fillRect/>
                </a:stretch>
              </p:blipFill>
              <p:spPr>
                <a:xfrm>
                  <a:off x="9690910" y="6184543"/>
                  <a:ext cx="3016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0" name="Ink 89">
                  <a:extLst>
                    <a:ext uri="{FF2B5EF4-FFF2-40B4-BE49-F238E27FC236}">
                      <a16:creationId xmlns:a16="http://schemas.microsoft.com/office/drawing/2014/main" id="{C6AA7935-A6E5-2248-A0F4-07A7ECEB2B26}"/>
                    </a:ext>
                  </a:extLst>
                </p14:cNvPr>
                <p14:cNvContentPartPr/>
                <p14:nvPr/>
              </p14:nvContentPartPr>
              <p14:xfrm>
                <a:off x="9737350" y="6430423"/>
                <a:ext cx="250920" cy="119880"/>
              </p14:xfrm>
            </p:contentPart>
          </mc:Choice>
          <mc:Fallback>
            <p:pic>
              <p:nvPicPr>
                <p:cNvPr id="90" name="Ink 89">
                  <a:extLst>
                    <a:ext uri="{FF2B5EF4-FFF2-40B4-BE49-F238E27FC236}">
                      <a16:creationId xmlns:a16="http://schemas.microsoft.com/office/drawing/2014/main" id="{C6AA7935-A6E5-2248-A0F4-07A7ECEB2B26}"/>
                    </a:ext>
                  </a:extLst>
                </p:cNvPr>
                <p:cNvPicPr/>
                <p:nvPr/>
              </p:nvPicPr>
              <p:blipFill>
                <a:blip r:embed="rId124"/>
                <a:stretch>
                  <a:fillRect/>
                </a:stretch>
              </p:blipFill>
              <p:spPr>
                <a:xfrm>
                  <a:off x="9721870" y="6415303"/>
                  <a:ext cx="2815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1" name="Ink 90">
                  <a:extLst>
                    <a:ext uri="{FF2B5EF4-FFF2-40B4-BE49-F238E27FC236}">
                      <a16:creationId xmlns:a16="http://schemas.microsoft.com/office/drawing/2014/main" id="{C39CC214-0E13-0746-A948-AC5A55A7AAEC}"/>
                    </a:ext>
                  </a:extLst>
                </p14:cNvPr>
                <p14:cNvContentPartPr/>
                <p14:nvPr/>
              </p14:nvContentPartPr>
              <p14:xfrm>
                <a:off x="10342510" y="6029743"/>
                <a:ext cx="421560" cy="403920"/>
              </p14:xfrm>
            </p:contentPart>
          </mc:Choice>
          <mc:Fallback>
            <p:pic>
              <p:nvPicPr>
                <p:cNvPr id="91" name="Ink 90">
                  <a:extLst>
                    <a:ext uri="{FF2B5EF4-FFF2-40B4-BE49-F238E27FC236}">
                      <a16:creationId xmlns:a16="http://schemas.microsoft.com/office/drawing/2014/main" id="{C39CC214-0E13-0746-A948-AC5A55A7AAEC}"/>
                    </a:ext>
                  </a:extLst>
                </p:cNvPr>
                <p:cNvPicPr/>
                <p:nvPr/>
              </p:nvPicPr>
              <p:blipFill>
                <a:blip r:embed="rId126"/>
                <a:stretch>
                  <a:fillRect/>
                </a:stretch>
              </p:blipFill>
              <p:spPr>
                <a:xfrm>
                  <a:off x="10327390" y="6014263"/>
                  <a:ext cx="45216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1" name="Ink 100">
                  <a:extLst>
                    <a:ext uri="{FF2B5EF4-FFF2-40B4-BE49-F238E27FC236}">
                      <a16:creationId xmlns:a16="http://schemas.microsoft.com/office/drawing/2014/main" id="{3E77CDD5-D1B5-D54F-9CD3-D47ABA3131DE}"/>
                    </a:ext>
                  </a:extLst>
                </p14:cNvPr>
                <p14:cNvContentPartPr/>
                <p14:nvPr/>
              </p14:nvContentPartPr>
              <p14:xfrm>
                <a:off x="10373110" y="6592063"/>
                <a:ext cx="495000" cy="167400"/>
              </p14:xfrm>
            </p:contentPart>
          </mc:Choice>
          <mc:Fallback>
            <p:pic>
              <p:nvPicPr>
                <p:cNvPr id="101" name="Ink 100">
                  <a:extLst>
                    <a:ext uri="{FF2B5EF4-FFF2-40B4-BE49-F238E27FC236}">
                      <a16:creationId xmlns:a16="http://schemas.microsoft.com/office/drawing/2014/main" id="{3E77CDD5-D1B5-D54F-9CD3-D47ABA3131DE}"/>
                    </a:ext>
                  </a:extLst>
                </p:cNvPr>
                <p:cNvPicPr/>
                <p:nvPr/>
              </p:nvPicPr>
              <p:blipFill>
                <a:blip r:embed="rId128"/>
                <a:stretch>
                  <a:fillRect/>
                </a:stretch>
              </p:blipFill>
              <p:spPr>
                <a:xfrm>
                  <a:off x="10357990" y="6576943"/>
                  <a:ext cx="5252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2" name="Ink 101">
                  <a:extLst>
                    <a:ext uri="{FF2B5EF4-FFF2-40B4-BE49-F238E27FC236}">
                      <a16:creationId xmlns:a16="http://schemas.microsoft.com/office/drawing/2014/main" id="{EE374E59-6D21-C24A-A5CF-B4130B75464E}"/>
                    </a:ext>
                  </a:extLst>
                </p14:cNvPr>
                <p14:cNvContentPartPr/>
                <p14:nvPr/>
              </p14:nvContentPartPr>
              <p14:xfrm>
                <a:off x="10326670" y="6602143"/>
                <a:ext cx="229320" cy="277560"/>
              </p14:xfrm>
            </p:contentPart>
          </mc:Choice>
          <mc:Fallback>
            <p:pic>
              <p:nvPicPr>
                <p:cNvPr id="102" name="Ink 101">
                  <a:extLst>
                    <a:ext uri="{FF2B5EF4-FFF2-40B4-BE49-F238E27FC236}">
                      <a16:creationId xmlns:a16="http://schemas.microsoft.com/office/drawing/2014/main" id="{EE374E59-6D21-C24A-A5CF-B4130B75464E}"/>
                    </a:ext>
                  </a:extLst>
                </p:cNvPr>
                <p:cNvPicPr/>
                <p:nvPr/>
              </p:nvPicPr>
              <p:blipFill>
                <a:blip r:embed="rId130"/>
                <a:stretch>
                  <a:fillRect/>
                </a:stretch>
              </p:blipFill>
              <p:spPr>
                <a:xfrm>
                  <a:off x="10311550" y="6586663"/>
                  <a:ext cx="2599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3" name="Ink 102">
                  <a:extLst>
                    <a:ext uri="{FF2B5EF4-FFF2-40B4-BE49-F238E27FC236}">
                      <a16:creationId xmlns:a16="http://schemas.microsoft.com/office/drawing/2014/main" id="{D9606B9B-81BF-8E47-A852-0B459DE28276}"/>
                    </a:ext>
                  </a:extLst>
                </p14:cNvPr>
                <p14:cNvContentPartPr/>
                <p14:nvPr/>
              </p14:nvContentPartPr>
              <p14:xfrm>
                <a:off x="11123710" y="6223783"/>
                <a:ext cx="686520" cy="324000"/>
              </p14:xfrm>
            </p:contentPart>
          </mc:Choice>
          <mc:Fallback>
            <p:pic>
              <p:nvPicPr>
                <p:cNvPr id="103" name="Ink 102">
                  <a:extLst>
                    <a:ext uri="{FF2B5EF4-FFF2-40B4-BE49-F238E27FC236}">
                      <a16:creationId xmlns:a16="http://schemas.microsoft.com/office/drawing/2014/main" id="{D9606B9B-81BF-8E47-A852-0B459DE28276}"/>
                    </a:ext>
                  </a:extLst>
                </p:cNvPr>
                <p:cNvPicPr/>
                <p:nvPr/>
              </p:nvPicPr>
              <p:blipFill>
                <a:blip r:embed="rId132"/>
                <a:stretch>
                  <a:fillRect/>
                </a:stretch>
              </p:blipFill>
              <p:spPr>
                <a:xfrm>
                  <a:off x="11108590" y="6208663"/>
                  <a:ext cx="716760" cy="354600"/>
                </a:xfrm>
                <a:prstGeom prst="rect">
                  <a:avLst/>
                </a:prstGeom>
              </p:spPr>
            </p:pic>
          </mc:Fallback>
        </mc:AlternateContent>
      </p:grpSp>
      <p:grpSp>
        <p:nvGrpSpPr>
          <p:cNvPr id="128" name="Group 127">
            <a:extLst>
              <a:ext uri="{FF2B5EF4-FFF2-40B4-BE49-F238E27FC236}">
                <a16:creationId xmlns:a16="http://schemas.microsoft.com/office/drawing/2014/main" id="{59D2DC9A-A98A-FE44-B21E-3C05CAA2F66B}"/>
              </a:ext>
            </a:extLst>
          </p:cNvPr>
          <p:cNvGrpSpPr/>
          <p:nvPr/>
        </p:nvGrpSpPr>
        <p:grpSpPr>
          <a:xfrm>
            <a:off x="9454030" y="119983"/>
            <a:ext cx="2587680" cy="668520"/>
            <a:chOff x="9454030" y="119983"/>
            <a:chExt cx="2587680" cy="668520"/>
          </a:xfrm>
        </p:grpSpPr>
        <mc:AlternateContent xmlns:mc="http://schemas.openxmlformats.org/markup-compatibility/2006">
          <mc:Choice xmlns:p14="http://schemas.microsoft.com/office/powerpoint/2010/main" Requires="p14">
            <p:contentPart p14:bwMode="auto" r:id="rId133">
              <p14:nvContentPartPr>
                <p14:cNvPr id="105" name="Ink 104">
                  <a:extLst>
                    <a:ext uri="{FF2B5EF4-FFF2-40B4-BE49-F238E27FC236}">
                      <a16:creationId xmlns:a16="http://schemas.microsoft.com/office/drawing/2014/main" id="{900D70D4-5229-8549-8199-83921A38F16A}"/>
                    </a:ext>
                  </a:extLst>
                </p14:cNvPr>
                <p14:cNvContentPartPr/>
                <p14:nvPr/>
              </p14:nvContentPartPr>
              <p14:xfrm>
                <a:off x="9454030" y="119983"/>
                <a:ext cx="109440" cy="420840"/>
              </p14:xfrm>
            </p:contentPart>
          </mc:Choice>
          <mc:Fallback>
            <p:pic>
              <p:nvPicPr>
                <p:cNvPr id="105" name="Ink 104">
                  <a:extLst>
                    <a:ext uri="{FF2B5EF4-FFF2-40B4-BE49-F238E27FC236}">
                      <a16:creationId xmlns:a16="http://schemas.microsoft.com/office/drawing/2014/main" id="{900D70D4-5229-8549-8199-83921A38F16A}"/>
                    </a:ext>
                  </a:extLst>
                </p:cNvPr>
                <p:cNvPicPr/>
                <p:nvPr/>
              </p:nvPicPr>
              <p:blipFill>
                <a:blip r:embed="rId134"/>
                <a:stretch>
                  <a:fillRect/>
                </a:stretch>
              </p:blipFill>
              <p:spPr>
                <a:xfrm>
                  <a:off x="9438550" y="104863"/>
                  <a:ext cx="14004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6" name="Ink 105">
                  <a:extLst>
                    <a:ext uri="{FF2B5EF4-FFF2-40B4-BE49-F238E27FC236}">
                      <a16:creationId xmlns:a16="http://schemas.microsoft.com/office/drawing/2014/main" id="{F1BAC3F8-53DC-5944-971C-BF699C50B93F}"/>
                    </a:ext>
                  </a:extLst>
                </p14:cNvPr>
                <p14:cNvContentPartPr/>
                <p14:nvPr/>
              </p14:nvContentPartPr>
              <p14:xfrm>
                <a:off x="9633670" y="143743"/>
                <a:ext cx="252720" cy="436320"/>
              </p14:xfrm>
            </p:contentPart>
          </mc:Choice>
          <mc:Fallback>
            <p:pic>
              <p:nvPicPr>
                <p:cNvPr id="106" name="Ink 105">
                  <a:extLst>
                    <a:ext uri="{FF2B5EF4-FFF2-40B4-BE49-F238E27FC236}">
                      <a16:creationId xmlns:a16="http://schemas.microsoft.com/office/drawing/2014/main" id="{F1BAC3F8-53DC-5944-971C-BF699C50B93F}"/>
                    </a:ext>
                  </a:extLst>
                </p:cNvPr>
                <p:cNvPicPr/>
                <p:nvPr/>
              </p:nvPicPr>
              <p:blipFill>
                <a:blip r:embed="rId136"/>
                <a:stretch>
                  <a:fillRect/>
                </a:stretch>
              </p:blipFill>
              <p:spPr>
                <a:xfrm>
                  <a:off x="9618190" y="128623"/>
                  <a:ext cx="28332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7" name="Ink 106">
                  <a:extLst>
                    <a:ext uri="{FF2B5EF4-FFF2-40B4-BE49-F238E27FC236}">
                      <a16:creationId xmlns:a16="http://schemas.microsoft.com/office/drawing/2014/main" id="{783AF289-4655-F248-A919-CBAE42AD49A3}"/>
                    </a:ext>
                  </a:extLst>
                </p14:cNvPr>
                <p14:cNvContentPartPr/>
                <p14:nvPr/>
              </p14:nvContentPartPr>
              <p14:xfrm>
                <a:off x="9774430" y="128983"/>
                <a:ext cx="765000" cy="308160"/>
              </p14:xfrm>
            </p:contentPart>
          </mc:Choice>
          <mc:Fallback>
            <p:pic>
              <p:nvPicPr>
                <p:cNvPr id="107" name="Ink 106">
                  <a:extLst>
                    <a:ext uri="{FF2B5EF4-FFF2-40B4-BE49-F238E27FC236}">
                      <a16:creationId xmlns:a16="http://schemas.microsoft.com/office/drawing/2014/main" id="{783AF289-4655-F248-A919-CBAE42AD49A3}"/>
                    </a:ext>
                  </a:extLst>
                </p:cNvPr>
                <p:cNvPicPr/>
                <p:nvPr/>
              </p:nvPicPr>
              <p:blipFill>
                <a:blip r:embed="rId138"/>
                <a:stretch>
                  <a:fillRect/>
                </a:stretch>
              </p:blipFill>
              <p:spPr>
                <a:xfrm>
                  <a:off x="9758950" y="113863"/>
                  <a:ext cx="7952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8" name="Ink 107">
                  <a:extLst>
                    <a:ext uri="{FF2B5EF4-FFF2-40B4-BE49-F238E27FC236}">
                      <a16:creationId xmlns:a16="http://schemas.microsoft.com/office/drawing/2014/main" id="{69D01D14-E43A-6D48-85CA-BF9D6596A4E2}"/>
                    </a:ext>
                  </a:extLst>
                </p14:cNvPr>
                <p14:cNvContentPartPr/>
                <p14:nvPr/>
              </p14:nvContentPartPr>
              <p14:xfrm>
                <a:off x="10656790" y="266863"/>
                <a:ext cx="216360" cy="16920"/>
              </p14:xfrm>
            </p:contentPart>
          </mc:Choice>
          <mc:Fallback>
            <p:pic>
              <p:nvPicPr>
                <p:cNvPr id="108" name="Ink 107">
                  <a:extLst>
                    <a:ext uri="{FF2B5EF4-FFF2-40B4-BE49-F238E27FC236}">
                      <a16:creationId xmlns:a16="http://schemas.microsoft.com/office/drawing/2014/main" id="{69D01D14-E43A-6D48-85CA-BF9D6596A4E2}"/>
                    </a:ext>
                  </a:extLst>
                </p:cNvPr>
                <p:cNvPicPr/>
                <p:nvPr/>
              </p:nvPicPr>
              <p:blipFill>
                <a:blip r:embed="rId140"/>
                <a:stretch>
                  <a:fillRect/>
                </a:stretch>
              </p:blipFill>
              <p:spPr>
                <a:xfrm>
                  <a:off x="10641670" y="251743"/>
                  <a:ext cx="2469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9" name="Ink 108">
                  <a:extLst>
                    <a:ext uri="{FF2B5EF4-FFF2-40B4-BE49-F238E27FC236}">
                      <a16:creationId xmlns:a16="http://schemas.microsoft.com/office/drawing/2014/main" id="{CE9BDA0C-F4B7-F746-BBD8-DDF05C268AE5}"/>
                    </a:ext>
                  </a:extLst>
                </p14:cNvPr>
                <p14:cNvContentPartPr/>
                <p14:nvPr/>
              </p14:nvContentPartPr>
              <p14:xfrm>
                <a:off x="10678030" y="460183"/>
                <a:ext cx="144000" cy="29520"/>
              </p14:xfrm>
            </p:contentPart>
          </mc:Choice>
          <mc:Fallback>
            <p:pic>
              <p:nvPicPr>
                <p:cNvPr id="109" name="Ink 108">
                  <a:extLst>
                    <a:ext uri="{FF2B5EF4-FFF2-40B4-BE49-F238E27FC236}">
                      <a16:creationId xmlns:a16="http://schemas.microsoft.com/office/drawing/2014/main" id="{CE9BDA0C-F4B7-F746-BBD8-DDF05C268AE5}"/>
                    </a:ext>
                  </a:extLst>
                </p:cNvPr>
                <p:cNvPicPr/>
                <p:nvPr/>
              </p:nvPicPr>
              <p:blipFill>
                <a:blip r:embed="rId142"/>
                <a:stretch>
                  <a:fillRect/>
                </a:stretch>
              </p:blipFill>
              <p:spPr>
                <a:xfrm>
                  <a:off x="10662910" y="445063"/>
                  <a:ext cx="1742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1" name="Ink 110">
                  <a:extLst>
                    <a:ext uri="{FF2B5EF4-FFF2-40B4-BE49-F238E27FC236}">
                      <a16:creationId xmlns:a16="http://schemas.microsoft.com/office/drawing/2014/main" id="{4FA13273-9FE2-2A43-AFC5-A29101563CC2}"/>
                    </a:ext>
                  </a:extLst>
                </p14:cNvPr>
                <p14:cNvContentPartPr/>
                <p14:nvPr/>
              </p14:nvContentPartPr>
              <p14:xfrm>
                <a:off x="11193190" y="150583"/>
                <a:ext cx="246240" cy="256320"/>
              </p14:xfrm>
            </p:contentPart>
          </mc:Choice>
          <mc:Fallback>
            <p:pic>
              <p:nvPicPr>
                <p:cNvPr id="111" name="Ink 110">
                  <a:extLst>
                    <a:ext uri="{FF2B5EF4-FFF2-40B4-BE49-F238E27FC236}">
                      <a16:creationId xmlns:a16="http://schemas.microsoft.com/office/drawing/2014/main" id="{4FA13273-9FE2-2A43-AFC5-A29101563CC2}"/>
                    </a:ext>
                  </a:extLst>
                </p:cNvPr>
                <p:cNvPicPr/>
                <p:nvPr/>
              </p:nvPicPr>
              <p:blipFill>
                <a:blip r:embed="rId144"/>
                <a:stretch>
                  <a:fillRect/>
                </a:stretch>
              </p:blipFill>
              <p:spPr>
                <a:xfrm>
                  <a:off x="11178070" y="135463"/>
                  <a:ext cx="2768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12" name="Ink 111">
                  <a:extLst>
                    <a:ext uri="{FF2B5EF4-FFF2-40B4-BE49-F238E27FC236}">
                      <a16:creationId xmlns:a16="http://schemas.microsoft.com/office/drawing/2014/main" id="{BE25C467-51A0-8B47-B36C-6900216F0481}"/>
                    </a:ext>
                  </a:extLst>
                </p14:cNvPr>
                <p14:cNvContentPartPr/>
                <p14:nvPr/>
              </p14:nvContentPartPr>
              <p14:xfrm>
                <a:off x="11425030" y="275143"/>
                <a:ext cx="174240" cy="116640"/>
              </p14:xfrm>
            </p:contentPart>
          </mc:Choice>
          <mc:Fallback>
            <p:pic>
              <p:nvPicPr>
                <p:cNvPr id="112" name="Ink 111">
                  <a:extLst>
                    <a:ext uri="{FF2B5EF4-FFF2-40B4-BE49-F238E27FC236}">
                      <a16:creationId xmlns:a16="http://schemas.microsoft.com/office/drawing/2014/main" id="{BE25C467-51A0-8B47-B36C-6900216F0481}"/>
                    </a:ext>
                  </a:extLst>
                </p:cNvPr>
                <p:cNvPicPr/>
                <p:nvPr/>
              </p:nvPicPr>
              <p:blipFill>
                <a:blip r:embed="rId146"/>
                <a:stretch>
                  <a:fillRect/>
                </a:stretch>
              </p:blipFill>
              <p:spPr>
                <a:xfrm>
                  <a:off x="11409910" y="260023"/>
                  <a:ext cx="2044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3" name="Ink 112">
                  <a:extLst>
                    <a:ext uri="{FF2B5EF4-FFF2-40B4-BE49-F238E27FC236}">
                      <a16:creationId xmlns:a16="http://schemas.microsoft.com/office/drawing/2014/main" id="{8DA5F7D7-F034-BD42-9A1C-C1446D579F65}"/>
                    </a:ext>
                  </a:extLst>
                </p14:cNvPr>
                <p14:cNvContentPartPr/>
                <p14:nvPr/>
              </p14:nvContentPartPr>
              <p14:xfrm>
                <a:off x="11418550" y="255703"/>
                <a:ext cx="109080" cy="181440"/>
              </p14:xfrm>
            </p:contentPart>
          </mc:Choice>
          <mc:Fallback>
            <p:pic>
              <p:nvPicPr>
                <p:cNvPr id="113" name="Ink 112">
                  <a:extLst>
                    <a:ext uri="{FF2B5EF4-FFF2-40B4-BE49-F238E27FC236}">
                      <a16:creationId xmlns:a16="http://schemas.microsoft.com/office/drawing/2014/main" id="{8DA5F7D7-F034-BD42-9A1C-C1446D579F65}"/>
                    </a:ext>
                  </a:extLst>
                </p:cNvPr>
                <p:cNvPicPr/>
                <p:nvPr/>
              </p:nvPicPr>
              <p:blipFill>
                <a:blip r:embed="rId148"/>
                <a:stretch>
                  <a:fillRect/>
                </a:stretch>
              </p:blipFill>
              <p:spPr>
                <a:xfrm>
                  <a:off x="11403070" y="240223"/>
                  <a:ext cx="1396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4" name="Ink 113">
                  <a:extLst>
                    <a:ext uri="{FF2B5EF4-FFF2-40B4-BE49-F238E27FC236}">
                      <a16:creationId xmlns:a16="http://schemas.microsoft.com/office/drawing/2014/main" id="{BC49B671-AE82-2444-8D1D-339E6D9E1ECC}"/>
                    </a:ext>
                  </a:extLst>
                </p14:cNvPr>
                <p14:cNvContentPartPr/>
                <p14:nvPr/>
              </p14:nvContentPartPr>
              <p14:xfrm>
                <a:off x="11639230" y="144463"/>
                <a:ext cx="402480" cy="237240"/>
              </p14:xfrm>
            </p:contentPart>
          </mc:Choice>
          <mc:Fallback>
            <p:pic>
              <p:nvPicPr>
                <p:cNvPr id="114" name="Ink 113">
                  <a:extLst>
                    <a:ext uri="{FF2B5EF4-FFF2-40B4-BE49-F238E27FC236}">
                      <a16:creationId xmlns:a16="http://schemas.microsoft.com/office/drawing/2014/main" id="{BC49B671-AE82-2444-8D1D-339E6D9E1ECC}"/>
                    </a:ext>
                  </a:extLst>
                </p:cNvPr>
                <p:cNvPicPr/>
                <p:nvPr/>
              </p:nvPicPr>
              <p:blipFill>
                <a:blip r:embed="rId150"/>
                <a:stretch>
                  <a:fillRect/>
                </a:stretch>
              </p:blipFill>
              <p:spPr>
                <a:xfrm>
                  <a:off x="11624110" y="128983"/>
                  <a:ext cx="4327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5" name="Ink 114">
                  <a:extLst>
                    <a:ext uri="{FF2B5EF4-FFF2-40B4-BE49-F238E27FC236}">
                      <a16:creationId xmlns:a16="http://schemas.microsoft.com/office/drawing/2014/main" id="{55666612-1767-AF42-886D-F1EC94D606BE}"/>
                    </a:ext>
                  </a:extLst>
                </p14:cNvPr>
                <p14:cNvContentPartPr/>
                <p14:nvPr/>
              </p14:nvContentPartPr>
              <p14:xfrm>
                <a:off x="11262670" y="596983"/>
                <a:ext cx="56160" cy="191520"/>
              </p14:xfrm>
            </p:contentPart>
          </mc:Choice>
          <mc:Fallback>
            <p:pic>
              <p:nvPicPr>
                <p:cNvPr id="115" name="Ink 114">
                  <a:extLst>
                    <a:ext uri="{FF2B5EF4-FFF2-40B4-BE49-F238E27FC236}">
                      <a16:creationId xmlns:a16="http://schemas.microsoft.com/office/drawing/2014/main" id="{55666612-1767-AF42-886D-F1EC94D606BE}"/>
                    </a:ext>
                  </a:extLst>
                </p:cNvPr>
                <p:cNvPicPr/>
                <p:nvPr/>
              </p:nvPicPr>
              <p:blipFill>
                <a:blip r:embed="rId152"/>
                <a:stretch>
                  <a:fillRect/>
                </a:stretch>
              </p:blipFill>
              <p:spPr>
                <a:xfrm>
                  <a:off x="11247550" y="581863"/>
                  <a:ext cx="867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6" name="Ink 115">
                  <a:extLst>
                    <a:ext uri="{FF2B5EF4-FFF2-40B4-BE49-F238E27FC236}">
                      <a16:creationId xmlns:a16="http://schemas.microsoft.com/office/drawing/2014/main" id="{3EB61199-7270-C641-9E05-BDD6AF8F1BA1}"/>
                    </a:ext>
                  </a:extLst>
                </p14:cNvPr>
                <p14:cNvContentPartPr/>
                <p14:nvPr/>
              </p14:nvContentPartPr>
              <p14:xfrm>
                <a:off x="11324590" y="635503"/>
                <a:ext cx="348120" cy="83160"/>
              </p14:xfrm>
            </p:contentPart>
          </mc:Choice>
          <mc:Fallback>
            <p:pic>
              <p:nvPicPr>
                <p:cNvPr id="116" name="Ink 115">
                  <a:extLst>
                    <a:ext uri="{FF2B5EF4-FFF2-40B4-BE49-F238E27FC236}">
                      <a16:creationId xmlns:a16="http://schemas.microsoft.com/office/drawing/2014/main" id="{3EB61199-7270-C641-9E05-BDD6AF8F1BA1}"/>
                    </a:ext>
                  </a:extLst>
                </p:cNvPr>
                <p:cNvPicPr/>
                <p:nvPr/>
              </p:nvPicPr>
              <p:blipFill>
                <a:blip r:embed="rId154"/>
                <a:stretch>
                  <a:fillRect/>
                </a:stretch>
              </p:blipFill>
              <p:spPr>
                <a:xfrm>
                  <a:off x="11309110" y="620383"/>
                  <a:ext cx="378720" cy="113760"/>
                </a:xfrm>
                <a:prstGeom prst="rect">
                  <a:avLst/>
                </a:prstGeom>
              </p:spPr>
            </p:pic>
          </mc:Fallback>
        </mc:AlternateContent>
      </p:grpSp>
      <p:grpSp>
        <p:nvGrpSpPr>
          <p:cNvPr id="131" name="Group 130">
            <a:extLst>
              <a:ext uri="{FF2B5EF4-FFF2-40B4-BE49-F238E27FC236}">
                <a16:creationId xmlns:a16="http://schemas.microsoft.com/office/drawing/2014/main" id="{8B89C9D8-34DC-6E49-AF1D-84A8542CD18D}"/>
              </a:ext>
            </a:extLst>
          </p:cNvPr>
          <p:cNvGrpSpPr/>
          <p:nvPr/>
        </p:nvGrpSpPr>
        <p:grpSpPr>
          <a:xfrm>
            <a:off x="914110" y="5580463"/>
            <a:ext cx="1562760" cy="834480"/>
            <a:chOff x="914110" y="5580463"/>
            <a:chExt cx="1562760" cy="834480"/>
          </a:xfrm>
        </p:grpSpPr>
        <mc:AlternateContent xmlns:mc="http://schemas.openxmlformats.org/markup-compatibility/2006">
          <mc:Choice xmlns:p14="http://schemas.microsoft.com/office/powerpoint/2010/main" Requires="p14">
            <p:contentPart p14:bwMode="auto" r:id="rId155">
              <p14:nvContentPartPr>
                <p14:cNvPr id="48" name="Ink 47">
                  <a:extLst>
                    <a:ext uri="{FF2B5EF4-FFF2-40B4-BE49-F238E27FC236}">
                      <a16:creationId xmlns:a16="http://schemas.microsoft.com/office/drawing/2014/main" id="{08811366-E049-EC42-AF47-0563587B07F7}"/>
                    </a:ext>
                  </a:extLst>
                </p14:cNvPr>
                <p14:cNvContentPartPr/>
                <p14:nvPr/>
              </p14:nvContentPartPr>
              <p14:xfrm>
                <a:off x="914110" y="5580463"/>
                <a:ext cx="222120" cy="162720"/>
              </p14:xfrm>
            </p:contentPart>
          </mc:Choice>
          <mc:Fallback>
            <p:pic>
              <p:nvPicPr>
                <p:cNvPr id="48" name="Ink 47">
                  <a:extLst>
                    <a:ext uri="{FF2B5EF4-FFF2-40B4-BE49-F238E27FC236}">
                      <a16:creationId xmlns:a16="http://schemas.microsoft.com/office/drawing/2014/main" id="{08811366-E049-EC42-AF47-0563587B07F7}"/>
                    </a:ext>
                  </a:extLst>
                </p:cNvPr>
                <p:cNvPicPr/>
                <p:nvPr/>
              </p:nvPicPr>
              <p:blipFill>
                <a:blip r:embed="rId156"/>
                <a:stretch>
                  <a:fillRect/>
                </a:stretch>
              </p:blipFill>
              <p:spPr>
                <a:xfrm>
                  <a:off x="898630" y="5565343"/>
                  <a:ext cx="2523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9" name="Ink 48">
                  <a:extLst>
                    <a:ext uri="{FF2B5EF4-FFF2-40B4-BE49-F238E27FC236}">
                      <a16:creationId xmlns:a16="http://schemas.microsoft.com/office/drawing/2014/main" id="{DF8AEDA0-69A8-C445-9DC6-3A0E95B2472E}"/>
                    </a:ext>
                  </a:extLst>
                </p14:cNvPr>
                <p14:cNvContentPartPr/>
                <p14:nvPr/>
              </p14:nvContentPartPr>
              <p14:xfrm>
                <a:off x="984310" y="5748583"/>
                <a:ext cx="181800" cy="113400"/>
              </p14:xfrm>
            </p:contentPart>
          </mc:Choice>
          <mc:Fallback>
            <p:pic>
              <p:nvPicPr>
                <p:cNvPr id="49" name="Ink 48">
                  <a:extLst>
                    <a:ext uri="{FF2B5EF4-FFF2-40B4-BE49-F238E27FC236}">
                      <a16:creationId xmlns:a16="http://schemas.microsoft.com/office/drawing/2014/main" id="{DF8AEDA0-69A8-C445-9DC6-3A0E95B2472E}"/>
                    </a:ext>
                  </a:extLst>
                </p:cNvPr>
                <p:cNvPicPr/>
                <p:nvPr/>
              </p:nvPicPr>
              <p:blipFill>
                <a:blip r:embed="rId158"/>
                <a:stretch>
                  <a:fillRect/>
                </a:stretch>
              </p:blipFill>
              <p:spPr>
                <a:xfrm>
                  <a:off x="969190" y="5733463"/>
                  <a:ext cx="2124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0" name="Ink 49">
                  <a:extLst>
                    <a:ext uri="{FF2B5EF4-FFF2-40B4-BE49-F238E27FC236}">
                      <a16:creationId xmlns:a16="http://schemas.microsoft.com/office/drawing/2014/main" id="{FFF3B60D-F5E6-9C43-9AFB-9A76F567EA7C}"/>
                    </a:ext>
                  </a:extLst>
                </p14:cNvPr>
                <p14:cNvContentPartPr/>
                <p14:nvPr/>
              </p14:nvContentPartPr>
              <p14:xfrm>
                <a:off x="1270510" y="5701063"/>
                <a:ext cx="577440" cy="371520"/>
              </p14:xfrm>
            </p:contentPart>
          </mc:Choice>
          <mc:Fallback>
            <p:pic>
              <p:nvPicPr>
                <p:cNvPr id="50" name="Ink 49">
                  <a:extLst>
                    <a:ext uri="{FF2B5EF4-FFF2-40B4-BE49-F238E27FC236}">
                      <a16:creationId xmlns:a16="http://schemas.microsoft.com/office/drawing/2014/main" id="{FFF3B60D-F5E6-9C43-9AFB-9A76F567EA7C}"/>
                    </a:ext>
                  </a:extLst>
                </p:cNvPr>
                <p:cNvPicPr/>
                <p:nvPr/>
              </p:nvPicPr>
              <p:blipFill>
                <a:blip r:embed="rId160"/>
                <a:stretch>
                  <a:fillRect/>
                </a:stretch>
              </p:blipFill>
              <p:spPr>
                <a:xfrm>
                  <a:off x="1255390" y="5685943"/>
                  <a:ext cx="6080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51" name="Ink 50">
                  <a:extLst>
                    <a:ext uri="{FF2B5EF4-FFF2-40B4-BE49-F238E27FC236}">
                      <a16:creationId xmlns:a16="http://schemas.microsoft.com/office/drawing/2014/main" id="{212634E5-88C8-1940-A562-4490A84582E1}"/>
                    </a:ext>
                  </a:extLst>
                </p14:cNvPr>
                <p14:cNvContentPartPr/>
                <p14:nvPr/>
              </p14:nvContentPartPr>
              <p14:xfrm>
                <a:off x="1166470" y="5862703"/>
                <a:ext cx="540720" cy="394920"/>
              </p14:xfrm>
            </p:contentPart>
          </mc:Choice>
          <mc:Fallback>
            <p:pic>
              <p:nvPicPr>
                <p:cNvPr id="51" name="Ink 50">
                  <a:extLst>
                    <a:ext uri="{FF2B5EF4-FFF2-40B4-BE49-F238E27FC236}">
                      <a16:creationId xmlns:a16="http://schemas.microsoft.com/office/drawing/2014/main" id="{212634E5-88C8-1940-A562-4490A84582E1}"/>
                    </a:ext>
                  </a:extLst>
                </p:cNvPr>
                <p:cNvPicPr/>
                <p:nvPr/>
              </p:nvPicPr>
              <p:blipFill>
                <a:blip r:embed="rId162"/>
                <a:stretch>
                  <a:fillRect/>
                </a:stretch>
              </p:blipFill>
              <p:spPr>
                <a:xfrm>
                  <a:off x="1151350" y="5847583"/>
                  <a:ext cx="5713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52" name="Ink 51">
                  <a:extLst>
                    <a:ext uri="{FF2B5EF4-FFF2-40B4-BE49-F238E27FC236}">
                      <a16:creationId xmlns:a16="http://schemas.microsoft.com/office/drawing/2014/main" id="{AAFC55FE-BA8B-684B-9C3E-9EAEAA1A910A}"/>
                    </a:ext>
                  </a:extLst>
                </p14:cNvPr>
                <p14:cNvContentPartPr/>
                <p14:nvPr/>
              </p14:nvContentPartPr>
              <p14:xfrm>
                <a:off x="1231630" y="5742463"/>
                <a:ext cx="583560" cy="474120"/>
              </p14:xfrm>
            </p:contentPart>
          </mc:Choice>
          <mc:Fallback>
            <p:pic>
              <p:nvPicPr>
                <p:cNvPr id="52" name="Ink 51">
                  <a:extLst>
                    <a:ext uri="{FF2B5EF4-FFF2-40B4-BE49-F238E27FC236}">
                      <a16:creationId xmlns:a16="http://schemas.microsoft.com/office/drawing/2014/main" id="{AAFC55FE-BA8B-684B-9C3E-9EAEAA1A910A}"/>
                    </a:ext>
                  </a:extLst>
                </p:cNvPr>
                <p:cNvPicPr/>
                <p:nvPr/>
              </p:nvPicPr>
              <p:blipFill>
                <a:blip r:embed="rId164"/>
                <a:stretch>
                  <a:fillRect/>
                </a:stretch>
              </p:blipFill>
              <p:spPr>
                <a:xfrm>
                  <a:off x="1216510" y="5727343"/>
                  <a:ext cx="61416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75" name="Ink 74">
                  <a:extLst>
                    <a:ext uri="{FF2B5EF4-FFF2-40B4-BE49-F238E27FC236}">
                      <a16:creationId xmlns:a16="http://schemas.microsoft.com/office/drawing/2014/main" id="{410532B5-3804-FA45-BE21-CD10AB42DEC1}"/>
                    </a:ext>
                  </a:extLst>
                </p14:cNvPr>
                <p14:cNvContentPartPr/>
                <p14:nvPr/>
              </p14:nvContentPartPr>
              <p14:xfrm>
                <a:off x="1458430" y="5653903"/>
                <a:ext cx="758160" cy="475560"/>
              </p14:xfrm>
            </p:contentPart>
          </mc:Choice>
          <mc:Fallback>
            <p:pic>
              <p:nvPicPr>
                <p:cNvPr id="75" name="Ink 74">
                  <a:extLst>
                    <a:ext uri="{FF2B5EF4-FFF2-40B4-BE49-F238E27FC236}">
                      <a16:creationId xmlns:a16="http://schemas.microsoft.com/office/drawing/2014/main" id="{410532B5-3804-FA45-BE21-CD10AB42DEC1}"/>
                    </a:ext>
                  </a:extLst>
                </p:cNvPr>
                <p:cNvPicPr/>
                <p:nvPr/>
              </p:nvPicPr>
              <p:blipFill>
                <a:blip r:embed="rId166"/>
                <a:stretch>
                  <a:fillRect/>
                </a:stretch>
              </p:blipFill>
              <p:spPr>
                <a:xfrm>
                  <a:off x="1443310" y="5638783"/>
                  <a:ext cx="78876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76" name="Ink 75">
                  <a:extLst>
                    <a:ext uri="{FF2B5EF4-FFF2-40B4-BE49-F238E27FC236}">
                      <a16:creationId xmlns:a16="http://schemas.microsoft.com/office/drawing/2014/main" id="{BAE9C21C-4BF1-D54D-9C4E-C9B68033CC34}"/>
                    </a:ext>
                  </a:extLst>
                </p14:cNvPr>
                <p14:cNvContentPartPr/>
                <p14:nvPr/>
              </p14:nvContentPartPr>
              <p14:xfrm>
                <a:off x="1528630" y="5685223"/>
                <a:ext cx="565920" cy="369000"/>
              </p14:xfrm>
            </p:contentPart>
          </mc:Choice>
          <mc:Fallback>
            <p:pic>
              <p:nvPicPr>
                <p:cNvPr id="76" name="Ink 75">
                  <a:extLst>
                    <a:ext uri="{FF2B5EF4-FFF2-40B4-BE49-F238E27FC236}">
                      <a16:creationId xmlns:a16="http://schemas.microsoft.com/office/drawing/2014/main" id="{BAE9C21C-4BF1-D54D-9C4E-C9B68033CC34}"/>
                    </a:ext>
                  </a:extLst>
                </p:cNvPr>
                <p:cNvPicPr/>
                <p:nvPr/>
              </p:nvPicPr>
              <p:blipFill>
                <a:blip r:embed="rId168"/>
                <a:stretch>
                  <a:fillRect/>
                </a:stretch>
              </p:blipFill>
              <p:spPr>
                <a:xfrm>
                  <a:off x="1513510" y="5670103"/>
                  <a:ext cx="5965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77" name="Ink 76">
                  <a:extLst>
                    <a:ext uri="{FF2B5EF4-FFF2-40B4-BE49-F238E27FC236}">
                      <a16:creationId xmlns:a16="http://schemas.microsoft.com/office/drawing/2014/main" id="{BB92EBC2-39ED-9048-B635-B7398E856EBD}"/>
                    </a:ext>
                  </a:extLst>
                </p14:cNvPr>
                <p14:cNvContentPartPr/>
                <p14:nvPr/>
              </p14:nvContentPartPr>
              <p14:xfrm>
                <a:off x="1362310" y="5716183"/>
                <a:ext cx="796680" cy="476280"/>
              </p14:xfrm>
            </p:contentPart>
          </mc:Choice>
          <mc:Fallback>
            <p:pic>
              <p:nvPicPr>
                <p:cNvPr id="77" name="Ink 76">
                  <a:extLst>
                    <a:ext uri="{FF2B5EF4-FFF2-40B4-BE49-F238E27FC236}">
                      <a16:creationId xmlns:a16="http://schemas.microsoft.com/office/drawing/2014/main" id="{BB92EBC2-39ED-9048-B635-B7398E856EBD}"/>
                    </a:ext>
                  </a:extLst>
                </p:cNvPr>
                <p:cNvPicPr/>
                <p:nvPr/>
              </p:nvPicPr>
              <p:blipFill>
                <a:blip r:embed="rId170"/>
                <a:stretch>
                  <a:fillRect/>
                </a:stretch>
              </p:blipFill>
              <p:spPr>
                <a:xfrm>
                  <a:off x="1346830" y="5701063"/>
                  <a:ext cx="82728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86" name="Ink 85">
                  <a:extLst>
                    <a:ext uri="{FF2B5EF4-FFF2-40B4-BE49-F238E27FC236}">
                      <a16:creationId xmlns:a16="http://schemas.microsoft.com/office/drawing/2014/main" id="{D0EE80CA-B938-B74D-9CEB-F00AD064D2C3}"/>
                    </a:ext>
                  </a:extLst>
                </p14:cNvPr>
                <p14:cNvContentPartPr/>
                <p14:nvPr/>
              </p14:nvContentPartPr>
              <p14:xfrm>
                <a:off x="1512790" y="5656063"/>
                <a:ext cx="923040" cy="580680"/>
              </p14:xfrm>
            </p:contentPart>
          </mc:Choice>
          <mc:Fallback>
            <p:pic>
              <p:nvPicPr>
                <p:cNvPr id="86" name="Ink 85">
                  <a:extLst>
                    <a:ext uri="{FF2B5EF4-FFF2-40B4-BE49-F238E27FC236}">
                      <a16:creationId xmlns:a16="http://schemas.microsoft.com/office/drawing/2014/main" id="{D0EE80CA-B938-B74D-9CEB-F00AD064D2C3}"/>
                    </a:ext>
                  </a:extLst>
                </p:cNvPr>
                <p:cNvPicPr/>
                <p:nvPr/>
              </p:nvPicPr>
              <p:blipFill>
                <a:blip r:embed="rId172"/>
                <a:stretch>
                  <a:fillRect/>
                </a:stretch>
              </p:blipFill>
              <p:spPr>
                <a:xfrm>
                  <a:off x="1497670" y="5640583"/>
                  <a:ext cx="95364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87" name="Ink 86">
                  <a:extLst>
                    <a:ext uri="{FF2B5EF4-FFF2-40B4-BE49-F238E27FC236}">
                      <a16:creationId xmlns:a16="http://schemas.microsoft.com/office/drawing/2014/main" id="{869E19A4-14DE-E747-84E9-310C475AF198}"/>
                    </a:ext>
                  </a:extLst>
                </p14:cNvPr>
                <p14:cNvContentPartPr/>
                <p14:nvPr/>
              </p14:nvContentPartPr>
              <p14:xfrm>
                <a:off x="1487950" y="5696383"/>
                <a:ext cx="988920" cy="563760"/>
              </p14:xfrm>
            </p:contentPart>
          </mc:Choice>
          <mc:Fallback>
            <p:pic>
              <p:nvPicPr>
                <p:cNvPr id="87" name="Ink 86">
                  <a:extLst>
                    <a:ext uri="{FF2B5EF4-FFF2-40B4-BE49-F238E27FC236}">
                      <a16:creationId xmlns:a16="http://schemas.microsoft.com/office/drawing/2014/main" id="{869E19A4-14DE-E747-84E9-310C475AF198}"/>
                    </a:ext>
                  </a:extLst>
                </p:cNvPr>
                <p:cNvPicPr/>
                <p:nvPr/>
              </p:nvPicPr>
              <p:blipFill>
                <a:blip r:embed="rId174"/>
                <a:stretch>
                  <a:fillRect/>
                </a:stretch>
              </p:blipFill>
              <p:spPr>
                <a:xfrm>
                  <a:off x="1472830" y="5680903"/>
                  <a:ext cx="1019160" cy="594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93" name="Ink 92">
                  <a:extLst>
                    <a:ext uri="{FF2B5EF4-FFF2-40B4-BE49-F238E27FC236}">
                      <a16:creationId xmlns:a16="http://schemas.microsoft.com/office/drawing/2014/main" id="{0A8B443D-B291-BC40-9FDD-C5BC2294B7BB}"/>
                    </a:ext>
                  </a:extLst>
                </p14:cNvPr>
                <p14:cNvContentPartPr/>
                <p14:nvPr/>
              </p14:nvContentPartPr>
              <p14:xfrm>
                <a:off x="1380310" y="5883943"/>
                <a:ext cx="498600" cy="278280"/>
              </p14:xfrm>
            </p:contentPart>
          </mc:Choice>
          <mc:Fallback>
            <p:pic>
              <p:nvPicPr>
                <p:cNvPr id="93" name="Ink 92">
                  <a:extLst>
                    <a:ext uri="{FF2B5EF4-FFF2-40B4-BE49-F238E27FC236}">
                      <a16:creationId xmlns:a16="http://schemas.microsoft.com/office/drawing/2014/main" id="{0A8B443D-B291-BC40-9FDD-C5BC2294B7BB}"/>
                    </a:ext>
                  </a:extLst>
                </p:cNvPr>
                <p:cNvPicPr/>
                <p:nvPr/>
              </p:nvPicPr>
              <p:blipFill>
                <a:blip r:embed="rId176"/>
                <a:stretch>
                  <a:fillRect/>
                </a:stretch>
              </p:blipFill>
              <p:spPr>
                <a:xfrm>
                  <a:off x="1365190" y="5868463"/>
                  <a:ext cx="5292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94" name="Ink 93">
                  <a:extLst>
                    <a:ext uri="{FF2B5EF4-FFF2-40B4-BE49-F238E27FC236}">
                      <a16:creationId xmlns:a16="http://schemas.microsoft.com/office/drawing/2014/main" id="{4BD7C05E-F58F-6642-8B9F-02C98EB67C6B}"/>
                    </a:ext>
                  </a:extLst>
                </p14:cNvPr>
                <p14:cNvContentPartPr/>
                <p14:nvPr/>
              </p14:nvContentPartPr>
              <p14:xfrm>
                <a:off x="1457710" y="5873503"/>
                <a:ext cx="552240" cy="352440"/>
              </p14:xfrm>
            </p:contentPart>
          </mc:Choice>
          <mc:Fallback>
            <p:pic>
              <p:nvPicPr>
                <p:cNvPr id="94" name="Ink 93">
                  <a:extLst>
                    <a:ext uri="{FF2B5EF4-FFF2-40B4-BE49-F238E27FC236}">
                      <a16:creationId xmlns:a16="http://schemas.microsoft.com/office/drawing/2014/main" id="{4BD7C05E-F58F-6642-8B9F-02C98EB67C6B}"/>
                    </a:ext>
                  </a:extLst>
                </p:cNvPr>
                <p:cNvPicPr/>
                <p:nvPr/>
              </p:nvPicPr>
              <p:blipFill>
                <a:blip r:embed="rId178"/>
                <a:stretch>
                  <a:fillRect/>
                </a:stretch>
              </p:blipFill>
              <p:spPr>
                <a:xfrm>
                  <a:off x="1442230" y="5858383"/>
                  <a:ext cx="5828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95" name="Ink 94">
                  <a:extLst>
                    <a:ext uri="{FF2B5EF4-FFF2-40B4-BE49-F238E27FC236}">
                      <a16:creationId xmlns:a16="http://schemas.microsoft.com/office/drawing/2014/main" id="{A675B79A-E84E-EC45-8307-B7B5E4A799E3}"/>
                    </a:ext>
                  </a:extLst>
                </p14:cNvPr>
                <p14:cNvContentPartPr/>
                <p14:nvPr/>
              </p14:nvContentPartPr>
              <p14:xfrm>
                <a:off x="1412350" y="5861263"/>
                <a:ext cx="646920" cy="378000"/>
              </p14:xfrm>
            </p:contentPart>
          </mc:Choice>
          <mc:Fallback>
            <p:pic>
              <p:nvPicPr>
                <p:cNvPr id="95" name="Ink 94">
                  <a:extLst>
                    <a:ext uri="{FF2B5EF4-FFF2-40B4-BE49-F238E27FC236}">
                      <a16:creationId xmlns:a16="http://schemas.microsoft.com/office/drawing/2014/main" id="{A675B79A-E84E-EC45-8307-B7B5E4A799E3}"/>
                    </a:ext>
                  </a:extLst>
                </p:cNvPr>
                <p:cNvPicPr/>
                <p:nvPr/>
              </p:nvPicPr>
              <p:blipFill>
                <a:blip r:embed="rId180"/>
                <a:stretch>
                  <a:fillRect/>
                </a:stretch>
              </p:blipFill>
              <p:spPr>
                <a:xfrm>
                  <a:off x="1396870" y="5846143"/>
                  <a:ext cx="6775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9" name="Ink 128">
                  <a:extLst>
                    <a:ext uri="{FF2B5EF4-FFF2-40B4-BE49-F238E27FC236}">
                      <a16:creationId xmlns:a16="http://schemas.microsoft.com/office/drawing/2014/main" id="{5804E96E-109F-5340-B2E0-954A3217C756}"/>
                    </a:ext>
                  </a:extLst>
                </p14:cNvPr>
                <p14:cNvContentPartPr/>
                <p14:nvPr/>
              </p14:nvContentPartPr>
              <p14:xfrm>
                <a:off x="1532230" y="5880343"/>
                <a:ext cx="624960" cy="376200"/>
              </p14:xfrm>
            </p:contentPart>
          </mc:Choice>
          <mc:Fallback>
            <p:pic>
              <p:nvPicPr>
                <p:cNvPr id="129" name="Ink 128">
                  <a:extLst>
                    <a:ext uri="{FF2B5EF4-FFF2-40B4-BE49-F238E27FC236}">
                      <a16:creationId xmlns:a16="http://schemas.microsoft.com/office/drawing/2014/main" id="{5804E96E-109F-5340-B2E0-954A3217C756}"/>
                    </a:ext>
                  </a:extLst>
                </p:cNvPr>
                <p:cNvPicPr/>
                <p:nvPr/>
              </p:nvPicPr>
              <p:blipFill>
                <a:blip r:embed="rId182"/>
                <a:stretch>
                  <a:fillRect/>
                </a:stretch>
              </p:blipFill>
              <p:spPr>
                <a:xfrm>
                  <a:off x="1517110" y="5864863"/>
                  <a:ext cx="65556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30" name="Ink 129">
                  <a:extLst>
                    <a:ext uri="{FF2B5EF4-FFF2-40B4-BE49-F238E27FC236}">
                      <a16:creationId xmlns:a16="http://schemas.microsoft.com/office/drawing/2014/main" id="{91EF5D98-B40A-9C49-9F4C-66110133ED8A}"/>
                    </a:ext>
                  </a:extLst>
                </p14:cNvPr>
                <p14:cNvContentPartPr/>
                <p14:nvPr/>
              </p14:nvContentPartPr>
              <p14:xfrm>
                <a:off x="1303630" y="5820583"/>
                <a:ext cx="1043640" cy="594360"/>
              </p14:xfrm>
            </p:contentPart>
          </mc:Choice>
          <mc:Fallback>
            <p:pic>
              <p:nvPicPr>
                <p:cNvPr id="130" name="Ink 129">
                  <a:extLst>
                    <a:ext uri="{FF2B5EF4-FFF2-40B4-BE49-F238E27FC236}">
                      <a16:creationId xmlns:a16="http://schemas.microsoft.com/office/drawing/2014/main" id="{91EF5D98-B40A-9C49-9F4C-66110133ED8A}"/>
                    </a:ext>
                  </a:extLst>
                </p:cNvPr>
                <p:cNvPicPr/>
                <p:nvPr/>
              </p:nvPicPr>
              <p:blipFill>
                <a:blip r:embed="rId184"/>
                <a:stretch>
                  <a:fillRect/>
                </a:stretch>
              </p:blipFill>
              <p:spPr>
                <a:xfrm>
                  <a:off x="1288510" y="5805103"/>
                  <a:ext cx="1074240" cy="624960"/>
                </a:xfrm>
                <a:prstGeom prst="rect">
                  <a:avLst/>
                </a:prstGeom>
              </p:spPr>
            </p:pic>
          </mc:Fallback>
        </mc:AlternateContent>
      </p:grpSp>
      <p:grpSp>
        <p:nvGrpSpPr>
          <p:cNvPr id="133" name="Group 132">
            <a:extLst>
              <a:ext uri="{FF2B5EF4-FFF2-40B4-BE49-F238E27FC236}">
                <a16:creationId xmlns:a16="http://schemas.microsoft.com/office/drawing/2014/main" id="{AA18BB16-67A1-2346-888A-872E0428FCF7}"/>
              </a:ext>
            </a:extLst>
          </p:cNvPr>
          <p:cNvGrpSpPr/>
          <p:nvPr/>
        </p:nvGrpSpPr>
        <p:grpSpPr>
          <a:xfrm>
            <a:off x="10428550" y="1004143"/>
            <a:ext cx="1645200" cy="770040"/>
            <a:chOff x="10428550" y="1004143"/>
            <a:chExt cx="1645200" cy="770040"/>
          </a:xfrm>
        </p:grpSpPr>
        <mc:AlternateContent xmlns:mc="http://schemas.openxmlformats.org/markup-compatibility/2006">
          <mc:Choice xmlns:p14="http://schemas.microsoft.com/office/powerpoint/2010/main" Requires="p14">
            <p:contentPart p14:bwMode="auto" r:id="rId185">
              <p14:nvContentPartPr>
                <p14:cNvPr id="117" name="Ink 116">
                  <a:extLst>
                    <a:ext uri="{FF2B5EF4-FFF2-40B4-BE49-F238E27FC236}">
                      <a16:creationId xmlns:a16="http://schemas.microsoft.com/office/drawing/2014/main" id="{68004D55-5E9F-AE41-962A-248AB2635D18}"/>
                    </a:ext>
                  </a:extLst>
                </p14:cNvPr>
                <p14:cNvContentPartPr/>
                <p14:nvPr/>
              </p14:nvContentPartPr>
              <p14:xfrm>
                <a:off x="10640230" y="1237063"/>
                <a:ext cx="126720" cy="12240"/>
              </p14:xfrm>
            </p:contentPart>
          </mc:Choice>
          <mc:Fallback>
            <p:pic>
              <p:nvPicPr>
                <p:cNvPr id="117" name="Ink 116">
                  <a:extLst>
                    <a:ext uri="{FF2B5EF4-FFF2-40B4-BE49-F238E27FC236}">
                      <a16:creationId xmlns:a16="http://schemas.microsoft.com/office/drawing/2014/main" id="{68004D55-5E9F-AE41-962A-248AB2635D18}"/>
                    </a:ext>
                  </a:extLst>
                </p:cNvPr>
                <p:cNvPicPr/>
                <p:nvPr/>
              </p:nvPicPr>
              <p:blipFill>
                <a:blip r:embed="rId186"/>
                <a:stretch>
                  <a:fillRect/>
                </a:stretch>
              </p:blipFill>
              <p:spPr>
                <a:xfrm>
                  <a:off x="10624750" y="1221943"/>
                  <a:ext cx="157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8" name="Ink 117">
                  <a:extLst>
                    <a:ext uri="{FF2B5EF4-FFF2-40B4-BE49-F238E27FC236}">
                      <a16:creationId xmlns:a16="http://schemas.microsoft.com/office/drawing/2014/main" id="{B1C8DCBD-41D0-5A4E-A255-058D2484EFCD}"/>
                    </a:ext>
                  </a:extLst>
                </p14:cNvPr>
                <p14:cNvContentPartPr/>
                <p14:nvPr/>
              </p14:nvContentPartPr>
              <p14:xfrm>
                <a:off x="10622230" y="1348663"/>
                <a:ext cx="140760" cy="40320"/>
              </p14:xfrm>
            </p:contentPart>
          </mc:Choice>
          <mc:Fallback>
            <p:pic>
              <p:nvPicPr>
                <p:cNvPr id="118" name="Ink 117">
                  <a:extLst>
                    <a:ext uri="{FF2B5EF4-FFF2-40B4-BE49-F238E27FC236}">
                      <a16:creationId xmlns:a16="http://schemas.microsoft.com/office/drawing/2014/main" id="{B1C8DCBD-41D0-5A4E-A255-058D2484EFCD}"/>
                    </a:ext>
                  </a:extLst>
                </p:cNvPr>
                <p:cNvPicPr/>
                <p:nvPr/>
              </p:nvPicPr>
              <p:blipFill>
                <a:blip r:embed="rId188"/>
                <a:stretch>
                  <a:fillRect/>
                </a:stretch>
              </p:blipFill>
              <p:spPr>
                <a:xfrm>
                  <a:off x="10607110" y="1333543"/>
                  <a:ext cx="1713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9" name="Ink 118">
                  <a:extLst>
                    <a:ext uri="{FF2B5EF4-FFF2-40B4-BE49-F238E27FC236}">
                      <a16:creationId xmlns:a16="http://schemas.microsoft.com/office/drawing/2014/main" id="{AC66A0CF-8E78-F540-A99E-94C4A9270A33}"/>
                    </a:ext>
                  </a:extLst>
                </p14:cNvPr>
                <p14:cNvContentPartPr/>
                <p14:nvPr/>
              </p14:nvContentPartPr>
              <p14:xfrm>
                <a:off x="10926070" y="1133743"/>
                <a:ext cx="55080" cy="238680"/>
              </p14:xfrm>
            </p:contentPart>
          </mc:Choice>
          <mc:Fallback>
            <p:pic>
              <p:nvPicPr>
                <p:cNvPr id="119" name="Ink 118">
                  <a:extLst>
                    <a:ext uri="{FF2B5EF4-FFF2-40B4-BE49-F238E27FC236}">
                      <a16:creationId xmlns:a16="http://schemas.microsoft.com/office/drawing/2014/main" id="{AC66A0CF-8E78-F540-A99E-94C4A9270A33}"/>
                    </a:ext>
                  </a:extLst>
                </p:cNvPr>
                <p:cNvPicPr/>
                <p:nvPr/>
              </p:nvPicPr>
              <p:blipFill>
                <a:blip r:embed="rId190"/>
                <a:stretch>
                  <a:fillRect/>
                </a:stretch>
              </p:blipFill>
              <p:spPr>
                <a:xfrm>
                  <a:off x="10910950" y="1118263"/>
                  <a:ext cx="856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0" name="Ink 119">
                  <a:extLst>
                    <a:ext uri="{FF2B5EF4-FFF2-40B4-BE49-F238E27FC236}">
                      <a16:creationId xmlns:a16="http://schemas.microsoft.com/office/drawing/2014/main" id="{6AA07159-80BC-6C44-9F44-58B723548468}"/>
                    </a:ext>
                  </a:extLst>
                </p14:cNvPr>
                <p14:cNvContentPartPr/>
                <p14:nvPr/>
              </p14:nvContentPartPr>
              <p14:xfrm>
                <a:off x="10914190" y="1142023"/>
                <a:ext cx="471240" cy="181800"/>
              </p14:xfrm>
            </p:contentPart>
          </mc:Choice>
          <mc:Fallback>
            <p:pic>
              <p:nvPicPr>
                <p:cNvPr id="120" name="Ink 119">
                  <a:extLst>
                    <a:ext uri="{FF2B5EF4-FFF2-40B4-BE49-F238E27FC236}">
                      <a16:creationId xmlns:a16="http://schemas.microsoft.com/office/drawing/2014/main" id="{6AA07159-80BC-6C44-9F44-58B723548468}"/>
                    </a:ext>
                  </a:extLst>
                </p:cNvPr>
                <p:cNvPicPr/>
                <p:nvPr/>
              </p:nvPicPr>
              <p:blipFill>
                <a:blip r:embed="rId192"/>
                <a:stretch>
                  <a:fillRect/>
                </a:stretch>
              </p:blipFill>
              <p:spPr>
                <a:xfrm>
                  <a:off x="10899070" y="1126903"/>
                  <a:ext cx="5018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1" name="Ink 120">
                  <a:extLst>
                    <a:ext uri="{FF2B5EF4-FFF2-40B4-BE49-F238E27FC236}">
                      <a16:creationId xmlns:a16="http://schemas.microsoft.com/office/drawing/2014/main" id="{3AB776B3-9F9A-5D49-B03D-CA9C52B145B2}"/>
                    </a:ext>
                  </a:extLst>
                </p14:cNvPr>
                <p14:cNvContentPartPr/>
                <p14:nvPr/>
              </p14:nvContentPartPr>
              <p14:xfrm>
                <a:off x="11493790" y="1184863"/>
                <a:ext cx="200880" cy="66240"/>
              </p14:xfrm>
            </p:contentPart>
          </mc:Choice>
          <mc:Fallback>
            <p:pic>
              <p:nvPicPr>
                <p:cNvPr id="121" name="Ink 120">
                  <a:extLst>
                    <a:ext uri="{FF2B5EF4-FFF2-40B4-BE49-F238E27FC236}">
                      <a16:creationId xmlns:a16="http://schemas.microsoft.com/office/drawing/2014/main" id="{3AB776B3-9F9A-5D49-B03D-CA9C52B145B2}"/>
                    </a:ext>
                  </a:extLst>
                </p:cNvPr>
                <p:cNvPicPr/>
                <p:nvPr/>
              </p:nvPicPr>
              <p:blipFill>
                <a:blip r:embed="rId194"/>
                <a:stretch>
                  <a:fillRect/>
                </a:stretch>
              </p:blipFill>
              <p:spPr>
                <a:xfrm>
                  <a:off x="11478670" y="1169743"/>
                  <a:ext cx="2311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2" name="Ink 121">
                  <a:extLst>
                    <a:ext uri="{FF2B5EF4-FFF2-40B4-BE49-F238E27FC236}">
                      <a16:creationId xmlns:a16="http://schemas.microsoft.com/office/drawing/2014/main" id="{5C5995EB-005C-8545-9072-9C1C42A88750}"/>
                    </a:ext>
                  </a:extLst>
                </p14:cNvPr>
                <p14:cNvContentPartPr/>
                <p14:nvPr/>
              </p14:nvContentPartPr>
              <p14:xfrm>
                <a:off x="11830030" y="1004143"/>
                <a:ext cx="243720" cy="294480"/>
              </p14:xfrm>
            </p:contentPart>
          </mc:Choice>
          <mc:Fallback>
            <p:pic>
              <p:nvPicPr>
                <p:cNvPr id="122" name="Ink 121">
                  <a:extLst>
                    <a:ext uri="{FF2B5EF4-FFF2-40B4-BE49-F238E27FC236}">
                      <a16:creationId xmlns:a16="http://schemas.microsoft.com/office/drawing/2014/main" id="{5C5995EB-005C-8545-9072-9C1C42A88750}"/>
                    </a:ext>
                  </a:extLst>
                </p:cNvPr>
                <p:cNvPicPr/>
                <p:nvPr/>
              </p:nvPicPr>
              <p:blipFill>
                <a:blip r:embed="rId196"/>
                <a:stretch>
                  <a:fillRect/>
                </a:stretch>
              </p:blipFill>
              <p:spPr>
                <a:xfrm>
                  <a:off x="11814550" y="988663"/>
                  <a:ext cx="27432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3" name="Ink 122">
                  <a:extLst>
                    <a:ext uri="{FF2B5EF4-FFF2-40B4-BE49-F238E27FC236}">
                      <a16:creationId xmlns:a16="http://schemas.microsoft.com/office/drawing/2014/main" id="{9BA89F66-01F4-9F4D-924F-3695325659FA}"/>
                    </a:ext>
                  </a:extLst>
                </p14:cNvPr>
                <p14:cNvContentPartPr/>
                <p14:nvPr/>
              </p14:nvContentPartPr>
              <p14:xfrm>
                <a:off x="10428550" y="1491583"/>
                <a:ext cx="1603080" cy="282600"/>
              </p14:xfrm>
            </p:contentPart>
          </mc:Choice>
          <mc:Fallback>
            <p:pic>
              <p:nvPicPr>
                <p:cNvPr id="123" name="Ink 122">
                  <a:extLst>
                    <a:ext uri="{FF2B5EF4-FFF2-40B4-BE49-F238E27FC236}">
                      <a16:creationId xmlns:a16="http://schemas.microsoft.com/office/drawing/2014/main" id="{9BA89F66-01F4-9F4D-924F-3695325659FA}"/>
                    </a:ext>
                  </a:extLst>
                </p:cNvPr>
                <p:cNvPicPr/>
                <p:nvPr/>
              </p:nvPicPr>
              <p:blipFill>
                <a:blip r:embed="rId198"/>
                <a:stretch>
                  <a:fillRect/>
                </a:stretch>
              </p:blipFill>
              <p:spPr>
                <a:xfrm>
                  <a:off x="10413070" y="1476103"/>
                  <a:ext cx="16333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4" name="Ink 123">
                  <a:extLst>
                    <a:ext uri="{FF2B5EF4-FFF2-40B4-BE49-F238E27FC236}">
                      <a16:creationId xmlns:a16="http://schemas.microsoft.com/office/drawing/2014/main" id="{39642558-168A-E043-8464-CFF33CD2F3B4}"/>
                    </a:ext>
                  </a:extLst>
                </p14:cNvPr>
                <p14:cNvContentPartPr/>
                <p14:nvPr/>
              </p14:nvContentPartPr>
              <p14:xfrm>
                <a:off x="10485790" y="1509223"/>
                <a:ext cx="1416960" cy="262800"/>
              </p14:xfrm>
            </p:contentPart>
          </mc:Choice>
          <mc:Fallback>
            <p:pic>
              <p:nvPicPr>
                <p:cNvPr id="124" name="Ink 123">
                  <a:extLst>
                    <a:ext uri="{FF2B5EF4-FFF2-40B4-BE49-F238E27FC236}">
                      <a16:creationId xmlns:a16="http://schemas.microsoft.com/office/drawing/2014/main" id="{39642558-168A-E043-8464-CFF33CD2F3B4}"/>
                    </a:ext>
                  </a:extLst>
                </p:cNvPr>
                <p:cNvPicPr/>
                <p:nvPr/>
              </p:nvPicPr>
              <p:blipFill>
                <a:blip r:embed="rId200"/>
                <a:stretch>
                  <a:fillRect/>
                </a:stretch>
              </p:blipFill>
              <p:spPr>
                <a:xfrm>
                  <a:off x="10470670" y="1493743"/>
                  <a:ext cx="14475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5" name="Ink 124">
                  <a:extLst>
                    <a:ext uri="{FF2B5EF4-FFF2-40B4-BE49-F238E27FC236}">
                      <a16:creationId xmlns:a16="http://schemas.microsoft.com/office/drawing/2014/main" id="{27B992FB-95C5-AD44-B2BD-E3C903C595A0}"/>
                    </a:ext>
                  </a:extLst>
                </p14:cNvPr>
                <p14:cNvContentPartPr/>
                <p14:nvPr/>
              </p14:nvContentPartPr>
              <p14:xfrm>
                <a:off x="10577590" y="1496623"/>
                <a:ext cx="1217880" cy="221040"/>
              </p14:xfrm>
            </p:contentPart>
          </mc:Choice>
          <mc:Fallback>
            <p:pic>
              <p:nvPicPr>
                <p:cNvPr id="125" name="Ink 124">
                  <a:extLst>
                    <a:ext uri="{FF2B5EF4-FFF2-40B4-BE49-F238E27FC236}">
                      <a16:creationId xmlns:a16="http://schemas.microsoft.com/office/drawing/2014/main" id="{27B992FB-95C5-AD44-B2BD-E3C903C595A0}"/>
                    </a:ext>
                  </a:extLst>
                </p:cNvPr>
                <p:cNvPicPr/>
                <p:nvPr/>
              </p:nvPicPr>
              <p:blipFill>
                <a:blip r:embed="rId202"/>
                <a:stretch>
                  <a:fillRect/>
                </a:stretch>
              </p:blipFill>
              <p:spPr>
                <a:xfrm>
                  <a:off x="10562110" y="1481143"/>
                  <a:ext cx="12484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2" name="Ink 131">
                  <a:extLst>
                    <a:ext uri="{FF2B5EF4-FFF2-40B4-BE49-F238E27FC236}">
                      <a16:creationId xmlns:a16="http://schemas.microsoft.com/office/drawing/2014/main" id="{C5AE2C7B-A5EC-2F4D-9CE2-0EBAE2E97839}"/>
                    </a:ext>
                  </a:extLst>
                </p14:cNvPr>
                <p14:cNvContentPartPr/>
                <p14:nvPr/>
              </p14:nvContentPartPr>
              <p14:xfrm>
                <a:off x="11809150" y="1154983"/>
                <a:ext cx="360" cy="360"/>
              </p14:xfrm>
            </p:contentPart>
          </mc:Choice>
          <mc:Fallback>
            <p:pic>
              <p:nvPicPr>
                <p:cNvPr id="132" name="Ink 131">
                  <a:extLst>
                    <a:ext uri="{FF2B5EF4-FFF2-40B4-BE49-F238E27FC236}">
                      <a16:creationId xmlns:a16="http://schemas.microsoft.com/office/drawing/2014/main" id="{C5AE2C7B-A5EC-2F4D-9CE2-0EBAE2E97839}"/>
                    </a:ext>
                  </a:extLst>
                </p:cNvPr>
                <p:cNvPicPr/>
                <p:nvPr/>
              </p:nvPicPr>
              <p:blipFill>
                <a:blip r:embed="rId204"/>
                <a:stretch>
                  <a:fillRect/>
                </a:stretch>
              </p:blipFill>
              <p:spPr>
                <a:xfrm>
                  <a:off x="11800150" y="1145983"/>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5">
            <p14:nvContentPartPr>
              <p14:cNvPr id="134" name="Ink 133">
                <a:extLst>
                  <a:ext uri="{FF2B5EF4-FFF2-40B4-BE49-F238E27FC236}">
                    <a16:creationId xmlns:a16="http://schemas.microsoft.com/office/drawing/2014/main" id="{B3100B97-1A78-6848-9278-E682340013C1}"/>
                  </a:ext>
                </a:extLst>
              </p14:cNvPr>
              <p14:cNvContentPartPr/>
              <p14:nvPr/>
            </p14:nvContentPartPr>
            <p14:xfrm>
              <a:off x="3489910" y="3976663"/>
              <a:ext cx="602640" cy="63720"/>
            </p14:xfrm>
          </p:contentPart>
        </mc:Choice>
        <mc:Fallback>
          <p:pic>
            <p:nvPicPr>
              <p:cNvPr id="134" name="Ink 133">
                <a:extLst>
                  <a:ext uri="{FF2B5EF4-FFF2-40B4-BE49-F238E27FC236}">
                    <a16:creationId xmlns:a16="http://schemas.microsoft.com/office/drawing/2014/main" id="{B3100B97-1A78-6848-9278-E682340013C1}"/>
                  </a:ext>
                </a:extLst>
              </p:cNvPr>
              <p:cNvPicPr/>
              <p:nvPr/>
            </p:nvPicPr>
            <p:blipFill>
              <a:blip r:embed="rId206"/>
              <a:stretch>
                <a:fillRect/>
              </a:stretch>
            </p:blipFill>
            <p:spPr>
              <a:xfrm>
                <a:off x="3474790" y="3961183"/>
                <a:ext cx="633240" cy="93960"/>
              </a:xfrm>
              <a:prstGeom prst="rect">
                <a:avLst/>
              </a:prstGeom>
            </p:spPr>
          </p:pic>
        </mc:Fallback>
      </mc:AlternateContent>
      <p:grpSp>
        <p:nvGrpSpPr>
          <p:cNvPr id="138" name="Group 137">
            <a:extLst>
              <a:ext uri="{FF2B5EF4-FFF2-40B4-BE49-F238E27FC236}">
                <a16:creationId xmlns:a16="http://schemas.microsoft.com/office/drawing/2014/main" id="{4D668272-83A3-454E-993C-1FA85E667D75}"/>
              </a:ext>
            </a:extLst>
          </p:cNvPr>
          <p:cNvGrpSpPr/>
          <p:nvPr/>
        </p:nvGrpSpPr>
        <p:grpSpPr>
          <a:xfrm>
            <a:off x="3430870" y="4298503"/>
            <a:ext cx="2685240" cy="110160"/>
            <a:chOff x="3430870" y="4298503"/>
            <a:chExt cx="2685240" cy="110160"/>
          </a:xfrm>
        </p:grpSpPr>
        <mc:AlternateContent xmlns:mc="http://schemas.openxmlformats.org/markup-compatibility/2006">
          <mc:Choice xmlns:p14="http://schemas.microsoft.com/office/powerpoint/2010/main" Requires="p14">
            <p:contentPart p14:bwMode="auto" r:id="rId207">
              <p14:nvContentPartPr>
                <p14:cNvPr id="135" name="Ink 134">
                  <a:extLst>
                    <a:ext uri="{FF2B5EF4-FFF2-40B4-BE49-F238E27FC236}">
                      <a16:creationId xmlns:a16="http://schemas.microsoft.com/office/drawing/2014/main" id="{CEBD12AC-5260-D148-96B0-BA3B70AA31A2}"/>
                    </a:ext>
                  </a:extLst>
                </p14:cNvPr>
                <p14:cNvContentPartPr/>
                <p14:nvPr/>
              </p14:nvContentPartPr>
              <p14:xfrm>
                <a:off x="3430870" y="4298503"/>
                <a:ext cx="2685240" cy="77760"/>
              </p14:xfrm>
            </p:contentPart>
          </mc:Choice>
          <mc:Fallback>
            <p:pic>
              <p:nvPicPr>
                <p:cNvPr id="135" name="Ink 134">
                  <a:extLst>
                    <a:ext uri="{FF2B5EF4-FFF2-40B4-BE49-F238E27FC236}">
                      <a16:creationId xmlns:a16="http://schemas.microsoft.com/office/drawing/2014/main" id="{CEBD12AC-5260-D148-96B0-BA3B70AA31A2}"/>
                    </a:ext>
                  </a:extLst>
                </p:cNvPr>
                <p:cNvPicPr/>
                <p:nvPr/>
              </p:nvPicPr>
              <p:blipFill>
                <a:blip r:embed="rId208"/>
                <a:stretch>
                  <a:fillRect/>
                </a:stretch>
              </p:blipFill>
              <p:spPr>
                <a:xfrm>
                  <a:off x="3415390" y="4283383"/>
                  <a:ext cx="27154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6" name="Ink 135">
                  <a:extLst>
                    <a:ext uri="{FF2B5EF4-FFF2-40B4-BE49-F238E27FC236}">
                      <a16:creationId xmlns:a16="http://schemas.microsoft.com/office/drawing/2014/main" id="{7AE79924-06B3-2040-A099-901C4E4F2053}"/>
                    </a:ext>
                  </a:extLst>
                </p14:cNvPr>
                <p14:cNvContentPartPr/>
                <p14:nvPr/>
              </p14:nvContentPartPr>
              <p14:xfrm>
                <a:off x="3744430" y="4303183"/>
                <a:ext cx="2143800" cy="66960"/>
              </p14:xfrm>
            </p:contentPart>
          </mc:Choice>
          <mc:Fallback>
            <p:pic>
              <p:nvPicPr>
                <p:cNvPr id="136" name="Ink 135">
                  <a:extLst>
                    <a:ext uri="{FF2B5EF4-FFF2-40B4-BE49-F238E27FC236}">
                      <a16:creationId xmlns:a16="http://schemas.microsoft.com/office/drawing/2014/main" id="{7AE79924-06B3-2040-A099-901C4E4F2053}"/>
                    </a:ext>
                  </a:extLst>
                </p:cNvPr>
                <p:cNvPicPr/>
                <p:nvPr/>
              </p:nvPicPr>
              <p:blipFill>
                <a:blip r:embed="rId210"/>
                <a:stretch>
                  <a:fillRect/>
                </a:stretch>
              </p:blipFill>
              <p:spPr>
                <a:xfrm>
                  <a:off x="3729310" y="4288063"/>
                  <a:ext cx="21744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7" name="Ink 136">
                  <a:extLst>
                    <a:ext uri="{FF2B5EF4-FFF2-40B4-BE49-F238E27FC236}">
                      <a16:creationId xmlns:a16="http://schemas.microsoft.com/office/drawing/2014/main" id="{BC2C4E92-90AC-9E41-8EF2-F297271881EB}"/>
                    </a:ext>
                  </a:extLst>
                </p14:cNvPr>
                <p14:cNvContentPartPr/>
                <p14:nvPr/>
              </p14:nvContentPartPr>
              <p14:xfrm>
                <a:off x="3717790" y="4363663"/>
                <a:ext cx="2327040" cy="45000"/>
              </p14:xfrm>
            </p:contentPart>
          </mc:Choice>
          <mc:Fallback>
            <p:pic>
              <p:nvPicPr>
                <p:cNvPr id="137" name="Ink 136">
                  <a:extLst>
                    <a:ext uri="{FF2B5EF4-FFF2-40B4-BE49-F238E27FC236}">
                      <a16:creationId xmlns:a16="http://schemas.microsoft.com/office/drawing/2014/main" id="{BC2C4E92-90AC-9E41-8EF2-F297271881EB}"/>
                    </a:ext>
                  </a:extLst>
                </p:cNvPr>
                <p:cNvPicPr/>
                <p:nvPr/>
              </p:nvPicPr>
              <p:blipFill>
                <a:blip r:embed="rId212"/>
                <a:stretch>
                  <a:fillRect/>
                </a:stretch>
              </p:blipFill>
              <p:spPr>
                <a:xfrm>
                  <a:off x="3702670" y="4348183"/>
                  <a:ext cx="2357640" cy="75240"/>
                </a:xfrm>
                <a:prstGeom prst="rect">
                  <a:avLst/>
                </a:prstGeom>
              </p:spPr>
            </p:pic>
          </mc:Fallback>
        </mc:AlternateContent>
      </p:grpSp>
    </p:spTree>
    <p:extLst>
      <p:ext uri="{BB962C8B-B14F-4D97-AF65-F5344CB8AC3E}">
        <p14:creationId xmlns:p14="http://schemas.microsoft.com/office/powerpoint/2010/main" val="414074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B66374D-3ACD-D84A-9021-683C1D50FECB}"/>
              </a:ext>
            </a:extLst>
          </p:cNvPr>
          <p:cNvGrpSpPr/>
          <p:nvPr/>
        </p:nvGrpSpPr>
        <p:grpSpPr>
          <a:xfrm>
            <a:off x="2272030" y="1694263"/>
            <a:ext cx="2571840" cy="905760"/>
            <a:chOff x="2272030" y="1694263"/>
            <a:chExt cx="2571840" cy="905760"/>
          </a:xfrm>
        </p:grpSpPr>
        <mc:AlternateContent xmlns:mc="http://schemas.openxmlformats.org/markup-compatibility/2006">
          <mc:Choice xmlns:p14="http://schemas.microsoft.com/office/powerpoint/2010/main" Requires="p14">
            <p:contentPart p14:bwMode="auto" r:id="rId2">
              <p14:nvContentPartPr>
                <p14:cNvPr id="27" name="Ink 26">
                  <a:extLst>
                    <a:ext uri="{FF2B5EF4-FFF2-40B4-BE49-F238E27FC236}">
                      <a16:creationId xmlns:a16="http://schemas.microsoft.com/office/drawing/2014/main" id="{8E2456B4-276F-2E42-91BD-D567C7BC9C84}"/>
                    </a:ext>
                  </a:extLst>
                </p14:cNvPr>
                <p14:cNvContentPartPr/>
                <p14:nvPr/>
              </p14:nvContentPartPr>
              <p14:xfrm>
                <a:off x="3171310" y="1694263"/>
                <a:ext cx="25920" cy="491040"/>
              </p14:xfrm>
            </p:contentPart>
          </mc:Choice>
          <mc:Fallback>
            <p:pic>
              <p:nvPicPr>
                <p:cNvPr id="27" name="Ink 26">
                  <a:extLst>
                    <a:ext uri="{FF2B5EF4-FFF2-40B4-BE49-F238E27FC236}">
                      <a16:creationId xmlns:a16="http://schemas.microsoft.com/office/drawing/2014/main" id="{8E2456B4-276F-2E42-91BD-D567C7BC9C84}"/>
                    </a:ext>
                  </a:extLst>
                </p:cNvPr>
                <p:cNvPicPr/>
                <p:nvPr/>
              </p:nvPicPr>
              <p:blipFill>
                <a:blip r:embed="rId3"/>
                <a:stretch>
                  <a:fillRect/>
                </a:stretch>
              </p:blipFill>
              <p:spPr>
                <a:xfrm>
                  <a:off x="3156190" y="1679143"/>
                  <a:ext cx="5616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8" name="Ink 27">
                  <a:extLst>
                    <a:ext uri="{FF2B5EF4-FFF2-40B4-BE49-F238E27FC236}">
                      <a16:creationId xmlns:a16="http://schemas.microsoft.com/office/drawing/2014/main" id="{ED1A8FA0-A457-0B49-84E4-57CF9240AF96}"/>
                    </a:ext>
                  </a:extLst>
                </p14:cNvPr>
                <p14:cNvContentPartPr/>
                <p14:nvPr/>
              </p14:nvContentPartPr>
              <p14:xfrm>
                <a:off x="3080590" y="1748263"/>
                <a:ext cx="906480" cy="361800"/>
              </p14:xfrm>
            </p:contentPart>
          </mc:Choice>
          <mc:Fallback>
            <p:pic>
              <p:nvPicPr>
                <p:cNvPr id="28" name="Ink 27">
                  <a:extLst>
                    <a:ext uri="{FF2B5EF4-FFF2-40B4-BE49-F238E27FC236}">
                      <a16:creationId xmlns:a16="http://schemas.microsoft.com/office/drawing/2014/main" id="{ED1A8FA0-A457-0B49-84E4-57CF9240AF96}"/>
                    </a:ext>
                  </a:extLst>
                </p:cNvPr>
                <p:cNvPicPr/>
                <p:nvPr/>
              </p:nvPicPr>
              <p:blipFill>
                <a:blip r:embed="rId5"/>
                <a:stretch>
                  <a:fillRect/>
                </a:stretch>
              </p:blipFill>
              <p:spPr>
                <a:xfrm>
                  <a:off x="3065470" y="1733143"/>
                  <a:ext cx="93708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9" name="Ink 28">
                  <a:extLst>
                    <a:ext uri="{FF2B5EF4-FFF2-40B4-BE49-F238E27FC236}">
                      <a16:creationId xmlns:a16="http://schemas.microsoft.com/office/drawing/2014/main" id="{601DB72A-DB39-794F-B419-56C79E70646D}"/>
                    </a:ext>
                  </a:extLst>
                </p14:cNvPr>
                <p14:cNvContentPartPr/>
                <p14:nvPr/>
              </p14:nvContentPartPr>
              <p14:xfrm>
                <a:off x="3898870" y="1804783"/>
                <a:ext cx="945000" cy="264960"/>
              </p14:xfrm>
            </p:contentPart>
          </mc:Choice>
          <mc:Fallback>
            <p:pic>
              <p:nvPicPr>
                <p:cNvPr id="29" name="Ink 28">
                  <a:extLst>
                    <a:ext uri="{FF2B5EF4-FFF2-40B4-BE49-F238E27FC236}">
                      <a16:creationId xmlns:a16="http://schemas.microsoft.com/office/drawing/2014/main" id="{601DB72A-DB39-794F-B419-56C79E70646D}"/>
                    </a:ext>
                  </a:extLst>
                </p:cNvPr>
                <p:cNvPicPr/>
                <p:nvPr/>
              </p:nvPicPr>
              <p:blipFill>
                <a:blip r:embed="rId7"/>
                <a:stretch>
                  <a:fillRect/>
                </a:stretch>
              </p:blipFill>
              <p:spPr>
                <a:xfrm>
                  <a:off x="3883750" y="1789663"/>
                  <a:ext cx="9756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0" name="Ink 29">
                  <a:extLst>
                    <a:ext uri="{FF2B5EF4-FFF2-40B4-BE49-F238E27FC236}">
                      <a16:creationId xmlns:a16="http://schemas.microsoft.com/office/drawing/2014/main" id="{10309684-E1C7-DA49-A33C-C7CD5DAD1FF1}"/>
                    </a:ext>
                  </a:extLst>
                </p14:cNvPr>
                <p14:cNvContentPartPr/>
                <p14:nvPr/>
              </p14:nvContentPartPr>
              <p14:xfrm>
                <a:off x="4541470" y="1733143"/>
                <a:ext cx="22680" cy="15120"/>
              </p14:xfrm>
            </p:contentPart>
          </mc:Choice>
          <mc:Fallback>
            <p:pic>
              <p:nvPicPr>
                <p:cNvPr id="30" name="Ink 29">
                  <a:extLst>
                    <a:ext uri="{FF2B5EF4-FFF2-40B4-BE49-F238E27FC236}">
                      <a16:creationId xmlns:a16="http://schemas.microsoft.com/office/drawing/2014/main" id="{10309684-E1C7-DA49-A33C-C7CD5DAD1FF1}"/>
                    </a:ext>
                  </a:extLst>
                </p:cNvPr>
                <p:cNvPicPr/>
                <p:nvPr/>
              </p:nvPicPr>
              <p:blipFill>
                <a:blip r:embed="rId9"/>
                <a:stretch>
                  <a:fillRect/>
                </a:stretch>
              </p:blipFill>
              <p:spPr>
                <a:xfrm>
                  <a:off x="4525990" y="1718023"/>
                  <a:ext cx="532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BBF087AF-B3A5-E147-9DA0-AAF37D48EE42}"/>
                    </a:ext>
                  </a:extLst>
                </p14:cNvPr>
                <p14:cNvContentPartPr/>
                <p14:nvPr/>
              </p14:nvContentPartPr>
              <p14:xfrm>
                <a:off x="2623750" y="2288623"/>
                <a:ext cx="1983240" cy="165240"/>
              </p14:xfrm>
            </p:contentPart>
          </mc:Choice>
          <mc:Fallback>
            <p:pic>
              <p:nvPicPr>
                <p:cNvPr id="31" name="Ink 30">
                  <a:extLst>
                    <a:ext uri="{FF2B5EF4-FFF2-40B4-BE49-F238E27FC236}">
                      <a16:creationId xmlns:a16="http://schemas.microsoft.com/office/drawing/2014/main" id="{BBF087AF-B3A5-E147-9DA0-AAF37D48EE42}"/>
                    </a:ext>
                  </a:extLst>
                </p:cNvPr>
                <p:cNvPicPr/>
                <p:nvPr/>
              </p:nvPicPr>
              <p:blipFill>
                <a:blip r:embed="rId11"/>
                <a:stretch>
                  <a:fillRect/>
                </a:stretch>
              </p:blipFill>
              <p:spPr>
                <a:xfrm>
                  <a:off x="2608630" y="2273503"/>
                  <a:ext cx="20134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885C4A17-0064-804D-A4C2-3679DCB61DC8}"/>
                    </a:ext>
                  </a:extLst>
                </p14:cNvPr>
                <p14:cNvContentPartPr/>
                <p14:nvPr/>
              </p14:nvContentPartPr>
              <p14:xfrm>
                <a:off x="2272030" y="2415343"/>
                <a:ext cx="2124000" cy="184680"/>
              </p14:xfrm>
            </p:contentPart>
          </mc:Choice>
          <mc:Fallback>
            <p:pic>
              <p:nvPicPr>
                <p:cNvPr id="32" name="Ink 31">
                  <a:extLst>
                    <a:ext uri="{FF2B5EF4-FFF2-40B4-BE49-F238E27FC236}">
                      <a16:creationId xmlns:a16="http://schemas.microsoft.com/office/drawing/2014/main" id="{885C4A17-0064-804D-A4C2-3679DCB61DC8}"/>
                    </a:ext>
                  </a:extLst>
                </p:cNvPr>
                <p:cNvPicPr/>
                <p:nvPr/>
              </p:nvPicPr>
              <p:blipFill>
                <a:blip r:embed="rId13"/>
                <a:stretch>
                  <a:fillRect/>
                </a:stretch>
              </p:blipFill>
              <p:spPr>
                <a:xfrm>
                  <a:off x="2256910" y="2400223"/>
                  <a:ext cx="21546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Ink 32">
                  <a:extLst>
                    <a:ext uri="{FF2B5EF4-FFF2-40B4-BE49-F238E27FC236}">
                      <a16:creationId xmlns:a16="http://schemas.microsoft.com/office/drawing/2014/main" id="{CDF3C8AA-BF2D-F245-95F8-D6A180CABB3E}"/>
                    </a:ext>
                  </a:extLst>
                </p14:cNvPr>
                <p14:cNvContentPartPr/>
                <p14:nvPr/>
              </p14:nvContentPartPr>
              <p14:xfrm>
                <a:off x="2605750" y="2313823"/>
                <a:ext cx="1965960" cy="228240"/>
              </p14:xfrm>
            </p:contentPart>
          </mc:Choice>
          <mc:Fallback>
            <p:pic>
              <p:nvPicPr>
                <p:cNvPr id="33" name="Ink 32">
                  <a:extLst>
                    <a:ext uri="{FF2B5EF4-FFF2-40B4-BE49-F238E27FC236}">
                      <a16:creationId xmlns:a16="http://schemas.microsoft.com/office/drawing/2014/main" id="{CDF3C8AA-BF2D-F245-95F8-D6A180CABB3E}"/>
                    </a:ext>
                  </a:extLst>
                </p:cNvPr>
                <p:cNvPicPr/>
                <p:nvPr/>
              </p:nvPicPr>
              <p:blipFill>
                <a:blip r:embed="rId15"/>
                <a:stretch>
                  <a:fillRect/>
                </a:stretch>
              </p:blipFill>
              <p:spPr>
                <a:xfrm>
                  <a:off x="2590630" y="2298343"/>
                  <a:ext cx="1996560" cy="258480"/>
                </a:xfrm>
                <a:prstGeom prst="rect">
                  <a:avLst/>
                </a:prstGeom>
              </p:spPr>
            </p:pic>
          </mc:Fallback>
        </mc:AlternateContent>
      </p:grpSp>
      <p:grpSp>
        <p:nvGrpSpPr>
          <p:cNvPr id="43" name="Group 42">
            <a:extLst>
              <a:ext uri="{FF2B5EF4-FFF2-40B4-BE49-F238E27FC236}">
                <a16:creationId xmlns:a16="http://schemas.microsoft.com/office/drawing/2014/main" id="{9B6FE26E-FB74-544A-AB4C-D9571B002D97}"/>
              </a:ext>
            </a:extLst>
          </p:cNvPr>
          <p:cNvGrpSpPr/>
          <p:nvPr/>
        </p:nvGrpSpPr>
        <p:grpSpPr>
          <a:xfrm>
            <a:off x="1949830" y="148423"/>
            <a:ext cx="9719280" cy="1222920"/>
            <a:chOff x="1949830" y="148423"/>
            <a:chExt cx="9719280" cy="1222920"/>
          </a:xfrm>
        </p:grpSpPr>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A26F0446-072A-C74D-BAE5-FA3D1560E9BF}"/>
                    </a:ext>
                  </a:extLst>
                </p14:cNvPr>
                <p14:cNvContentPartPr/>
                <p14:nvPr/>
              </p14:nvContentPartPr>
              <p14:xfrm>
                <a:off x="2099230" y="471343"/>
                <a:ext cx="35280" cy="367920"/>
              </p14:xfrm>
            </p:contentPart>
          </mc:Choice>
          <mc:Fallback>
            <p:pic>
              <p:nvPicPr>
                <p:cNvPr id="2" name="Ink 1">
                  <a:extLst>
                    <a:ext uri="{FF2B5EF4-FFF2-40B4-BE49-F238E27FC236}">
                      <a16:creationId xmlns:a16="http://schemas.microsoft.com/office/drawing/2014/main" id="{A26F0446-072A-C74D-BAE5-FA3D1560E9BF}"/>
                    </a:ext>
                  </a:extLst>
                </p:cNvPr>
                <p:cNvPicPr/>
                <p:nvPr/>
              </p:nvPicPr>
              <p:blipFill>
                <a:blip r:embed="rId17"/>
                <a:stretch>
                  <a:fillRect/>
                </a:stretch>
              </p:blipFill>
              <p:spPr>
                <a:xfrm>
                  <a:off x="2083750" y="456223"/>
                  <a:ext cx="6588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 name="Ink 2">
                  <a:extLst>
                    <a:ext uri="{FF2B5EF4-FFF2-40B4-BE49-F238E27FC236}">
                      <a16:creationId xmlns:a16="http://schemas.microsoft.com/office/drawing/2014/main" id="{22B8BC4F-7CBB-9D4F-93DE-4F7A60121F66}"/>
                    </a:ext>
                  </a:extLst>
                </p14:cNvPr>
                <p14:cNvContentPartPr/>
                <p14:nvPr/>
              </p14:nvContentPartPr>
              <p14:xfrm>
                <a:off x="2102110" y="515263"/>
                <a:ext cx="758160" cy="269280"/>
              </p14:xfrm>
            </p:contentPart>
          </mc:Choice>
          <mc:Fallback>
            <p:pic>
              <p:nvPicPr>
                <p:cNvPr id="3" name="Ink 2">
                  <a:extLst>
                    <a:ext uri="{FF2B5EF4-FFF2-40B4-BE49-F238E27FC236}">
                      <a16:creationId xmlns:a16="http://schemas.microsoft.com/office/drawing/2014/main" id="{22B8BC4F-7CBB-9D4F-93DE-4F7A60121F66}"/>
                    </a:ext>
                  </a:extLst>
                </p:cNvPr>
                <p:cNvPicPr/>
                <p:nvPr/>
              </p:nvPicPr>
              <p:blipFill>
                <a:blip r:embed="rId19"/>
                <a:stretch>
                  <a:fillRect/>
                </a:stretch>
              </p:blipFill>
              <p:spPr>
                <a:xfrm>
                  <a:off x="2086630" y="500143"/>
                  <a:ext cx="7887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 name="Ink 3">
                  <a:extLst>
                    <a:ext uri="{FF2B5EF4-FFF2-40B4-BE49-F238E27FC236}">
                      <a16:creationId xmlns:a16="http://schemas.microsoft.com/office/drawing/2014/main" id="{8C457E3E-50EA-B145-8B2D-574D33B9E712}"/>
                    </a:ext>
                  </a:extLst>
                </p14:cNvPr>
                <p14:cNvContentPartPr/>
                <p14:nvPr/>
              </p14:nvContentPartPr>
              <p14:xfrm>
                <a:off x="2791870" y="479263"/>
                <a:ext cx="844560" cy="252000"/>
              </p14:xfrm>
            </p:contentPart>
          </mc:Choice>
          <mc:Fallback>
            <p:pic>
              <p:nvPicPr>
                <p:cNvPr id="4" name="Ink 3">
                  <a:extLst>
                    <a:ext uri="{FF2B5EF4-FFF2-40B4-BE49-F238E27FC236}">
                      <a16:creationId xmlns:a16="http://schemas.microsoft.com/office/drawing/2014/main" id="{8C457E3E-50EA-B145-8B2D-574D33B9E712}"/>
                    </a:ext>
                  </a:extLst>
                </p:cNvPr>
                <p:cNvPicPr/>
                <p:nvPr/>
              </p:nvPicPr>
              <p:blipFill>
                <a:blip r:embed="rId21"/>
                <a:stretch>
                  <a:fillRect/>
                </a:stretch>
              </p:blipFill>
              <p:spPr>
                <a:xfrm>
                  <a:off x="2776750" y="463783"/>
                  <a:ext cx="8751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 name="Ink 4">
                  <a:extLst>
                    <a:ext uri="{FF2B5EF4-FFF2-40B4-BE49-F238E27FC236}">
                      <a16:creationId xmlns:a16="http://schemas.microsoft.com/office/drawing/2014/main" id="{A9706448-A13A-BF4A-88C0-27CCC2CE2B74}"/>
                    </a:ext>
                  </a:extLst>
                </p14:cNvPr>
                <p14:cNvContentPartPr/>
                <p14:nvPr/>
              </p14:nvContentPartPr>
              <p14:xfrm>
                <a:off x="3309910" y="393223"/>
                <a:ext cx="97560" cy="6480"/>
              </p14:xfrm>
            </p:contentPart>
          </mc:Choice>
          <mc:Fallback>
            <p:pic>
              <p:nvPicPr>
                <p:cNvPr id="5" name="Ink 4">
                  <a:extLst>
                    <a:ext uri="{FF2B5EF4-FFF2-40B4-BE49-F238E27FC236}">
                      <a16:creationId xmlns:a16="http://schemas.microsoft.com/office/drawing/2014/main" id="{A9706448-A13A-BF4A-88C0-27CCC2CE2B74}"/>
                    </a:ext>
                  </a:extLst>
                </p:cNvPr>
                <p:cNvPicPr/>
                <p:nvPr/>
              </p:nvPicPr>
              <p:blipFill>
                <a:blip r:embed="rId23"/>
                <a:stretch>
                  <a:fillRect/>
                </a:stretch>
              </p:blipFill>
              <p:spPr>
                <a:xfrm>
                  <a:off x="3294430" y="378103"/>
                  <a:ext cx="127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 name="Ink 5">
                  <a:extLst>
                    <a:ext uri="{FF2B5EF4-FFF2-40B4-BE49-F238E27FC236}">
                      <a16:creationId xmlns:a16="http://schemas.microsoft.com/office/drawing/2014/main" id="{C5B33652-E005-A04F-B99D-5952E291F0B6}"/>
                    </a:ext>
                  </a:extLst>
                </p14:cNvPr>
                <p14:cNvContentPartPr/>
                <p14:nvPr/>
              </p14:nvContentPartPr>
              <p14:xfrm>
                <a:off x="4045390" y="224383"/>
                <a:ext cx="477720" cy="489600"/>
              </p14:xfrm>
            </p:contentPart>
          </mc:Choice>
          <mc:Fallback>
            <p:pic>
              <p:nvPicPr>
                <p:cNvPr id="6" name="Ink 5">
                  <a:extLst>
                    <a:ext uri="{FF2B5EF4-FFF2-40B4-BE49-F238E27FC236}">
                      <a16:creationId xmlns:a16="http://schemas.microsoft.com/office/drawing/2014/main" id="{C5B33652-E005-A04F-B99D-5952E291F0B6}"/>
                    </a:ext>
                  </a:extLst>
                </p:cNvPr>
                <p:cNvPicPr/>
                <p:nvPr/>
              </p:nvPicPr>
              <p:blipFill>
                <a:blip r:embed="rId25"/>
                <a:stretch>
                  <a:fillRect/>
                </a:stretch>
              </p:blipFill>
              <p:spPr>
                <a:xfrm>
                  <a:off x="4029910" y="208903"/>
                  <a:ext cx="50832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 name="Ink 6">
                  <a:extLst>
                    <a:ext uri="{FF2B5EF4-FFF2-40B4-BE49-F238E27FC236}">
                      <a16:creationId xmlns:a16="http://schemas.microsoft.com/office/drawing/2014/main" id="{77E7B2E5-DDC7-3F40-9FB4-96144156C420}"/>
                    </a:ext>
                  </a:extLst>
                </p14:cNvPr>
                <p14:cNvContentPartPr/>
                <p14:nvPr/>
              </p14:nvContentPartPr>
              <p14:xfrm>
                <a:off x="4995070" y="281623"/>
                <a:ext cx="234720" cy="371880"/>
              </p14:xfrm>
            </p:contentPart>
          </mc:Choice>
          <mc:Fallback>
            <p:pic>
              <p:nvPicPr>
                <p:cNvPr id="7" name="Ink 6">
                  <a:extLst>
                    <a:ext uri="{FF2B5EF4-FFF2-40B4-BE49-F238E27FC236}">
                      <a16:creationId xmlns:a16="http://schemas.microsoft.com/office/drawing/2014/main" id="{77E7B2E5-DDC7-3F40-9FB4-96144156C420}"/>
                    </a:ext>
                  </a:extLst>
                </p:cNvPr>
                <p:cNvPicPr/>
                <p:nvPr/>
              </p:nvPicPr>
              <p:blipFill>
                <a:blip r:embed="rId27"/>
                <a:stretch>
                  <a:fillRect/>
                </a:stretch>
              </p:blipFill>
              <p:spPr>
                <a:xfrm>
                  <a:off x="4979950" y="266143"/>
                  <a:ext cx="26532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 name="Ink 8">
                  <a:extLst>
                    <a:ext uri="{FF2B5EF4-FFF2-40B4-BE49-F238E27FC236}">
                      <a16:creationId xmlns:a16="http://schemas.microsoft.com/office/drawing/2014/main" id="{7BF2CD33-C221-4240-95C1-086BA11E3C8E}"/>
                    </a:ext>
                  </a:extLst>
                </p14:cNvPr>
                <p14:cNvContentPartPr/>
                <p14:nvPr/>
              </p14:nvContentPartPr>
              <p14:xfrm>
                <a:off x="6172630" y="517423"/>
                <a:ext cx="283680" cy="11880"/>
              </p14:xfrm>
            </p:contentPart>
          </mc:Choice>
          <mc:Fallback>
            <p:pic>
              <p:nvPicPr>
                <p:cNvPr id="9" name="Ink 8">
                  <a:extLst>
                    <a:ext uri="{FF2B5EF4-FFF2-40B4-BE49-F238E27FC236}">
                      <a16:creationId xmlns:a16="http://schemas.microsoft.com/office/drawing/2014/main" id="{7BF2CD33-C221-4240-95C1-086BA11E3C8E}"/>
                    </a:ext>
                  </a:extLst>
                </p:cNvPr>
                <p:cNvPicPr/>
                <p:nvPr/>
              </p:nvPicPr>
              <p:blipFill>
                <a:blip r:embed="rId29"/>
                <a:stretch>
                  <a:fillRect/>
                </a:stretch>
              </p:blipFill>
              <p:spPr>
                <a:xfrm>
                  <a:off x="6157510" y="501943"/>
                  <a:ext cx="313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 name="Ink 9">
                  <a:extLst>
                    <a:ext uri="{FF2B5EF4-FFF2-40B4-BE49-F238E27FC236}">
                      <a16:creationId xmlns:a16="http://schemas.microsoft.com/office/drawing/2014/main" id="{B3E81F41-CDE3-6C44-BB86-1194A798E5A5}"/>
                    </a:ext>
                  </a:extLst>
                </p14:cNvPr>
                <p14:cNvContentPartPr/>
                <p14:nvPr/>
              </p14:nvContentPartPr>
              <p14:xfrm>
                <a:off x="6146350" y="736663"/>
                <a:ext cx="320400" cy="67680"/>
              </p14:xfrm>
            </p:contentPart>
          </mc:Choice>
          <mc:Fallback>
            <p:pic>
              <p:nvPicPr>
                <p:cNvPr id="10" name="Ink 9">
                  <a:extLst>
                    <a:ext uri="{FF2B5EF4-FFF2-40B4-BE49-F238E27FC236}">
                      <a16:creationId xmlns:a16="http://schemas.microsoft.com/office/drawing/2014/main" id="{B3E81F41-CDE3-6C44-BB86-1194A798E5A5}"/>
                    </a:ext>
                  </a:extLst>
                </p:cNvPr>
                <p:cNvPicPr/>
                <p:nvPr/>
              </p:nvPicPr>
              <p:blipFill>
                <a:blip r:embed="rId31"/>
                <a:stretch>
                  <a:fillRect/>
                </a:stretch>
              </p:blipFill>
              <p:spPr>
                <a:xfrm>
                  <a:off x="6131230" y="721543"/>
                  <a:ext cx="3506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 name="Ink 10">
                  <a:extLst>
                    <a:ext uri="{FF2B5EF4-FFF2-40B4-BE49-F238E27FC236}">
                      <a16:creationId xmlns:a16="http://schemas.microsoft.com/office/drawing/2014/main" id="{D67FF3E1-F94B-E04E-A6A5-28691E2CB0BA}"/>
                    </a:ext>
                  </a:extLst>
                </p14:cNvPr>
                <p14:cNvContentPartPr/>
                <p14:nvPr/>
              </p14:nvContentPartPr>
              <p14:xfrm>
                <a:off x="7013950" y="269383"/>
                <a:ext cx="271080" cy="313560"/>
              </p14:xfrm>
            </p:contentPart>
          </mc:Choice>
          <mc:Fallback>
            <p:pic>
              <p:nvPicPr>
                <p:cNvPr id="11" name="Ink 10">
                  <a:extLst>
                    <a:ext uri="{FF2B5EF4-FFF2-40B4-BE49-F238E27FC236}">
                      <a16:creationId xmlns:a16="http://schemas.microsoft.com/office/drawing/2014/main" id="{D67FF3E1-F94B-E04E-A6A5-28691E2CB0BA}"/>
                    </a:ext>
                  </a:extLst>
                </p:cNvPr>
                <p:cNvPicPr/>
                <p:nvPr/>
              </p:nvPicPr>
              <p:blipFill>
                <a:blip r:embed="rId33"/>
                <a:stretch>
                  <a:fillRect/>
                </a:stretch>
              </p:blipFill>
              <p:spPr>
                <a:xfrm>
                  <a:off x="6998470" y="254263"/>
                  <a:ext cx="3016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2" name="Ink 11">
                  <a:extLst>
                    <a:ext uri="{FF2B5EF4-FFF2-40B4-BE49-F238E27FC236}">
                      <a16:creationId xmlns:a16="http://schemas.microsoft.com/office/drawing/2014/main" id="{044D5459-9B47-864E-A82F-FEEAE8F00CF4}"/>
                    </a:ext>
                  </a:extLst>
                </p14:cNvPr>
                <p14:cNvContentPartPr/>
                <p14:nvPr/>
              </p14:nvContentPartPr>
              <p14:xfrm>
                <a:off x="7336150" y="394663"/>
                <a:ext cx="209520" cy="150840"/>
              </p14:xfrm>
            </p:contentPart>
          </mc:Choice>
          <mc:Fallback>
            <p:pic>
              <p:nvPicPr>
                <p:cNvPr id="12" name="Ink 11">
                  <a:extLst>
                    <a:ext uri="{FF2B5EF4-FFF2-40B4-BE49-F238E27FC236}">
                      <a16:creationId xmlns:a16="http://schemas.microsoft.com/office/drawing/2014/main" id="{044D5459-9B47-864E-A82F-FEEAE8F00CF4}"/>
                    </a:ext>
                  </a:extLst>
                </p:cNvPr>
                <p:cNvPicPr/>
                <p:nvPr/>
              </p:nvPicPr>
              <p:blipFill>
                <a:blip r:embed="rId35"/>
                <a:stretch>
                  <a:fillRect/>
                </a:stretch>
              </p:blipFill>
              <p:spPr>
                <a:xfrm>
                  <a:off x="7321030" y="379183"/>
                  <a:ext cx="2401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3" name="Ink 12">
                  <a:extLst>
                    <a:ext uri="{FF2B5EF4-FFF2-40B4-BE49-F238E27FC236}">
                      <a16:creationId xmlns:a16="http://schemas.microsoft.com/office/drawing/2014/main" id="{EA2EF788-A1D8-8D44-80F9-01E3E2E61750}"/>
                    </a:ext>
                  </a:extLst>
                </p14:cNvPr>
                <p14:cNvContentPartPr/>
                <p14:nvPr/>
              </p14:nvContentPartPr>
              <p14:xfrm>
                <a:off x="7319950" y="337063"/>
                <a:ext cx="266400" cy="241920"/>
              </p14:xfrm>
            </p:contentPart>
          </mc:Choice>
          <mc:Fallback>
            <p:pic>
              <p:nvPicPr>
                <p:cNvPr id="13" name="Ink 12">
                  <a:extLst>
                    <a:ext uri="{FF2B5EF4-FFF2-40B4-BE49-F238E27FC236}">
                      <a16:creationId xmlns:a16="http://schemas.microsoft.com/office/drawing/2014/main" id="{EA2EF788-A1D8-8D44-80F9-01E3E2E61750}"/>
                    </a:ext>
                  </a:extLst>
                </p:cNvPr>
                <p:cNvPicPr/>
                <p:nvPr/>
              </p:nvPicPr>
              <p:blipFill>
                <a:blip r:embed="rId37"/>
                <a:stretch>
                  <a:fillRect/>
                </a:stretch>
              </p:blipFill>
              <p:spPr>
                <a:xfrm>
                  <a:off x="7304830" y="321943"/>
                  <a:ext cx="29700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 name="Ink 13">
                  <a:extLst>
                    <a:ext uri="{FF2B5EF4-FFF2-40B4-BE49-F238E27FC236}">
                      <a16:creationId xmlns:a16="http://schemas.microsoft.com/office/drawing/2014/main" id="{F783381B-4F12-9D48-9BE1-C2AAFE578D78}"/>
                    </a:ext>
                  </a:extLst>
                </p14:cNvPr>
                <p14:cNvContentPartPr/>
                <p14:nvPr/>
              </p14:nvContentPartPr>
              <p14:xfrm>
                <a:off x="7749430" y="225103"/>
                <a:ext cx="680760" cy="295920"/>
              </p14:xfrm>
            </p:contentPart>
          </mc:Choice>
          <mc:Fallback>
            <p:pic>
              <p:nvPicPr>
                <p:cNvPr id="14" name="Ink 13">
                  <a:extLst>
                    <a:ext uri="{FF2B5EF4-FFF2-40B4-BE49-F238E27FC236}">
                      <a16:creationId xmlns:a16="http://schemas.microsoft.com/office/drawing/2014/main" id="{F783381B-4F12-9D48-9BE1-C2AAFE578D78}"/>
                    </a:ext>
                  </a:extLst>
                </p:cNvPr>
                <p:cNvPicPr/>
                <p:nvPr/>
              </p:nvPicPr>
              <p:blipFill>
                <a:blip r:embed="rId39"/>
                <a:stretch>
                  <a:fillRect/>
                </a:stretch>
              </p:blipFill>
              <p:spPr>
                <a:xfrm>
                  <a:off x="7734310" y="209623"/>
                  <a:ext cx="7113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 name="Ink 14">
                  <a:extLst>
                    <a:ext uri="{FF2B5EF4-FFF2-40B4-BE49-F238E27FC236}">
                      <a16:creationId xmlns:a16="http://schemas.microsoft.com/office/drawing/2014/main" id="{B77CA657-1BBF-2F4B-AB21-E961F386FDA0}"/>
                    </a:ext>
                  </a:extLst>
                </p14:cNvPr>
                <p14:cNvContentPartPr/>
                <p14:nvPr/>
              </p14:nvContentPartPr>
              <p14:xfrm>
                <a:off x="8772910" y="202783"/>
                <a:ext cx="54000" cy="299160"/>
              </p14:xfrm>
            </p:contentPart>
          </mc:Choice>
          <mc:Fallback>
            <p:pic>
              <p:nvPicPr>
                <p:cNvPr id="15" name="Ink 14">
                  <a:extLst>
                    <a:ext uri="{FF2B5EF4-FFF2-40B4-BE49-F238E27FC236}">
                      <a16:creationId xmlns:a16="http://schemas.microsoft.com/office/drawing/2014/main" id="{B77CA657-1BBF-2F4B-AB21-E961F386FDA0}"/>
                    </a:ext>
                  </a:extLst>
                </p:cNvPr>
                <p:cNvPicPr/>
                <p:nvPr/>
              </p:nvPicPr>
              <p:blipFill>
                <a:blip r:embed="rId41"/>
                <a:stretch>
                  <a:fillRect/>
                </a:stretch>
              </p:blipFill>
              <p:spPr>
                <a:xfrm>
                  <a:off x="8757790" y="187663"/>
                  <a:ext cx="846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6" name="Ink 15">
                  <a:extLst>
                    <a:ext uri="{FF2B5EF4-FFF2-40B4-BE49-F238E27FC236}">
                      <a16:creationId xmlns:a16="http://schemas.microsoft.com/office/drawing/2014/main" id="{0FFFFFE0-DA98-3C45-A2AB-D4AC4FC2EF51}"/>
                    </a:ext>
                  </a:extLst>
                </p14:cNvPr>
                <p14:cNvContentPartPr/>
                <p14:nvPr/>
              </p14:nvContentPartPr>
              <p14:xfrm>
                <a:off x="8744830" y="148423"/>
                <a:ext cx="743400" cy="370080"/>
              </p14:xfrm>
            </p:contentPart>
          </mc:Choice>
          <mc:Fallback>
            <p:pic>
              <p:nvPicPr>
                <p:cNvPr id="16" name="Ink 15">
                  <a:extLst>
                    <a:ext uri="{FF2B5EF4-FFF2-40B4-BE49-F238E27FC236}">
                      <a16:creationId xmlns:a16="http://schemas.microsoft.com/office/drawing/2014/main" id="{0FFFFFE0-DA98-3C45-A2AB-D4AC4FC2EF51}"/>
                    </a:ext>
                  </a:extLst>
                </p:cNvPr>
                <p:cNvPicPr/>
                <p:nvPr/>
              </p:nvPicPr>
              <p:blipFill>
                <a:blip r:embed="rId43"/>
                <a:stretch>
                  <a:fillRect/>
                </a:stretch>
              </p:blipFill>
              <p:spPr>
                <a:xfrm>
                  <a:off x="8729350" y="132943"/>
                  <a:ext cx="77400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 name="Ink 16">
                  <a:extLst>
                    <a:ext uri="{FF2B5EF4-FFF2-40B4-BE49-F238E27FC236}">
                      <a16:creationId xmlns:a16="http://schemas.microsoft.com/office/drawing/2014/main" id="{0406DB21-5D57-594B-82BD-DD7173C20AF8}"/>
                    </a:ext>
                  </a:extLst>
                </p14:cNvPr>
                <p14:cNvContentPartPr/>
                <p14:nvPr/>
              </p14:nvContentPartPr>
              <p14:xfrm>
                <a:off x="9361510" y="236983"/>
                <a:ext cx="938520" cy="285120"/>
              </p14:xfrm>
            </p:contentPart>
          </mc:Choice>
          <mc:Fallback>
            <p:pic>
              <p:nvPicPr>
                <p:cNvPr id="17" name="Ink 16">
                  <a:extLst>
                    <a:ext uri="{FF2B5EF4-FFF2-40B4-BE49-F238E27FC236}">
                      <a16:creationId xmlns:a16="http://schemas.microsoft.com/office/drawing/2014/main" id="{0406DB21-5D57-594B-82BD-DD7173C20AF8}"/>
                    </a:ext>
                  </a:extLst>
                </p:cNvPr>
                <p:cNvPicPr/>
                <p:nvPr/>
              </p:nvPicPr>
              <p:blipFill>
                <a:blip r:embed="rId45"/>
                <a:stretch>
                  <a:fillRect/>
                </a:stretch>
              </p:blipFill>
              <p:spPr>
                <a:xfrm>
                  <a:off x="9346390" y="221863"/>
                  <a:ext cx="9691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 name="Ink 17">
                  <a:extLst>
                    <a:ext uri="{FF2B5EF4-FFF2-40B4-BE49-F238E27FC236}">
                      <a16:creationId xmlns:a16="http://schemas.microsoft.com/office/drawing/2014/main" id="{B433E048-E380-A241-8EF4-A97CA8EF67FE}"/>
                    </a:ext>
                  </a:extLst>
                </p14:cNvPr>
                <p14:cNvContentPartPr/>
                <p14:nvPr/>
              </p14:nvContentPartPr>
              <p14:xfrm>
                <a:off x="10007710" y="239143"/>
                <a:ext cx="60480" cy="3960"/>
              </p14:xfrm>
            </p:contentPart>
          </mc:Choice>
          <mc:Fallback>
            <p:pic>
              <p:nvPicPr>
                <p:cNvPr id="18" name="Ink 17">
                  <a:extLst>
                    <a:ext uri="{FF2B5EF4-FFF2-40B4-BE49-F238E27FC236}">
                      <a16:creationId xmlns:a16="http://schemas.microsoft.com/office/drawing/2014/main" id="{B433E048-E380-A241-8EF4-A97CA8EF67FE}"/>
                    </a:ext>
                  </a:extLst>
                </p:cNvPr>
                <p:cNvPicPr/>
                <p:nvPr/>
              </p:nvPicPr>
              <p:blipFill>
                <a:blip r:embed="rId47"/>
                <a:stretch>
                  <a:fillRect/>
                </a:stretch>
              </p:blipFill>
              <p:spPr>
                <a:xfrm>
                  <a:off x="9992230" y="224023"/>
                  <a:ext cx="907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 name="Ink 18">
                  <a:extLst>
                    <a:ext uri="{FF2B5EF4-FFF2-40B4-BE49-F238E27FC236}">
                      <a16:creationId xmlns:a16="http://schemas.microsoft.com/office/drawing/2014/main" id="{F8399C4A-15AB-FB48-AEAB-962E70D08824}"/>
                    </a:ext>
                  </a:extLst>
                </p14:cNvPr>
                <p14:cNvContentPartPr/>
                <p14:nvPr/>
              </p14:nvContentPartPr>
              <p14:xfrm>
                <a:off x="10618990" y="211783"/>
                <a:ext cx="439920" cy="315720"/>
              </p14:xfrm>
            </p:contentPart>
          </mc:Choice>
          <mc:Fallback>
            <p:pic>
              <p:nvPicPr>
                <p:cNvPr id="19" name="Ink 18">
                  <a:extLst>
                    <a:ext uri="{FF2B5EF4-FFF2-40B4-BE49-F238E27FC236}">
                      <a16:creationId xmlns:a16="http://schemas.microsoft.com/office/drawing/2014/main" id="{F8399C4A-15AB-FB48-AEAB-962E70D08824}"/>
                    </a:ext>
                  </a:extLst>
                </p:cNvPr>
                <p:cNvPicPr/>
                <p:nvPr/>
              </p:nvPicPr>
              <p:blipFill>
                <a:blip r:embed="rId49"/>
                <a:stretch>
                  <a:fillRect/>
                </a:stretch>
              </p:blipFill>
              <p:spPr>
                <a:xfrm>
                  <a:off x="10603510" y="196303"/>
                  <a:ext cx="47016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 name="Ink 19">
                  <a:extLst>
                    <a:ext uri="{FF2B5EF4-FFF2-40B4-BE49-F238E27FC236}">
                      <a16:creationId xmlns:a16="http://schemas.microsoft.com/office/drawing/2014/main" id="{8E2C2B2E-805D-044C-849D-3C06F92BFF76}"/>
                    </a:ext>
                  </a:extLst>
                </p14:cNvPr>
                <p14:cNvContentPartPr/>
                <p14:nvPr/>
              </p14:nvContentPartPr>
              <p14:xfrm>
                <a:off x="11340070" y="191983"/>
                <a:ext cx="329040" cy="408240"/>
              </p14:xfrm>
            </p:contentPart>
          </mc:Choice>
          <mc:Fallback>
            <p:pic>
              <p:nvPicPr>
                <p:cNvPr id="20" name="Ink 19">
                  <a:extLst>
                    <a:ext uri="{FF2B5EF4-FFF2-40B4-BE49-F238E27FC236}">
                      <a16:creationId xmlns:a16="http://schemas.microsoft.com/office/drawing/2014/main" id="{8E2C2B2E-805D-044C-849D-3C06F92BFF76}"/>
                    </a:ext>
                  </a:extLst>
                </p:cNvPr>
                <p:cNvPicPr/>
                <p:nvPr/>
              </p:nvPicPr>
              <p:blipFill>
                <a:blip r:embed="rId51"/>
                <a:stretch>
                  <a:fillRect/>
                </a:stretch>
              </p:blipFill>
              <p:spPr>
                <a:xfrm>
                  <a:off x="11324950" y="176503"/>
                  <a:ext cx="35928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2" name="Ink 21">
                  <a:extLst>
                    <a:ext uri="{FF2B5EF4-FFF2-40B4-BE49-F238E27FC236}">
                      <a16:creationId xmlns:a16="http://schemas.microsoft.com/office/drawing/2014/main" id="{227004C0-6BE7-DF46-BD8F-5ACE03B6900C}"/>
                    </a:ext>
                  </a:extLst>
                </p14:cNvPr>
                <p14:cNvContentPartPr/>
                <p14:nvPr/>
              </p14:nvContentPartPr>
              <p14:xfrm>
                <a:off x="7069030" y="728743"/>
                <a:ext cx="2827080" cy="103320"/>
              </p14:xfrm>
            </p:contentPart>
          </mc:Choice>
          <mc:Fallback>
            <p:pic>
              <p:nvPicPr>
                <p:cNvPr id="22" name="Ink 21">
                  <a:extLst>
                    <a:ext uri="{FF2B5EF4-FFF2-40B4-BE49-F238E27FC236}">
                      <a16:creationId xmlns:a16="http://schemas.microsoft.com/office/drawing/2014/main" id="{227004C0-6BE7-DF46-BD8F-5ACE03B6900C}"/>
                    </a:ext>
                  </a:extLst>
                </p:cNvPr>
                <p:cNvPicPr/>
                <p:nvPr/>
              </p:nvPicPr>
              <p:blipFill>
                <a:blip r:embed="rId53"/>
                <a:stretch>
                  <a:fillRect/>
                </a:stretch>
              </p:blipFill>
              <p:spPr>
                <a:xfrm>
                  <a:off x="7053910" y="713263"/>
                  <a:ext cx="28576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3" name="Ink 22">
                  <a:extLst>
                    <a:ext uri="{FF2B5EF4-FFF2-40B4-BE49-F238E27FC236}">
                      <a16:creationId xmlns:a16="http://schemas.microsoft.com/office/drawing/2014/main" id="{74C38402-DF4A-E943-BF9F-C19D624CAF12}"/>
                    </a:ext>
                  </a:extLst>
                </p14:cNvPr>
                <p14:cNvContentPartPr/>
                <p14:nvPr/>
              </p14:nvContentPartPr>
              <p14:xfrm>
                <a:off x="6798670" y="708943"/>
                <a:ext cx="2795040" cy="153000"/>
              </p14:xfrm>
            </p:contentPart>
          </mc:Choice>
          <mc:Fallback>
            <p:pic>
              <p:nvPicPr>
                <p:cNvPr id="23" name="Ink 22">
                  <a:extLst>
                    <a:ext uri="{FF2B5EF4-FFF2-40B4-BE49-F238E27FC236}">
                      <a16:creationId xmlns:a16="http://schemas.microsoft.com/office/drawing/2014/main" id="{74C38402-DF4A-E943-BF9F-C19D624CAF12}"/>
                    </a:ext>
                  </a:extLst>
                </p:cNvPr>
                <p:cNvPicPr/>
                <p:nvPr/>
              </p:nvPicPr>
              <p:blipFill>
                <a:blip r:embed="rId55"/>
                <a:stretch>
                  <a:fillRect/>
                </a:stretch>
              </p:blipFill>
              <p:spPr>
                <a:xfrm>
                  <a:off x="6783550" y="693823"/>
                  <a:ext cx="2825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4" name="Ink 23">
                  <a:extLst>
                    <a:ext uri="{FF2B5EF4-FFF2-40B4-BE49-F238E27FC236}">
                      <a16:creationId xmlns:a16="http://schemas.microsoft.com/office/drawing/2014/main" id="{D26E4031-B593-BC48-96D3-6DF95FC46E6D}"/>
                    </a:ext>
                  </a:extLst>
                </p14:cNvPr>
                <p14:cNvContentPartPr/>
                <p14:nvPr/>
              </p14:nvContentPartPr>
              <p14:xfrm>
                <a:off x="7024750" y="809023"/>
                <a:ext cx="3035160" cy="60120"/>
              </p14:xfrm>
            </p:contentPart>
          </mc:Choice>
          <mc:Fallback>
            <p:pic>
              <p:nvPicPr>
                <p:cNvPr id="24" name="Ink 23">
                  <a:extLst>
                    <a:ext uri="{FF2B5EF4-FFF2-40B4-BE49-F238E27FC236}">
                      <a16:creationId xmlns:a16="http://schemas.microsoft.com/office/drawing/2014/main" id="{D26E4031-B593-BC48-96D3-6DF95FC46E6D}"/>
                    </a:ext>
                  </a:extLst>
                </p:cNvPr>
                <p:cNvPicPr/>
                <p:nvPr/>
              </p:nvPicPr>
              <p:blipFill>
                <a:blip r:embed="rId57"/>
                <a:stretch>
                  <a:fillRect/>
                </a:stretch>
              </p:blipFill>
              <p:spPr>
                <a:xfrm>
                  <a:off x="7009270" y="793903"/>
                  <a:ext cx="30657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5" name="Ink 24">
                  <a:extLst>
                    <a:ext uri="{FF2B5EF4-FFF2-40B4-BE49-F238E27FC236}">
                      <a16:creationId xmlns:a16="http://schemas.microsoft.com/office/drawing/2014/main" id="{39ECF83D-4A2E-6A4B-8BC9-99510D176E6D}"/>
                    </a:ext>
                  </a:extLst>
                </p14:cNvPr>
                <p14:cNvContentPartPr/>
                <p14:nvPr/>
              </p14:nvContentPartPr>
              <p14:xfrm>
                <a:off x="7167670" y="811543"/>
                <a:ext cx="2681280" cy="33480"/>
              </p14:xfrm>
            </p:contentPart>
          </mc:Choice>
          <mc:Fallback>
            <p:pic>
              <p:nvPicPr>
                <p:cNvPr id="25" name="Ink 24">
                  <a:extLst>
                    <a:ext uri="{FF2B5EF4-FFF2-40B4-BE49-F238E27FC236}">
                      <a16:creationId xmlns:a16="http://schemas.microsoft.com/office/drawing/2014/main" id="{39ECF83D-4A2E-6A4B-8BC9-99510D176E6D}"/>
                    </a:ext>
                  </a:extLst>
                </p:cNvPr>
                <p:cNvPicPr/>
                <p:nvPr/>
              </p:nvPicPr>
              <p:blipFill>
                <a:blip r:embed="rId59"/>
                <a:stretch>
                  <a:fillRect/>
                </a:stretch>
              </p:blipFill>
              <p:spPr>
                <a:xfrm>
                  <a:off x="7152190" y="796063"/>
                  <a:ext cx="27118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BB0CC828-7D43-2B48-9B8D-32B08CD019E2}"/>
                    </a:ext>
                  </a:extLst>
                </p14:cNvPr>
                <p14:cNvContentPartPr/>
                <p14:nvPr/>
              </p14:nvContentPartPr>
              <p14:xfrm>
                <a:off x="7883710" y="890023"/>
                <a:ext cx="528840" cy="404280"/>
              </p14:xfrm>
            </p:contentPart>
          </mc:Choice>
          <mc:Fallback>
            <p:pic>
              <p:nvPicPr>
                <p:cNvPr id="34" name="Ink 33">
                  <a:extLst>
                    <a:ext uri="{FF2B5EF4-FFF2-40B4-BE49-F238E27FC236}">
                      <a16:creationId xmlns:a16="http://schemas.microsoft.com/office/drawing/2014/main" id="{BB0CC828-7D43-2B48-9B8D-32B08CD019E2}"/>
                    </a:ext>
                  </a:extLst>
                </p:cNvPr>
                <p:cNvPicPr/>
                <p:nvPr/>
              </p:nvPicPr>
              <p:blipFill>
                <a:blip r:embed="rId61"/>
                <a:stretch>
                  <a:fillRect/>
                </a:stretch>
              </p:blipFill>
              <p:spPr>
                <a:xfrm>
                  <a:off x="7868590" y="874903"/>
                  <a:ext cx="55944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6E22490E-81E8-D34A-B137-5D783570EBD1}"/>
                    </a:ext>
                  </a:extLst>
                </p14:cNvPr>
                <p14:cNvContentPartPr/>
                <p14:nvPr/>
              </p14:nvContentPartPr>
              <p14:xfrm>
                <a:off x="7844470" y="913783"/>
                <a:ext cx="637560" cy="457560"/>
              </p14:xfrm>
            </p:contentPart>
          </mc:Choice>
          <mc:Fallback>
            <p:pic>
              <p:nvPicPr>
                <p:cNvPr id="35" name="Ink 34">
                  <a:extLst>
                    <a:ext uri="{FF2B5EF4-FFF2-40B4-BE49-F238E27FC236}">
                      <a16:creationId xmlns:a16="http://schemas.microsoft.com/office/drawing/2014/main" id="{6E22490E-81E8-D34A-B137-5D783570EBD1}"/>
                    </a:ext>
                  </a:extLst>
                </p:cNvPr>
                <p:cNvPicPr/>
                <p:nvPr/>
              </p:nvPicPr>
              <p:blipFill>
                <a:blip r:embed="rId63"/>
                <a:stretch>
                  <a:fillRect/>
                </a:stretch>
              </p:blipFill>
              <p:spPr>
                <a:xfrm>
                  <a:off x="7829350" y="898663"/>
                  <a:ext cx="66816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592D6300-5AF4-9342-BEC4-4EF210307D92}"/>
                    </a:ext>
                  </a:extLst>
                </p14:cNvPr>
                <p14:cNvContentPartPr/>
                <p14:nvPr/>
              </p14:nvContentPartPr>
              <p14:xfrm>
                <a:off x="2232430" y="933583"/>
                <a:ext cx="1255680" cy="113040"/>
              </p14:xfrm>
            </p:contentPart>
          </mc:Choice>
          <mc:Fallback>
            <p:pic>
              <p:nvPicPr>
                <p:cNvPr id="39" name="Ink 38">
                  <a:extLst>
                    <a:ext uri="{FF2B5EF4-FFF2-40B4-BE49-F238E27FC236}">
                      <a16:creationId xmlns:a16="http://schemas.microsoft.com/office/drawing/2014/main" id="{592D6300-5AF4-9342-BEC4-4EF210307D92}"/>
                    </a:ext>
                  </a:extLst>
                </p:cNvPr>
                <p:cNvPicPr/>
                <p:nvPr/>
              </p:nvPicPr>
              <p:blipFill>
                <a:blip r:embed="rId65"/>
                <a:stretch>
                  <a:fillRect/>
                </a:stretch>
              </p:blipFill>
              <p:spPr>
                <a:xfrm>
                  <a:off x="2217310" y="918103"/>
                  <a:ext cx="1286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CBFD9622-48AC-3942-A81E-49F262B1C336}"/>
                    </a:ext>
                  </a:extLst>
                </p14:cNvPr>
                <p14:cNvContentPartPr/>
                <p14:nvPr/>
              </p14:nvContentPartPr>
              <p14:xfrm>
                <a:off x="1949830" y="988303"/>
                <a:ext cx="1367640" cy="175680"/>
              </p14:xfrm>
            </p:contentPart>
          </mc:Choice>
          <mc:Fallback>
            <p:pic>
              <p:nvPicPr>
                <p:cNvPr id="40" name="Ink 39">
                  <a:extLst>
                    <a:ext uri="{FF2B5EF4-FFF2-40B4-BE49-F238E27FC236}">
                      <a16:creationId xmlns:a16="http://schemas.microsoft.com/office/drawing/2014/main" id="{CBFD9622-48AC-3942-A81E-49F262B1C336}"/>
                    </a:ext>
                  </a:extLst>
                </p:cNvPr>
                <p:cNvPicPr/>
                <p:nvPr/>
              </p:nvPicPr>
              <p:blipFill>
                <a:blip r:embed="rId67"/>
                <a:stretch>
                  <a:fillRect/>
                </a:stretch>
              </p:blipFill>
              <p:spPr>
                <a:xfrm>
                  <a:off x="1934350" y="972823"/>
                  <a:ext cx="13982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D1944CBB-53B2-7D47-A35C-899A8A3F14EA}"/>
                    </a:ext>
                  </a:extLst>
                </p14:cNvPr>
                <p14:cNvContentPartPr/>
                <p14:nvPr/>
              </p14:nvContentPartPr>
              <p14:xfrm>
                <a:off x="7282510" y="806503"/>
                <a:ext cx="832320" cy="41760"/>
              </p14:xfrm>
            </p:contentPart>
          </mc:Choice>
          <mc:Fallback>
            <p:pic>
              <p:nvPicPr>
                <p:cNvPr id="41" name="Ink 40">
                  <a:extLst>
                    <a:ext uri="{FF2B5EF4-FFF2-40B4-BE49-F238E27FC236}">
                      <a16:creationId xmlns:a16="http://schemas.microsoft.com/office/drawing/2014/main" id="{D1944CBB-53B2-7D47-A35C-899A8A3F14EA}"/>
                    </a:ext>
                  </a:extLst>
                </p:cNvPr>
                <p:cNvPicPr/>
                <p:nvPr/>
              </p:nvPicPr>
              <p:blipFill>
                <a:blip r:embed="rId69"/>
                <a:stretch>
                  <a:fillRect/>
                </a:stretch>
              </p:blipFill>
              <p:spPr>
                <a:xfrm>
                  <a:off x="7267030" y="791383"/>
                  <a:ext cx="8629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CDCE6030-1A27-814D-B74A-39B3B0D650F1}"/>
                    </a:ext>
                  </a:extLst>
                </p14:cNvPr>
                <p14:cNvContentPartPr/>
                <p14:nvPr/>
              </p14:nvContentPartPr>
              <p14:xfrm>
                <a:off x="7359550" y="926383"/>
                <a:ext cx="1357200" cy="80280"/>
              </p14:xfrm>
            </p:contentPart>
          </mc:Choice>
          <mc:Fallback>
            <p:pic>
              <p:nvPicPr>
                <p:cNvPr id="42" name="Ink 41">
                  <a:extLst>
                    <a:ext uri="{FF2B5EF4-FFF2-40B4-BE49-F238E27FC236}">
                      <a16:creationId xmlns:a16="http://schemas.microsoft.com/office/drawing/2014/main" id="{CDCE6030-1A27-814D-B74A-39B3B0D650F1}"/>
                    </a:ext>
                  </a:extLst>
                </p:cNvPr>
                <p:cNvPicPr/>
                <p:nvPr/>
              </p:nvPicPr>
              <p:blipFill>
                <a:blip r:embed="rId71"/>
                <a:stretch>
                  <a:fillRect/>
                </a:stretch>
              </p:blipFill>
              <p:spPr>
                <a:xfrm>
                  <a:off x="7344430" y="911263"/>
                  <a:ext cx="1387800" cy="110520"/>
                </a:xfrm>
                <a:prstGeom prst="rect">
                  <a:avLst/>
                </a:prstGeom>
              </p:spPr>
            </p:pic>
          </mc:Fallback>
        </mc:AlternateContent>
      </p:grpSp>
    </p:spTree>
    <p:extLst>
      <p:ext uri="{BB962C8B-B14F-4D97-AF65-F5344CB8AC3E}">
        <p14:creationId xmlns:p14="http://schemas.microsoft.com/office/powerpoint/2010/main" val="3477036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C64DC72-6587-BC40-8299-1DADC03C8C28}"/>
                  </a:ext>
                </a:extLst>
              </p14:cNvPr>
              <p14:cNvContentPartPr/>
              <p14:nvPr/>
            </p14:nvContentPartPr>
            <p14:xfrm>
              <a:off x="1668310" y="1865263"/>
              <a:ext cx="3622680" cy="175680"/>
            </p14:xfrm>
          </p:contentPart>
        </mc:Choice>
        <mc:Fallback>
          <p:pic>
            <p:nvPicPr>
              <p:cNvPr id="3" name="Ink 2">
                <a:extLst>
                  <a:ext uri="{FF2B5EF4-FFF2-40B4-BE49-F238E27FC236}">
                    <a16:creationId xmlns:a16="http://schemas.microsoft.com/office/drawing/2014/main" id="{1C64DC72-6587-BC40-8299-1DADC03C8C28}"/>
                  </a:ext>
                </a:extLst>
              </p:cNvPr>
              <p:cNvPicPr/>
              <p:nvPr/>
            </p:nvPicPr>
            <p:blipFill>
              <a:blip r:embed="rId3"/>
              <a:stretch>
                <a:fillRect/>
              </a:stretch>
            </p:blipFill>
            <p:spPr>
              <a:xfrm>
                <a:off x="1653190" y="1850143"/>
                <a:ext cx="36532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1" name="Ink 30">
                <a:extLst>
                  <a:ext uri="{FF2B5EF4-FFF2-40B4-BE49-F238E27FC236}">
                    <a16:creationId xmlns:a16="http://schemas.microsoft.com/office/drawing/2014/main" id="{D7FCB084-968C-7A49-B63F-E3FB787E6B02}"/>
                  </a:ext>
                </a:extLst>
              </p14:cNvPr>
              <p14:cNvContentPartPr/>
              <p14:nvPr/>
            </p14:nvContentPartPr>
            <p14:xfrm>
              <a:off x="3661630" y="5657863"/>
              <a:ext cx="67680" cy="90000"/>
            </p14:xfrm>
          </p:contentPart>
        </mc:Choice>
        <mc:Fallback>
          <p:pic>
            <p:nvPicPr>
              <p:cNvPr id="31" name="Ink 30">
                <a:extLst>
                  <a:ext uri="{FF2B5EF4-FFF2-40B4-BE49-F238E27FC236}">
                    <a16:creationId xmlns:a16="http://schemas.microsoft.com/office/drawing/2014/main" id="{D7FCB084-968C-7A49-B63F-E3FB787E6B02}"/>
                  </a:ext>
                </a:extLst>
              </p:cNvPr>
              <p:cNvPicPr/>
              <p:nvPr/>
            </p:nvPicPr>
            <p:blipFill>
              <a:blip r:embed="rId5"/>
              <a:stretch>
                <a:fillRect/>
              </a:stretch>
            </p:blipFill>
            <p:spPr>
              <a:xfrm>
                <a:off x="3646510" y="5642383"/>
                <a:ext cx="982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EB9A32C-CB64-9846-8AF6-EBE7A520DABB}"/>
                  </a:ext>
                </a:extLst>
              </p14:cNvPr>
              <p14:cNvContentPartPr/>
              <p14:nvPr/>
            </p14:nvContentPartPr>
            <p14:xfrm>
              <a:off x="1526830" y="2515063"/>
              <a:ext cx="2047320" cy="73440"/>
            </p14:xfrm>
          </p:contentPart>
        </mc:Choice>
        <mc:Fallback>
          <p:pic>
            <p:nvPicPr>
              <p:cNvPr id="7" name="Ink 6">
                <a:extLst>
                  <a:ext uri="{FF2B5EF4-FFF2-40B4-BE49-F238E27FC236}">
                    <a16:creationId xmlns:a16="http://schemas.microsoft.com/office/drawing/2014/main" id="{2EB9A32C-CB64-9846-8AF6-EBE7A520DABB}"/>
                  </a:ext>
                </a:extLst>
              </p:cNvPr>
              <p:cNvPicPr/>
              <p:nvPr/>
            </p:nvPicPr>
            <p:blipFill>
              <a:blip r:embed="rId7"/>
              <a:stretch>
                <a:fillRect/>
              </a:stretch>
            </p:blipFill>
            <p:spPr>
              <a:xfrm>
                <a:off x="1511710" y="2499943"/>
                <a:ext cx="2077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2D723D78-1D73-0247-AACB-FB9AC89FD7DC}"/>
                  </a:ext>
                </a:extLst>
              </p14:cNvPr>
              <p14:cNvContentPartPr/>
              <p14:nvPr/>
            </p14:nvContentPartPr>
            <p14:xfrm>
              <a:off x="3502510" y="2412103"/>
              <a:ext cx="1160640" cy="103320"/>
            </p14:xfrm>
          </p:contentPart>
        </mc:Choice>
        <mc:Fallback>
          <p:pic>
            <p:nvPicPr>
              <p:cNvPr id="8" name="Ink 7">
                <a:extLst>
                  <a:ext uri="{FF2B5EF4-FFF2-40B4-BE49-F238E27FC236}">
                    <a16:creationId xmlns:a16="http://schemas.microsoft.com/office/drawing/2014/main" id="{2D723D78-1D73-0247-AACB-FB9AC89FD7DC}"/>
                  </a:ext>
                </a:extLst>
              </p:cNvPr>
              <p:cNvPicPr/>
              <p:nvPr/>
            </p:nvPicPr>
            <p:blipFill>
              <a:blip r:embed="rId9"/>
              <a:stretch>
                <a:fillRect/>
              </a:stretch>
            </p:blipFill>
            <p:spPr>
              <a:xfrm>
                <a:off x="3487390" y="2396983"/>
                <a:ext cx="1191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5557855A-CD2E-0941-A8B5-BC234A818896}"/>
                  </a:ext>
                </a:extLst>
              </p14:cNvPr>
              <p14:cNvContentPartPr/>
              <p14:nvPr/>
            </p14:nvContentPartPr>
            <p14:xfrm>
              <a:off x="6734950" y="2485903"/>
              <a:ext cx="1368720" cy="113400"/>
            </p14:xfrm>
          </p:contentPart>
        </mc:Choice>
        <mc:Fallback>
          <p:pic>
            <p:nvPicPr>
              <p:cNvPr id="10" name="Ink 9">
                <a:extLst>
                  <a:ext uri="{FF2B5EF4-FFF2-40B4-BE49-F238E27FC236}">
                    <a16:creationId xmlns:a16="http://schemas.microsoft.com/office/drawing/2014/main" id="{5557855A-CD2E-0941-A8B5-BC234A818896}"/>
                  </a:ext>
                </a:extLst>
              </p:cNvPr>
              <p:cNvPicPr/>
              <p:nvPr/>
            </p:nvPicPr>
            <p:blipFill>
              <a:blip r:embed="rId11"/>
              <a:stretch>
                <a:fillRect/>
              </a:stretch>
            </p:blipFill>
            <p:spPr>
              <a:xfrm>
                <a:off x="6719830" y="2470783"/>
                <a:ext cx="13989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D921681F-DC5A-674E-A550-761F11F226E7}"/>
                  </a:ext>
                </a:extLst>
              </p14:cNvPr>
              <p14:cNvContentPartPr/>
              <p14:nvPr/>
            </p14:nvContentPartPr>
            <p14:xfrm>
              <a:off x="1494070" y="2767423"/>
              <a:ext cx="765000" cy="376200"/>
            </p14:xfrm>
          </p:contentPart>
        </mc:Choice>
        <mc:Fallback>
          <p:pic>
            <p:nvPicPr>
              <p:cNvPr id="11" name="Ink 10">
                <a:extLst>
                  <a:ext uri="{FF2B5EF4-FFF2-40B4-BE49-F238E27FC236}">
                    <a16:creationId xmlns:a16="http://schemas.microsoft.com/office/drawing/2014/main" id="{D921681F-DC5A-674E-A550-761F11F226E7}"/>
                  </a:ext>
                </a:extLst>
              </p:cNvPr>
              <p:cNvPicPr/>
              <p:nvPr/>
            </p:nvPicPr>
            <p:blipFill>
              <a:blip r:embed="rId13"/>
              <a:stretch>
                <a:fillRect/>
              </a:stretch>
            </p:blipFill>
            <p:spPr>
              <a:xfrm>
                <a:off x="1478950" y="2752303"/>
                <a:ext cx="79524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Ink 42">
                <a:extLst>
                  <a:ext uri="{FF2B5EF4-FFF2-40B4-BE49-F238E27FC236}">
                    <a16:creationId xmlns:a16="http://schemas.microsoft.com/office/drawing/2014/main" id="{84922B15-2BF4-8A4D-A844-DF8C780249DB}"/>
                  </a:ext>
                </a:extLst>
              </p14:cNvPr>
              <p14:cNvContentPartPr/>
              <p14:nvPr/>
            </p14:nvContentPartPr>
            <p14:xfrm>
              <a:off x="11809510" y="5525023"/>
              <a:ext cx="53640" cy="148320"/>
            </p14:xfrm>
          </p:contentPart>
        </mc:Choice>
        <mc:Fallback>
          <p:pic>
            <p:nvPicPr>
              <p:cNvPr id="43" name="Ink 42">
                <a:extLst>
                  <a:ext uri="{FF2B5EF4-FFF2-40B4-BE49-F238E27FC236}">
                    <a16:creationId xmlns:a16="http://schemas.microsoft.com/office/drawing/2014/main" id="{84922B15-2BF4-8A4D-A844-DF8C780249DB}"/>
                  </a:ext>
                </a:extLst>
              </p:cNvPr>
              <p:cNvPicPr/>
              <p:nvPr/>
            </p:nvPicPr>
            <p:blipFill>
              <a:blip r:embed="rId15"/>
              <a:stretch>
                <a:fillRect/>
              </a:stretch>
            </p:blipFill>
            <p:spPr>
              <a:xfrm>
                <a:off x="11794390" y="5509903"/>
                <a:ext cx="838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1" name="Ink 50">
                <a:extLst>
                  <a:ext uri="{FF2B5EF4-FFF2-40B4-BE49-F238E27FC236}">
                    <a16:creationId xmlns:a16="http://schemas.microsoft.com/office/drawing/2014/main" id="{CD71C50F-AAE9-EF43-9B8C-AEB122C7421E}"/>
                  </a:ext>
                </a:extLst>
              </p14:cNvPr>
              <p14:cNvContentPartPr/>
              <p14:nvPr/>
            </p14:nvContentPartPr>
            <p14:xfrm>
              <a:off x="3655870" y="5714023"/>
              <a:ext cx="51120" cy="54000"/>
            </p14:xfrm>
          </p:contentPart>
        </mc:Choice>
        <mc:Fallback>
          <p:pic>
            <p:nvPicPr>
              <p:cNvPr id="51" name="Ink 50">
                <a:extLst>
                  <a:ext uri="{FF2B5EF4-FFF2-40B4-BE49-F238E27FC236}">
                    <a16:creationId xmlns:a16="http://schemas.microsoft.com/office/drawing/2014/main" id="{CD71C50F-AAE9-EF43-9B8C-AEB122C7421E}"/>
                  </a:ext>
                </a:extLst>
              </p:cNvPr>
              <p:cNvPicPr/>
              <p:nvPr/>
            </p:nvPicPr>
            <p:blipFill>
              <a:blip r:embed="rId17"/>
              <a:stretch>
                <a:fillRect/>
              </a:stretch>
            </p:blipFill>
            <p:spPr>
              <a:xfrm>
                <a:off x="3640390" y="5698903"/>
                <a:ext cx="81360" cy="84600"/>
              </a:xfrm>
              <a:prstGeom prst="rect">
                <a:avLst/>
              </a:prstGeom>
            </p:spPr>
          </p:pic>
        </mc:Fallback>
      </mc:AlternateContent>
      <p:grpSp>
        <p:nvGrpSpPr>
          <p:cNvPr id="86" name="Group 85">
            <a:extLst>
              <a:ext uri="{FF2B5EF4-FFF2-40B4-BE49-F238E27FC236}">
                <a16:creationId xmlns:a16="http://schemas.microsoft.com/office/drawing/2014/main" id="{8CFE21E7-3A58-AC40-91BB-8D6641F27677}"/>
              </a:ext>
            </a:extLst>
          </p:cNvPr>
          <p:cNvGrpSpPr/>
          <p:nvPr/>
        </p:nvGrpSpPr>
        <p:grpSpPr>
          <a:xfrm>
            <a:off x="4682950" y="77143"/>
            <a:ext cx="4756320" cy="1302840"/>
            <a:chOff x="4682950" y="77143"/>
            <a:chExt cx="4756320" cy="1302840"/>
          </a:xfrm>
        </p:grpSpPr>
        <mc:AlternateContent xmlns:mc="http://schemas.openxmlformats.org/markup-compatibility/2006">
          <mc:Choice xmlns:p14="http://schemas.microsoft.com/office/powerpoint/2010/main" Requires="p14">
            <p:contentPart p14:bwMode="auto" r:id="rId18">
              <p14:nvContentPartPr>
                <p14:cNvPr id="4" name="Ink 3">
                  <a:extLst>
                    <a:ext uri="{FF2B5EF4-FFF2-40B4-BE49-F238E27FC236}">
                      <a16:creationId xmlns:a16="http://schemas.microsoft.com/office/drawing/2014/main" id="{8035A99A-72E7-3F41-B414-37CA67E4A9AA}"/>
                    </a:ext>
                  </a:extLst>
                </p14:cNvPr>
                <p14:cNvContentPartPr/>
                <p14:nvPr/>
              </p14:nvContentPartPr>
              <p14:xfrm>
                <a:off x="6441190" y="368383"/>
                <a:ext cx="2860560" cy="758520"/>
              </p14:xfrm>
            </p:contentPart>
          </mc:Choice>
          <mc:Fallback>
            <p:pic>
              <p:nvPicPr>
                <p:cNvPr id="4" name="Ink 3">
                  <a:extLst>
                    <a:ext uri="{FF2B5EF4-FFF2-40B4-BE49-F238E27FC236}">
                      <a16:creationId xmlns:a16="http://schemas.microsoft.com/office/drawing/2014/main" id="{8035A99A-72E7-3F41-B414-37CA67E4A9AA}"/>
                    </a:ext>
                  </a:extLst>
                </p:cNvPr>
                <p:cNvPicPr/>
                <p:nvPr/>
              </p:nvPicPr>
              <p:blipFill>
                <a:blip r:embed="rId19"/>
                <a:stretch>
                  <a:fillRect/>
                </a:stretch>
              </p:blipFill>
              <p:spPr>
                <a:xfrm>
                  <a:off x="6426070" y="353263"/>
                  <a:ext cx="2891160" cy="789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 name="Ink 4">
                  <a:extLst>
                    <a:ext uri="{FF2B5EF4-FFF2-40B4-BE49-F238E27FC236}">
                      <a16:creationId xmlns:a16="http://schemas.microsoft.com/office/drawing/2014/main" id="{7C9CBE04-1AD8-3F41-AF0B-E1DEE1B3F589}"/>
                    </a:ext>
                  </a:extLst>
                </p14:cNvPr>
                <p14:cNvContentPartPr/>
                <p14:nvPr/>
              </p14:nvContentPartPr>
              <p14:xfrm>
                <a:off x="6666190" y="1085143"/>
                <a:ext cx="49320" cy="63360"/>
              </p14:xfrm>
            </p:contentPart>
          </mc:Choice>
          <mc:Fallback>
            <p:pic>
              <p:nvPicPr>
                <p:cNvPr id="5" name="Ink 4">
                  <a:extLst>
                    <a:ext uri="{FF2B5EF4-FFF2-40B4-BE49-F238E27FC236}">
                      <a16:creationId xmlns:a16="http://schemas.microsoft.com/office/drawing/2014/main" id="{7C9CBE04-1AD8-3F41-AF0B-E1DEE1B3F589}"/>
                    </a:ext>
                  </a:extLst>
                </p:cNvPr>
                <p:cNvPicPr/>
                <p:nvPr/>
              </p:nvPicPr>
              <p:blipFill>
                <a:blip r:embed="rId21"/>
                <a:stretch>
                  <a:fillRect/>
                </a:stretch>
              </p:blipFill>
              <p:spPr>
                <a:xfrm>
                  <a:off x="6650710" y="1069663"/>
                  <a:ext cx="79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8" name="Ink 57">
                  <a:extLst>
                    <a:ext uri="{FF2B5EF4-FFF2-40B4-BE49-F238E27FC236}">
                      <a16:creationId xmlns:a16="http://schemas.microsoft.com/office/drawing/2014/main" id="{DFE9D03C-3691-E545-BC35-A51F4C1E8A12}"/>
                    </a:ext>
                  </a:extLst>
                </p14:cNvPr>
                <p14:cNvContentPartPr/>
                <p14:nvPr/>
              </p14:nvContentPartPr>
              <p14:xfrm>
                <a:off x="4682950" y="295663"/>
                <a:ext cx="204840" cy="252720"/>
              </p14:xfrm>
            </p:contentPart>
          </mc:Choice>
          <mc:Fallback>
            <p:pic>
              <p:nvPicPr>
                <p:cNvPr id="58" name="Ink 57">
                  <a:extLst>
                    <a:ext uri="{FF2B5EF4-FFF2-40B4-BE49-F238E27FC236}">
                      <a16:creationId xmlns:a16="http://schemas.microsoft.com/office/drawing/2014/main" id="{DFE9D03C-3691-E545-BC35-A51F4C1E8A12}"/>
                    </a:ext>
                  </a:extLst>
                </p:cNvPr>
                <p:cNvPicPr/>
                <p:nvPr/>
              </p:nvPicPr>
              <p:blipFill>
                <a:blip r:embed="rId23"/>
                <a:stretch>
                  <a:fillRect/>
                </a:stretch>
              </p:blipFill>
              <p:spPr>
                <a:xfrm>
                  <a:off x="4667830" y="280543"/>
                  <a:ext cx="2354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9" name="Ink 58">
                  <a:extLst>
                    <a:ext uri="{FF2B5EF4-FFF2-40B4-BE49-F238E27FC236}">
                      <a16:creationId xmlns:a16="http://schemas.microsoft.com/office/drawing/2014/main" id="{29E1B8A0-108A-3B4F-A746-F4D9FDF4D127}"/>
                    </a:ext>
                  </a:extLst>
                </p14:cNvPr>
                <p14:cNvContentPartPr/>
                <p14:nvPr/>
              </p14:nvContentPartPr>
              <p14:xfrm>
                <a:off x="4972750" y="357943"/>
                <a:ext cx="383400" cy="177480"/>
              </p14:xfrm>
            </p:contentPart>
          </mc:Choice>
          <mc:Fallback>
            <p:pic>
              <p:nvPicPr>
                <p:cNvPr id="59" name="Ink 58">
                  <a:extLst>
                    <a:ext uri="{FF2B5EF4-FFF2-40B4-BE49-F238E27FC236}">
                      <a16:creationId xmlns:a16="http://schemas.microsoft.com/office/drawing/2014/main" id="{29E1B8A0-108A-3B4F-A746-F4D9FDF4D127}"/>
                    </a:ext>
                  </a:extLst>
                </p:cNvPr>
                <p:cNvPicPr/>
                <p:nvPr/>
              </p:nvPicPr>
              <p:blipFill>
                <a:blip r:embed="rId25"/>
                <a:stretch>
                  <a:fillRect/>
                </a:stretch>
              </p:blipFill>
              <p:spPr>
                <a:xfrm>
                  <a:off x="4957630" y="342823"/>
                  <a:ext cx="4136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0" name="Ink 59">
                  <a:extLst>
                    <a:ext uri="{FF2B5EF4-FFF2-40B4-BE49-F238E27FC236}">
                      <a16:creationId xmlns:a16="http://schemas.microsoft.com/office/drawing/2014/main" id="{A88DE4EF-27DE-074A-B9A7-1EC590148CB0}"/>
                    </a:ext>
                  </a:extLst>
                </p14:cNvPr>
                <p14:cNvContentPartPr/>
                <p14:nvPr/>
              </p14:nvContentPartPr>
              <p14:xfrm>
                <a:off x="5513830" y="338143"/>
                <a:ext cx="180360" cy="38520"/>
              </p14:xfrm>
            </p:contentPart>
          </mc:Choice>
          <mc:Fallback>
            <p:pic>
              <p:nvPicPr>
                <p:cNvPr id="60" name="Ink 59">
                  <a:extLst>
                    <a:ext uri="{FF2B5EF4-FFF2-40B4-BE49-F238E27FC236}">
                      <a16:creationId xmlns:a16="http://schemas.microsoft.com/office/drawing/2014/main" id="{A88DE4EF-27DE-074A-B9A7-1EC590148CB0}"/>
                    </a:ext>
                  </a:extLst>
                </p:cNvPr>
                <p:cNvPicPr/>
                <p:nvPr/>
              </p:nvPicPr>
              <p:blipFill>
                <a:blip r:embed="rId27"/>
                <a:stretch>
                  <a:fillRect/>
                </a:stretch>
              </p:blipFill>
              <p:spPr>
                <a:xfrm>
                  <a:off x="5498710" y="323023"/>
                  <a:ext cx="2109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1" name="Ink 60">
                  <a:extLst>
                    <a:ext uri="{FF2B5EF4-FFF2-40B4-BE49-F238E27FC236}">
                      <a16:creationId xmlns:a16="http://schemas.microsoft.com/office/drawing/2014/main" id="{763071E3-0771-1045-BE36-C36D3A94249E}"/>
                    </a:ext>
                  </a:extLst>
                </p14:cNvPr>
                <p14:cNvContentPartPr/>
                <p14:nvPr/>
              </p14:nvContentPartPr>
              <p14:xfrm>
                <a:off x="5573230" y="509503"/>
                <a:ext cx="188280" cy="26280"/>
              </p14:xfrm>
            </p:contentPart>
          </mc:Choice>
          <mc:Fallback>
            <p:pic>
              <p:nvPicPr>
                <p:cNvPr id="61" name="Ink 60">
                  <a:extLst>
                    <a:ext uri="{FF2B5EF4-FFF2-40B4-BE49-F238E27FC236}">
                      <a16:creationId xmlns:a16="http://schemas.microsoft.com/office/drawing/2014/main" id="{763071E3-0771-1045-BE36-C36D3A94249E}"/>
                    </a:ext>
                  </a:extLst>
                </p:cNvPr>
                <p:cNvPicPr/>
                <p:nvPr/>
              </p:nvPicPr>
              <p:blipFill>
                <a:blip r:embed="rId29"/>
                <a:stretch>
                  <a:fillRect/>
                </a:stretch>
              </p:blipFill>
              <p:spPr>
                <a:xfrm>
                  <a:off x="5558110" y="494023"/>
                  <a:ext cx="2188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3" name="Ink 62">
                  <a:extLst>
                    <a:ext uri="{FF2B5EF4-FFF2-40B4-BE49-F238E27FC236}">
                      <a16:creationId xmlns:a16="http://schemas.microsoft.com/office/drawing/2014/main" id="{9D35A7AC-092C-A846-A375-96B836CC1D61}"/>
                    </a:ext>
                  </a:extLst>
                </p14:cNvPr>
                <p14:cNvContentPartPr/>
                <p14:nvPr/>
              </p14:nvContentPartPr>
              <p14:xfrm>
                <a:off x="6946630" y="216103"/>
                <a:ext cx="208080" cy="467280"/>
              </p14:xfrm>
            </p:contentPart>
          </mc:Choice>
          <mc:Fallback>
            <p:pic>
              <p:nvPicPr>
                <p:cNvPr id="63" name="Ink 62">
                  <a:extLst>
                    <a:ext uri="{FF2B5EF4-FFF2-40B4-BE49-F238E27FC236}">
                      <a16:creationId xmlns:a16="http://schemas.microsoft.com/office/drawing/2014/main" id="{9D35A7AC-092C-A846-A375-96B836CC1D61}"/>
                    </a:ext>
                  </a:extLst>
                </p:cNvPr>
                <p:cNvPicPr/>
                <p:nvPr/>
              </p:nvPicPr>
              <p:blipFill>
                <a:blip r:embed="rId31"/>
                <a:stretch>
                  <a:fillRect/>
                </a:stretch>
              </p:blipFill>
              <p:spPr>
                <a:xfrm>
                  <a:off x="6931510" y="200983"/>
                  <a:ext cx="238680" cy="497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4" name="Ink 63">
                  <a:extLst>
                    <a:ext uri="{FF2B5EF4-FFF2-40B4-BE49-F238E27FC236}">
                      <a16:creationId xmlns:a16="http://schemas.microsoft.com/office/drawing/2014/main" id="{42A7DE0E-B923-774B-AE03-6E9C85CDC0E6}"/>
                    </a:ext>
                  </a:extLst>
                </p14:cNvPr>
                <p14:cNvContentPartPr/>
                <p14:nvPr/>
              </p14:nvContentPartPr>
              <p14:xfrm>
                <a:off x="7286110" y="405103"/>
                <a:ext cx="211680" cy="136800"/>
              </p14:xfrm>
            </p:contentPart>
          </mc:Choice>
          <mc:Fallback>
            <p:pic>
              <p:nvPicPr>
                <p:cNvPr id="64" name="Ink 63">
                  <a:extLst>
                    <a:ext uri="{FF2B5EF4-FFF2-40B4-BE49-F238E27FC236}">
                      <a16:creationId xmlns:a16="http://schemas.microsoft.com/office/drawing/2014/main" id="{42A7DE0E-B923-774B-AE03-6E9C85CDC0E6}"/>
                    </a:ext>
                  </a:extLst>
                </p:cNvPr>
                <p:cNvPicPr/>
                <p:nvPr/>
              </p:nvPicPr>
              <p:blipFill>
                <a:blip r:embed="rId33"/>
                <a:stretch>
                  <a:fillRect/>
                </a:stretch>
              </p:blipFill>
              <p:spPr>
                <a:xfrm>
                  <a:off x="7270990" y="389623"/>
                  <a:ext cx="2422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5" name="Ink 64">
                  <a:extLst>
                    <a:ext uri="{FF2B5EF4-FFF2-40B4-BE49-F238E27FC236}">
                      <a16:creationId xmlns:a16="http://schemas.microsoft.com/office/drawing/2014/main" id="{9C37A942-6936-5347-B83E-BE035FD9157A}"/>
                    </a:ext>
                  </a:extLst>
                </p14:cNvPr>
                <p14:cNvContentPartPr/>
                <p14:nvPr/>
              </p14:nvContentPartPr>
              <p14:xfrm>
                <a:off x="7403110" y="359023"/>
                <a:ext cx="57600" cy="281160"/>
              </p14:xfrm>
            </p:contentPart>
          </mc:Choice>
          <mc:Fallback>
            <p:pic>
              <p:nvPicPr>
                <p:cNvPr id="65" name="Ink 64">
                  <a:extLst>
                    <a:ext uri="{FF2B5EF4-FFF2-40B4-BE49-F238E27FC236}">
                      <a16:creationId xmlns:a16="http://schemas.microsoft.com/office/drawing/2014/main" id="{9C37A942-6936-5347-B83E-BE035FD9157A}"/>
                    </a:ext>
                  </a:extLst>
                </p:cNvPr>
                <p:cNvPicPr/>
                <p:nvPr/>
              </p:nvPicPr>
              <p:blipFill>
                <a:blip r:embed="rId35"/>
                <a:stretch>
                  <a:fillRect/>
                </a:stretch>
              </p:blipFill>
              <p:spPr>
                <a:xfrm>
                  <a:off x="7387630" y="343903"/>
                  <a:ext cx="882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6" name="Ink 65">
                  <a:extLst>
                    <a:ext uri="{FF2B5EF4-FFF2-40B4-BE49-F238E27FC236}">
                      <a16:creationId xmlns:a16="http://schemas.microsoft.com/office/drawing/2014/main" id="{C8A2CCE5-1AA1-FF4D-8432-CCEBE1BA388C}"/>
                    </a:ext>
                  </a:extLst>
                </p14:cNvPr>
                <p14:cNvContentPartPr/>
                <p14:nvPr/>
              </p14:nvContentPartPr>
              <p14:xfrm>
                <a:off x="7667710" y="567463"/>
                <a:ext cx="5760" cy="115200"/>
              </p14:xfrm>
            </p:contentPart>
          </mc:Choice>
          <mc:Fallback>
            <p:pic>
              <p:nvPicPr>
                <p:cNvPr id="66" name="Ink 65">
                  <a:extLst>
                    <a:ext uri="{FF2B5EF4-FFF2-40B4-BE49-F238E27FC236}">
                      <a16:creationId xmlns:a16="http://schemas.microsoft.com/office/drawing/2014/main" id="{C8A2CCE5-1AA1-FF4D-8432-CCEBE1BA388C}"/>
                    </a:ext>
                  </a:extLst>
                </p:cNvPr>
                <p:cNvPicPr/>
                <p:nvPr/>
              </p:nvPicPr>
              <p:blipFill>
                <a:blip r:embed="rId37"/>
                <a:stretch>
                  <a:fillRect/>
                </a:stretch>
              </p:blipFill>
              <p:spPr>
                <a:xfrm>
                  <a:off x="7652590" y="552343"/>
                  <a:ext cx="363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7" name="Ink 66">
                  <a:extLst>
                    <a:ext uri="{FF2B5EF4-FFF2-40B4-BE49-F238E27FC236}">
                      <a16:creationId xmlns:a16="http://schemas.microsoft.com/office/drawing/2014/main" id="{35CB5F26-2E4E-6948-871C-6EC0EA9987A9}"/>
                    </a:ext>
                  </a:extLst>
                </p14:cNvPr>
                <p14:cNvContentPartPr/>
                <p14:nvPr/>
              </p14:nvContentPartPr>
              <p14:xfrm>
                <a:off x="7648630" y="464863"/>
                <a:ext cx="25560" cy="2160"/>
              </p14:xfrm>
            </p:contentPart>
          </mc:Choice>
          <mc:Fallback>
            <p:pic>
              <p:nvPicPr>
                <p:cNvPr id="67" name="Ink 66">
                  <a:extLst>
                    <a:ext uri="{FF2B5EF4-FFF2-40B4-BE49-F238E27FC236}">
                      <a16:creationId xmlns:a16="http://schemas.microsoft.com/office/drawing/2014/main" id="{35CB5F26-2E4E-6948-871C-6EC0EA9987A9}"/>
                    </a:ext>
                  </a:extLst>
                </p:cNvPr>
                <p:cNvPicPr/>
                <p:nvPr/>
              </p:nvPicPr>
              <p:blipFill>
                <a:blip r:embed="rId39"/>
                <a:stretch>
                  <a:fillRect/>
                </a:stretch>
              </p:blipFill>
              <p:spPr>
                <a:xfrm>
                  <a:off x="7633510" y="449743"/>
                  <a:ext cx="558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8" name="Ink 67">
                  <a:extLst>
                    <a:ext uri="{FF2B5EF4-FFF2-40B4-BE49-F238E27FC236}">
                      <a16:creationId xmlns:a16="http://schemas.microsoft.com/office/drawing/2014/main" id="{FE20EB57-D823-9C4B-9228-9AE97697FF18}"/>
                    </a:ext>
                  </a:extLst>
                </p14:cNvPr>
                <p14:cNvContentPartPr/>
                <p14:nvPr/>
              </p14:nvContentPartPr>
              <p14:xfrm>
                <a:off x="7898830" y="427783"/>
                <a:ext cx="276120" cy="32760"/>
              </p14:xfrm>
            </p:contentPart>
          </mc:Choice>
          <mc:Fallback>
            <p:pic>
              <p:nvPicPr>
                <p:cNvPr id="68" name="Ink 67">
                  <a:extLst>
                    <a:ext uri="{FF2B5EF4-FFF2-40B4-BE49-F238E27FC236}">
                      <a16:creationId xmlns:a16="http://schemas.microsoft.com/office/drawing/2014/main" id="{FE20EB57-D823-9C4B-9228-9AE97697FF18}"/>
                    </a:ext>
                  </a:extLst>
                </p:cNvPr>
                <p:cNvPicPr/>
                <p:nvPr/>
              </p:nvPicPr>
              <p:blipFill>
                <a:blip r:embed="rId41"/>
                <a:stretch>
                  <a:fillRect/>
                </a:stretch>
              </p:blipFill>
              <p:spPr>
                <a:xfrm>
                  <a:off x="7883350" y="412663"/>
                  <a:ext cx="3063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E25F753C-0233-F74F-A26E-AF71A7074EFC}"/>
                    </a:ext>
                  </a:extLst>
                </p14:cNvPr>
                <p14:cNvContentPartPr/>
                <p14:nvPr/>
              </p14:nvContentPartPr>
              <p14:xfrm>
                <a:off x="8333350" y="218983"/>
                <a:ext cx="416160" cy="380520"/>
              </p14:xfrm>
            </p:contentPart>
          </mc:Choice>
          <mc:Fallback>
            <p:pic>
              <p:nvPicPr>
                <p:cNvPr id="69" name="Ink 68">
                  <a:extLst>
                    <a:ext uri="{FF2B5EF4-FFF2-40B4-BE49-F238E27FC236}">
                      <a16:creationId xmlns:a16="http://schemas.microsoft.com/office/drawing/2014/main" id="{E25F753C-0233-F74F-A26E-AF71A7074EFC}"/>
                    </a:ext>
                  </a:extLst>
                </p:cNvPr>
                <p:cNvPicPr/>
                <p:nvPr/>
              </p:nvPicPr>
              <p:blipFill>
                <a:blip r:embed="rId43"/>
                <a:stretch>
                  <a:fillRect/>
                </a:stretch>
              </p:blipFill>
              <p:spPr>
                <a:xfrm>
                  <a:off x="8318230" y="203863"/>
                  <a:ext cx="44676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0" name="Ink 69">
                  <a:extLst>
                    <a:ext uri="{FF2B5EF4-FFF2-40B4-BE49-F238E27FC236}">
                      <a16:creationId xmlns:a16="http://schemas.microsoft.com/office/drawing/2014/main" id="{F37129F7-3833-794E-8888-630511554D94}"/>
                    </a:ext>
                  </a:extLst>
                </p14:cNvPr>
                <p14:cNvContentPartPr/>
                <p14:nvPr/>
              </p14:nvContentPartPr>
              <p14:xfrm>
                <a:off x="8819710" y="136903"/>
                <a:ext cx="190440" cy="535320"/>
              </p14:xfrm>
            </p:contentPart>
          </mc:Choice>
          <mc:Fallback>
            <p:pic>
              <p:nvPicPr>
                <p:cNvPr id="70" name="Ink 69">
                  <a:extLst>
                    <a:ext uri="{FF2B5EF4-FFF2-40B4-BE49-F238E27FC236}">
                      <a16:creationId xmlns:a16="http://schemas.microsoft.com/office/drawing/2014/main" id="{F37129F7-3833-794E-8888-630511554D94}"/>
                    </a:ext>
                  </a:extLst>
                </p:cNvPr>
                <p:cNvPicPr/>
                <p:nvPr/>
              </p:nvPicPr>
              <p:blipFill>
                <a:blip r:embed="rId45"/>
                <a:stretch>
                  <a:fillRect/>
                </a:stretch>
              </p:blipFill>
              <p:spPr>
                <a:xfrm>
                  <a:off x="8804590" y="121783"/>
                  <a:ext cx="22104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1" name="Ink 70">
                  <a:extLst>
                    <a:ext uri="{FF2B5EF4-FFF2-40B4-BE49-F238E27FC236}">
                      <a16:creationId xmlns:a16="http://schemas.microsoft.com/office/drawing/2014/main" id="{B86A8578-F0E3-FB4D-8FC0-98E56C42A5DC}"/>
                    </a:ext>
                  </a:extLst>
                </p14:cNvPr>
                <p14:cNvContentPartPr/>
                <p14:nvPr/>
              </p14:nvContentPartPr>
              <p14:xfrm>
                <a:off x="9068110" y="105223"/>
                <a:ext cx="371160" cy="217800"/>
              </p14:xfrm>
            </p:contentPart>
          </mc:Choice>
          <mc:Fallback>
            <p:pic>
              <p:nvPicPr>
                <p:cNvPr id="71" name="Ink 70">
                  <a:extLst>
                    <a:ext uri="{FF2B5EF4-FFF2-40B4-BE49-F238E27FC236}">
                      <a16:creationId xmlns:a16="http://schemas.microsoft.com/office/drawing/2014/main" id="{B86A8578-F0E3-FB4D-8FC0-98E56C42A5DC}"/>
                    </a:ext>
                  </a:extLst>
                </p:cNvPr>
                <p:cNvPicPr/>
                <p:nvPr/>
              </p:nvPicPr>
              <p:blipFill>
                <a:blip r:embed="rId47"/>
                <a:stretch>
                  <a:fillRect/>
                </a:stretch>
              </p:blipFill>
              <p:spPr>
                <a:xfrm>
                  <a:off x="9052990" y="90103"/>
                  <a:ext cx="4017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2" name="Ink 71">
                  <a:extLst>
                    <a:ext uri="{FF2B5EF4-FFF2-40B4-BE49-F238E27FC236}">
                      <a16:creationId xmlns:a16="http://schemas.microsoft.com/office/drawing/2014/main" id="{43539380-978E-0E44-82EA-C1737C05614D}"/>
                    </a:ext>
                  </a:extLst>
                </p14:cNvPr>
                <p14:cNvContentPartPr/>
                <p14:nvPr/>
              </p14:nvContentPartPr>
              <p14:xfrm>
                <a:off x="6378910" y="239503"/>
                <a:ext cx="410400" cy="365400"/>
              </p14:xfrm>
            </p:contentPart>
          </mc:Choice>
          <mc:Fallback>
            <p:pic>
              <p:nvPicPr>
                <p:cNvPr id="72" name="Ink 71">
                  <a:extLst>
                    <a:ext uri="{FF2B5EF4-FFF2-40B4-BE49-F238E27FC236}">
                      <a16:creationId xmlns:a16="http://schemas.microsoft.com/office/drawing/2014/main" id="{43539380-978E-0E44-82EA-C1737C05614D}"/>
                    </a:ext>
                  </a:extLst>
                </p:cNvPr>
                <p:cNvPicPr/>
                <p:nvPr/>
              </p:nvPicPr>
              <p:blipFill>
                <a:blip r:embed="rId49"/>
                <a:stretch>
                  <a:fillRect/>
                </a:stretch>
              </p:blipFill>
              <p:spPr>
                <a:xfrm>
                  <a:off x="6363430" y="224023"/>
                  <a:ext cx="44064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4" name="Ink 73">
                  <a:extLst>
                    <a:ext uri="{FF2B5EF4-FFF2-40B4-BE49-F238E27FC236}">
                      <a16:creationId xmlns:a16="http://schemas.microsoft.com/office/drawing/2014/main" id="{3E004F36-CA6C-2D46-AE69-A837C9B71A48}"/>
                    </a:ext>
                  </a:extLst>
                </p14:cNvPr>
                <p14:cNvContentPartPr/>
                <p14:nvPr/>
              </p14:nvContentPartPr>
              <p14:xfrm>
                <a:off x="6209350" y="226183"/>
                <a:ext cx="58320" cy="389880"/>
              </p14:xfrm>
            </p:contentPart>
          </mc:Choice>
          <mc:Fallback>
            <p:pic>
              <p:nvPicPr>
                <p:cNvPr id="74" name="Ink 73">
                  <a:extLst>
                    <a:ext uri="{FF2B5EF4-FFF2-40B4-BE49-F238E27FC236}">
                      <a16:creationId xmlns:a16="http://schemas.microsoft.com/office/drawing/2014/main" id="{3E004F36-CA6C-2D46-AE69-A837C9B71A48}"/>
                    </a:ext>
                  </a:extLst>
                </p:cNvPr>
                <p:cNvPicPr/>
                <p:nvPr/>
              </p:nvPicPr>
              <p:blipFill>
                <a:blip r:embed="rId51"/>
                <a:stretch>
                  <a:fillRect/>
                </a:stretch>
              </p:blipFill>
              <p:spPr>
                <a:xfrm>
                  <a:off x="6194230" y="210703"/>
                  <a:ext cx="889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5" name="Ink 74">
                  <a:extLst>
                    <a:ext uri="{FF2B5EF4-FFF2-40B4-BE49-F238E27FC236}">
                      <a16:creationId xmlns:a16="http://schemas.microsoft.com/office/drawing/2014/main" id="{D4902395-1127-5541-969F-B6B76CF65466}"/>
                    </a:ext>
                  </a:extLst>
                </p14:cNvPr>
                <p14:cNvContentPartPr/>
                <p14:nvPr/>
              </p14:nvContentPartPr>
              <p14:xfrm>
                <a:off x="6066070" y="647743"/>
                <a:ext cx="334800" cy="49680"/>
              </p14:xfrm>
            </p:contentPart>
          </mc:Choice>
          <mc:Fallback>
            <p:pic>
              <p:nvPicPr>
                <p:cNvPr id="75" name="Ink 74">
                  <a:extLst>
                    <a:ext uri="{FF2B5EF4-FFF2-40B4-BE49-F238E27FC236}">
                      <a16:creationId xmlns:a16="http://schemas.microsoft.com/office/drawing/2014/main" id="{D4902395-1127-5541-969F-B6B76CF65466}"/>
                    </a:ext>
                  </a:extLst>
                </p:cNvPr>
                <p:cNvPicPr/>
                <p:nvPr/>
              </p:nvPicPr>
              <p:blipFill>
                <a:blip r:embed="rId53"/>
                <a:stretch>
                  <a:fillRect/>
                </a:stretch>
              </p:blipFill>
              <p:spPr>
                <a:xfrm>
                  <a:off x="6050590" y="632623"/>
                  <a:ext cx="3654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6" name="Ink 75">
                  <a:extLst>
                    <a:ext uri="{FF2B5EF4-FFF2-40B4-BE49-F238E27FC236}">
                      <a16:creationId xmlns:a16="http://schemas.microsoft.com/office/drawing/2014/main" id="{9387AF5F-EF20-2346-8259-A06397ED5F20}"/>
                    </a:ext>
                  </a:extLst>
                </p14:cNvPr>
                <p14:cNvContentPartPr/>
                <p14:nvPr/>
              </p14:nvContentPartPr>
              <p14:xfrm>
                <a:off x="6060670" y="873103"/>
                <a:ext cx="359280" cy="229680"/>
              </p14:xfrm>
            </p:contentPart>
          </mc:Choice>
          <mc:Fallback>
            <p:pic>
              <p:nvPicPr>
                <p:cNvPr id="76" name="Ink 75">
                  <a:extLst>
                    <a:ext uri="{FF2B5EF4-FFF2-40B4-BE49-F238E27FC236}">
                      <a16:creationId xmlns:a16="http://schemas.microsoft.com/office/drawing/2014/main" id="{9387AF5F-EF20-2346-8259-A06397ED5F20}"/>
                    </a:ext>
                  </a:extLst>
                </p:cNvPr>
                <p:cNvPicPr/>
                <p:nvPr/>
              </p:nvPicPr>
              <p:blipFill>
                <a:blip r:embed="rId55"/>
                <a:stretch>
                  <a:fillRect/>
                </a:stretch>
              </p:blipFill>
              <p:spPr>
                <a:xfrm>
                  <a:off x="6045550" y="857983"/>
                  <a:ext cx="3898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8" name="Ink 77">
                  <a:extLst>
                    <a:ext uri="{FF2B5EF4-FFF2-40B4-BE49-F238E27FC236}">
                      <a16:creationId xmlns:a16="http://schemas.microsoft.com/office/drawing/2014/main" id="{71C919B4-53A9-BE43-B45B-5FE599B9E69B}"/>
                    </a:ext>
                  </a:extLst>
                </p14:cNvPr>
                <p14:cNvContentPartPr/>
                <p14:nvPr/>
              </p14:nvContentPartPr>
              <p14:xfrm>
                <a:off x="6427150" y="941143"/>
                <a:ext cx="123480" cy="54720"/>
              </p14:xfrm>
            </p:contentPart>
          </mc:Choice>
          <mc:Fallback>
            <p:pic>
              <p:nvPicPr>
                <p:cNvPr id="78" name="Ink 77">
                  <a:extLst>
                    <a:ext uri="{FF2B5EF4-FFF2-40B4-BE49-F238E27FC236}">
                      <a16:creationId xmlns:a16="http://schemas.microsoft.com/office/drawing/2014/main" id="{71C919B4-53A9-BE43-B45B-5FE599B9E69B}"/>
                    </a:ext>
                  </a:extLst>
                </p:cNvPr>
                <p:cNvPicPr/>
                <p:nvPr/>
              </p:nvPicPr>
              <p:blipFill>
                <a:blip r:embed="rId57"/>
                <a:stretch>
                  <a:fillRect/>
                </a:stretch>
              </p:blipFill>
              <p:spPr>
                <a:xfrm>
                  <a:off x="6411670" y="926023"/>
                  <a:ext cx="1540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9" name="Ink 78">
                  <a:extLst>
                    <a:ext uri="{FF2B5EF4-FFF2-40B4-BE49-F238E27FC236}">
                      <a16:creationId xmlns:a16="http://schemas.microsoft.com/office/drawing/2014/main" id="{A478EA2F-37F4-4140-9731-14B9D6A2B95A}"/>
                    </a:ext>
                  </a:extLst>
                </p14:cNvPr>
                <p14:cNvContentPartPr/>
                <p14:nvPr/>
              </p14:nvContentPartPr>
              <p14:xfrm>
                <a:off x="6616870" y="786703"/>
                <a:ext cx="42480" cy="335520"/>
              </p14:xfrm>
            </p:contentPart>
          </mc:Choice>
          <mc:Fallback>
            <p:pic>
              <p:nvPicPr>
                <p:cNvPr id="79" name="Ink 78">
                  <a:extLst>
                    <a:ext uri="{FF2B5EF4-FFF2-40B4-BE49-F238E27FC236}">
                      <a16:creationId xmlns:a16="http://schemas.microsoft.com/office/drawing/2014/main" id="{A478EA2F-37F4-4140-9731-14B9D6A2B95A}"/>
                    </a:ext>
                  </a:extLst>
                </p:cNvPr>
                <p:cNvPicPr/>
                <p:nvPr/>
              </p:nvPicPr>
              <p:blipFill>
                <a:blip r:embed="rId59"/>
                <a:stretch>
                  <a:fillRect/>
                </a:stretch>
              </p:blipFill>
              <p:spPr>
                <a:xfrm>
                  <a:off x="6601750" y="771223"/>
                  <a:ext cx="7308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0" name="Ink 79">
                  <a:extLst>
                    <a:ext uri="{FF2B5EF4-FFF2-40B4-BE49-F238E27FC236}">
                      <a16:creationId xmlns:a16="http://schemas.microsoft.com/office/drawing/2014/main" id="{FEC0C616-092B-7447-8CB1-2BC11A6CF9E3}"/>
                    </a:ext>
                  </a:extLst>
                </p14:cNvPr>
                <p14:cNvContentPartPr/>
                <p14:nvPr/>
              </p14:nvContentPartPr>
              <p14:xfrm>
                <a:off x="6661870" y="712543"/>
                <a:ext cx="221040" cy="555120"/>
              </p14:xfrm>
            </p:contentPart>
          </mc:Choice>
          <mc:Fallback>
            <p:pic>
              <p:nvPicPr>
                <p:cNvPr id="80" name="Ink 79">
                  <a:extLst>
                    <a:ext uri="{FF2B5EF4-FFF2-40B4-BE49-F238E27FC236}">
                      <a16:creationId xmlns:a16="http://schemas.microsoft.com/office/drawing/2014/main" id="{FEC0C616-092B-7447-8CB1-2BC11A6CF9E3}"/>
                    </a:ext>
                  </a:extLst>
                </p:cNvPr>
                <p:cNvPicPr/>
                <p:nvPr/>
              </p:nvPicPr>
              <p:blipFill>
                <a:blip r:embed="rId61"/>
                <a:stretch>
                  <a:fillRect/>
                </a:stretch>
              </p:blipFill>
              <p:spPr>
                <a:xfrm>
                  <a:off x="6646750" y="697423"/>
                  <a:ext cx="25164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81" name="Ink 80">
                  <a:extLst>
                    <a:ext uri="{FF2B5EF4-FFF2-40B4-BE49-F238E27FC236}">
                      <a16:creationId xmlns:a16="http://schemas.microsoft.com/office/drawing/2014/main" id="{F6D83125-9E7B-2B43-92D9-3E4E964BD6A9}"/>
                    </a:ext>
                  </a:extLst>
                </p14:cNvPr>
                <p14:cNvContentPartPr/>
                <p14:nvPr/>
              </p14:nvContentPartPr>
              <p14:xfrm>
                <a:off x="5812990" y="885343"/>
                <a:ext cx="459720" cy="494640"/>
              </p14:xfrm>
            </p:contentPart>
          </mc:Choice>
          <mc:Fallback>
            <p:pic>
              <p:nvPicPr>
                <p:cNvPr id="81" name="Ink 80">
                  <a:extLst>
                    <a:ext uri="{FF2B5EF4-FFF2-40B4-BE49-F238E27FC236}">
                      <a16:creationId xmlns:a16="http://schemas.microsoft.com/office/drawing/2014/main" id="{F6D83125-9E7B-2B43-92D9-3E4E964BD6A9}"/>
                    </a:ext>
                  </a:extLst>
                </p:cNvPr>
                <p:cNvPicPr/>
                <p:nvPr/>
              </p:nvPicPr>
              <p:blipFill>
                <a:blip r:embed="rId63"/>
                <a:stretch>
                  <a:fillRect/>
                </a:stretch>
              </p:blipFill>
              <p:spPr>
                <a:xfrm>
                  <a:off x="5797510" y="870223"/>
                  <a:ext cx="48996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2" name="Ink 81">
                  <a:extLst>
                    <a:ext uri="{FF2B5EF4-FFF2-40B4-BE49-F238E27FC236}">
                      <a16:creationId xmlns:a16="http://schemas.microsoft.com/office/drawing/2014/main" id="{E42E00E9-33CE-1340-BBF9-1BC64508F2AF}"/>
                    </a:ext>
                  </a:extLst>
                </p14:cNvPr>
                <p14:cNvContentPartPr/>
                <p14:nvPr/>
              </p14:nvContentPartPr>
              <p14:xfrm>
                <a:off x="6162910" y="1169383"/>
                <a:ext cx="435960" cy="62640"/>
              </p14:xfrm>
            </p:contentPart>
          </mc:Choice>
          <mc:Fallback>
            <p:pic>
              <p:nvPicPr>
                <p:cNvPr id="82" name="Ink 81">
                  <a:extLst>
                    <a:ext uri="{FF2B5EF4-FFF2-40B4-BE49-F238E27FC236}">
                      <a16:creationId xmlns:a16="http://schemas.microsoft.com/office/drawing/2014/main" id="{E42E00E9-33CE-1340-BBF9-1BC64508F2AF}"/>
                    </a:ext>
                  </a:extLst>
                </p:cNvPr>
                <p:cNvPicPr/>
                <p:nvPr/>
              </p:nvPicPr>
              <p:blipFill>
                <a:blip r:embed="rId65"/>
                <a:stretch>
                  <a:fillRect/>
                </a:stretch>
              </p:blipFill>
              <p:spPr>
                <a:xfrm>
                  <a:off x="6147790" y="1154263"/>
                  <a:ext cx="4665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3" name="Ink 82">
                  <a:extLst>
                    <a:ext uri="{FF2B5EF4-FFF2-40B4-BE49-F238E27FC236}">
                      <a16:creationId xmlns:a16="http://schemas.microsoft.com/office/drawing/2014/main" id="{8F698C84-3D4A-5A4C-9945-B57958AC305F}"/>
                    </a:ext>
                  </a:extLst>
                </p14:cNvPr>
                <p14:cNvContentPartPr/>
                <p14:nvPr/>
              </p14:nvContentPartPr>
              <p14:xfrm>
                <a:off x="8100070" y="709303"/>
                <a:ext cx="486720" cy="64080"/>
              </p14:xfrm>
            </p:contentPart>
          </mc:Choice>
          <mc:Fallback>
            <p:pic>
              <p:nvPicPr>
                <p:cNvPr id="83" name="Ink 82">
                  <a:extLst>
                    <a:ext uri="{FF2B5EF4-FFF2-40B4-BE49-F238E27FC236}">
                      <a16:creationId xmlns:a16="http://schemas.microsoft.com/office/drawing/2014/main" id="{8F698C84-3D4A-5A4C-9945-B57958AC305F}"/>
                    </a:ext>
                  </a:extLst>
                </p:cNvPr>
                <p:cNvPicPr/>
                <p:nvPr/>
              </p:nvPicPr>
              <p:blipFill>
                <a:blip r:embed="rId67"/>
                <a:stretch>
                  <a:fillRect/>
                </a:stretch>
              </p:blipFill>
              <p:spPr>
                <a:xfrm>
                  <a:off x="8084950" y="693823"/>
                  <a:ext cx="5173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4" name="Ink 83">
                  <a:extLst>
                    <a:ext uri="{FF2B5EF4-FFF2-40B4-BE49-F238E27FC236}">
                      <a16:creationId xmlns:a16="http://schemas.microsoft.com/office/drawing/2014/main" id="{A9016B3E-C16D-104A-9157-952EB9C7B27B}"/>
                    </a:ext>
                  </a:extLst>
                </p14:cNvPr>
                <p14:cNvContentPartPr/>
                <p14:nvPr/>
              </p14:nvContentPartPr>
              <p14:xfrm>
                <a:off x="7147150" y="77143"/>
                <a:ext cx="736200" cy="777240"/>
              </p14:xfrm>
            </p:contentPart>
          </mc:Choice>
          <mc:Fallback>
            <p:pic>
              <p:nvPicPr>
                <p:cNvPr id="84" name="Ink 83">
                  <a:extLst>
                    <a:ext uri="{FF2B5EF4-FFF2-40B4-BE49-F238E27FC236}">
                      <a16:creationId xmlns:a16="http://schemas.microsoft.com/office/drawing/2014/main" id="{A9016B3E-C16D-104A-9157-952EB9C7B27B}"/>
                    </a:ext>
                  </a:extLst>
                </p:cNvPr>
                <p:cNvPicPr/>
                <p:nvPr/>
              </p:nvPicPr>
              <p:blipFill>
                <a:blip r:embed="rId69"/>
                <a:stretch>
                  <a:fillRect/>
                </a:stretch>
              </p:blipFill>
              <p:spPr>
                <a:xfrm>
                  <a:off x="7131670" y="62023"/>
                  <a:ext cx="766800" cy="807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5" name="Ink 84">
                  <a:extLst>
                    <a:ext uri="{FF2B5EF4-FFF2-40B4-BE49-F238E27FC236}">
                      <a16:creationId xmlns:a16="http://schemas.microsoft.com/office/drawing/2014/main" id="{C84B0C95-E0F4-C944-BB3A-DA48BEBC9881}"/>
                    </a:ext>
                  </a:extLst>
                </p14:cNvPr>
                <p14:cNvContentPartPr/>
                <p14:nvPr/>
              </p14:nvContentPartPr>
              <p14:xfrm>
                <a:off x="7680670" y="694543"/>
                <a:ext cx="879840" cy="423000"/>
              </p14:xfrm>
            </p:contentPart>
          </mc:Choice>
          <mc:Fallback>
            <p:pic>
              <p:nvPicPr>
                <p:cNvPr id="85" name="Ink 84">
                  <a:extLst>
                    <a:ext uri="{FF2B5EF4-FFF2-40B4-BE49-F238E27FC236}">
                      <a16:creationId xmlns:a16="http://schemas.microsoft.com/office/drawing/2014/main" id="{C84B0C95-E0F4-C944-BB3A-DA48BEBC9881}"/>
                    </a:ext>
                  </a:extLst>
                </p:cNvPr>
                <p:cNvPicPr/>
                <p:nvPr/>
              </p:nvPicPr>
              <p:blipFill>
                <a:blip r:embed="rId71"/>
                <a:stretch>
                  <a:fillRect/>
                </a:stretch>
              </p:blipFill>
              <p:spPr>
                <a:xfrm>
                  <a:off x="7665190" y="679423"/>
                  <a:ext cx="910080" cy="45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87" name="Ink 86">
                <a:extLst>
                  <a:ext uri="{FF2B5EF4-FFF2-40B4-BE49-F238E27FC236}">
                    <a16:creationId xmlns:a16="http://schemas.microsoft.com/office/drawing/2014/main" id="{C4966EDC-AB21-3842-872F-F816B6F45C66}"/>
                  </a:ext>
                </a:extLst>
              </p14:cNvPr>
              <p14:cNvContentPartPr/>
              <p14:nvPr/>
            </p14:nvContentPartPr>
            <p14:xfrm>
              <a:off x="2494510" y="5666863"/>
              <a:ext cx="2447280" cy="132120"/>
            </p14:xfrm>
          </p:contentPart>
        </mc:Choice>
        <mc:Fallback>
          <p:pic>
            <p:nvPicPr>
              <p:cNvPr id="87" name="Ink 86">
                <a:extLst>
                  <a:ext uri="{FF2B5EF4-FFF2-40B4-BE49-F238E27FC236}">
                    <a16:creationId xmlns:a16="http://schemas.microsoft.com/office/drawing/2014/main" id="{C4966EDC-AB21-3842-872F-F816B6F45C66}"/>
                  </a:ext>
                </a:extLst>
              </p:cNvPr>
              <p:cNvPicPr/>
              <p:nvPr/>
            </p:nvPicPr>
            <p:blipFill>
              <a:blip r:embed="rId73"/>
              <a:stretch>
                <a:fillRect/>
              </a:stretch>
            </p:blipFill>
            <p:spPr>
              <a:xfrm>
                <a:off x="2479390" y="5651743"/>
                <a:ext cx="2477520" cy="162720"/>
              </a:xfrm>
              <a:prstGeom prst="rect">
                <a:avLst/>
              </a:prstGeom>
            </p:spPr>
          </p:pic>
        </mc:Fallback>
      </mc:AlternateContent>
      <p:grpSp>
        <p:nvGrpSpPr>
          <p:cNvPr id="94" name="Group 93">
            <a:extLst>
              <a:ext uri="{FF2B5EF4-FFF2-40B4-BE49-F238E27FC236}">
                <a16:creationId xmlns:a16="http://schemas.microsoft.com/office/drawing/2014/main" id="{72256712-4DA8-5241-A937-F69F74BDCDA5}"/>
              </a:ext>
            </a:extLst>
          </p:cNvPr>
          <p:cNvGrpSpPr/>
          <p:nvPr/>
        </p:nvGrpSpPr>
        <p:grpSpPr>
          <a:xfrm>
            <a:off x="1190950" y="3449983"/>
            <a:ext cx="10917000" cy="3501360"/>
            <a:chOff x="1190950" y="3449983"/>
            <a:chExt cx="10917000" cy="3501360"/>
          </a:xfrm>
        </p:grpSpPr>
        <mc:AlternateContent xmlns:mc="http://schemas.openxmlformats.org/markup-compatibility/2006">
          <mc:Choice xmlns:p14="http://schemas.microsoft.com/office/powerpoint/2010/main" Requires="p14">
            <p:contentPart p14:bwMode="auto" r:id="rId74">
              <p14:nvContentPartPr>
                <p14:cNvPr id="15" name="Ink 14">
                  <a:extLst>
                    <a:ext uri="{FF2B5EF4-FFF2-40B4-BE49-F238E27FC236}">
                      <a16:creationId xmlns:a16="http://schemas.microsoft.com/office/drawing/2014/main" id="{C2532168-6496-3B4B-9685-8B3D2E1C8EF3}"/>
                    </a:ext>
                  </a:extLst>
                </p14:cNvPr>
                <p14:cNvContentPartPr/>
                <p14:nvPr/>
              </p14:nvContentPartPr>
              <p14:xfrm>
                <a:off x="3632470" y="4506583"/>
                <a:ext cx="8475480" cy="1225440"/>
              </p14:xfrm>
            </p:contentPart>
          </mc:Choice>
          <mc:Fallback>
            <p:pic>
              <p:nvPicPr>
                <p:cNvPr id="15" name="Ink 14">
                  <a:extLst>
                    <a:ext uri="{FF2B5EF4-FFF2-40B4-BE49-F238E27FC236}">
                      <a16:creationId xmlns:a16="http://schemas.microsoft.com/office/drawing/2014/main" id="{C2532168-6496-3B4B-9685-8B3D2E1C8EF3}"/>
                    </a:ext>
                  </a:extLst>
                </p:cNvPr>
                <p:cNvPicPr/>
                <p:nvPr/>
              </p:nvPicPr>
              <p:blipFill>
                <a:blip r:embed="rId75"/>
                <a:stretch>
                  <a:fillRect/>
                </a:stretch>
              </p:blipFill>
              <p:spPr>
                <a:xfrm>
                  <a:off x="3617350" y="4491463"/>
                  <a:ext cx="8506080" cy="1255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6" name="Ink 15">
                  <a:extLst>
                    <a:ext uri="{FF2B5EF4-FFF2-40B4-BE49-F238E27FC236}">
                      <a16:creationId xmlns:a16="http://schemas.microsoft.com/office/drawing/2014/main" id="{1BC22D24-13A3-664C-A8C8-AA9A43C8DEA1}"/>
                    </a:ext>
                  </a:extLst>
                </p14:cNvPr>
                <p14:cNvContentPartPr/>
                <p14:nvPr/>
              </p14:nvContentPartPr>
              <p14:xfrm>
                <a:off x="3180670" y="5836783"/>
                <a:ext cx="8881200" cy="309960"/>
              </p14:xfrm>
            </p:contentPart>
          </mc:Choice>
          <mc:Fallback>
            <p:pic>
              <p:nvPicPr>
                <p:cNvPr id="16" name="Ink 15">
                  <a:extLst>
                    <a:ext uri="{FF2B5EF4-FFF2-40B4-BE49-F238E27FC236}">
                      <a16:creationId xmlns:a16="http://schemas.microsoft.com/office/drawing/2014/main" id="{1BC22D24-13A3-664C-A8C8-AA9A43C8DEA1}"/>
                    </a:ext>
                  </a:extLst>
                </p:cNvPr>
                <p:cNvPicPr/>
                <p:nvPr/>
              </p:nvPicPr>
              <p:blipFill>
                <a:blip r:embed="rId77"/>
                <a:stretch>
                  <a:fillRect/>
                </a:stretch>
              </p:blipFill>
              <p:spPr>
                <a:xfrm>
                  <a:off x="3165550" y="5821663"/>
                  <a:ext cx="89118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7" name="Ink 16">
                  <a:extLst>
                    <a:ext uri="{FF2B5EF4-FFF2-40B4-BE49-F238E27FC236}">
                      <a16:creationId xmlns:a16="http://schemas.microsoft.com/office/drawing/2014/main" id="{8C720245-6BE1-7D45-AB51-116B2234028E}"/>
                    </a:ext>
                  </a:extLst>
                </p14:cNvPr>
                <p14:cNvContentPartPr/>
                <p14:nvPr/>
              </p14:nvContentPartPr>
              <p14:xfrm>
                <a:off x="7647190" y="3826903"/>
                <a:ext cx="244440" cy="2886480"/>
              </p14:xfrm>
            </p:contentPart>
          </mc:Choice>
          <mc:Fallback>
            <p:pic>
              <p:nvPicPr>
                <p:cNvPr id="17" name="Ink 16">
                  <a:extLst>
                    <a:ext uri="{FF2B5EF4-FFF2-40B4-BE49-F238E27FC236}">
                      <a16:creationId xmlns:a16="http://schemas.microsoft.com/office/drawing/2014/main" id="{8C720245-6BE1-7D45-AB51-116B2234028E}"/>
                    </a:ext>
                  </a:extLst>
                </p:cNvPr>
                <p:cNvPicPr/>
                <p:nvPr/>
              </p:nvPicPr>
              <p:blipFill>
                <a:blip r:embed="rId79"/>
                <a:stretch>
                  <a:fillRect/>
                </a:stretch>
              </p:blipFill>
              <p:spPr>
                <a:xfrm>
                  <a:off x="7632070" y="3811783"/>
                  <a:ext cx="274680" cy="2917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 name="Ink 18">
                  <a:extLst>
                    <a:ext uri="{FF2B5EF4-FFF2-40B4-BE49-F238E27FC236}">
                      <a16:creationId xmlns:a16="http://schemas.microsoft.com/office/drawing/2014/main" id="{4223E1EF-F239-204B-9048-E684BB03780D}"/>
                    </a:ext>
                  </a:extLst>
                </p14:cNvPr>
                <p14:cNvContentPartPr/>
                <p14:nvPr/>
              </p14:nvContentPartPr>
              <p14:xfrm>
                <a:off x="5208550" y="3782983"/>
                <a:ext cx="6066000" cy="2093400"/>
              </p14:xfrm>
            </p:contentPart>
          </mc:Choice>
          <mc:Fallback>
            <p:pic>
              <p:nvPicPr>
                <p:cNvPr id="19" name="Ink 18">
                  <a:extLst>
                    <a:ext uri="{FF2B5EF4-FFF2-40B4-BE49-F238E27FC236}">
                      <a16:creationId xmlns:a16="http://schemas.microsoft.com/office/drawing/2014/main" id="{4223E1EF-F239-204B-9048-E684BB03780D}"/>
                    </a:ext>
                  </a:extLst>
                </p:cNvPr>
                <p:cNvPicPr/>
                <p:nvPr/>
              </p:nvPicPr>
              <p:blipFill>
                <a:blip r:embed="rId81"/>
                <a:stretch>
                  <a:fillRect/>
                </a:stretch>
              </p:blipFill>
              <p:spPr>
                <a:xfrm>
                  <a:off x="5193430" y="3767863"/>
                  <a:ext cx="6096600" cy="2123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1" name="Ink 20">
                  <a:extLst>
                    <a:ext uri="{FF2B5EF4-FFF2-40B4-BE49-F238E27FC236}">
                      <a16:creationId xmlns:a16="http://schemas.microsoft.com/office/drawing/2014/main" id="{8E57D2E3-1ADE-B24A-A83E-2D16DC238A21}"/>
                    </a:ext>
                  </a:extLst>
                </p14:cNvPr>
                <p14:cNvContentPartPr/>
                <p14:nvPr/>
              </p14:nvContentPartPr>
              <p14:xfrm>
                <a:off x="3643270" y="5686663"/>
                <a:ext cx="103320" cy="81000"/>
              </p14:xfrm>
            </p:contentPart>
          </mc:Choice>
          <mc:Fallback>
            <p:pic>
              <p:nvPicPr>
                <p:cNvPr id="21" name="Ink 20">
                  <a:extLst>
                    <a:ext uri="{FF2B5EF4-FFF2-40B4-BE49-F238E27FC236}">
                      <a16:creationId xmlns:a16="http://schemas.microsoft.com/office/drawing/2014/main" id="{8E57D2E3-1ADE-B24A-A83E-2D16DC238A21}"/>
                    </a:ext>
                  </a:extLst>
                </p:cNvPr>
                <p:cNvPicPr/>
                <p:nvPr/>
              </p:nvPicPr>
              <p:blipFill>
                <a:blip r:embed="rId83"/>
                <a:stretch>
                  <a:fillRect/>
                </a:stretch>
              </p:blipFill>
              <p:spPr>
                <a:xfrm>
                  <a:off x="3628150" y="5671543"/>
                  <a:ext cx="1339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3" name="Ink 22">
                  <a:extLst>
                    <a:ext uri="{FF2B5EF4-FFF2-40B4-BE49-F238E27FC236}">
                      <a16:creationId xmlns:a16="http://schemas.microsoft.com/office/drawing/2014/main" id="{C1DA95E7-6635-884B-BDF5-FFD18258300D}"/>
                    </a:ext>
                  </a:extLst>
                </p14:cNvPr>
                <p14:cNvContentPartPr/>
                <p14:nvPr/>
              </p14:nvContentPartPr>
              <p14:xfrm>
                <a:off x="2656150" y="5442943"/>
                <a:ext cx="1490400" cy="82800"/>
              </p14:xfrm>
            </p:contentPart>
          </mc:Choice>
          <mc:Fallback>
            <p:pic>
              <p:nvPicPr>
                <p:cNvPr id="23" name="Ink 22">
                  <a:extLst>
                    <a:ext uri="{FF2B5EF4-FFF2-40B4-BE49-F238E27FC236}">
                      <a16:creationId xmlns:a16="http://schemas.microsoft.com/office/drawing/2014/main" id="{C1DA95E7-6635-884B-BDF5-FFD18258300D}"/>
                    </a:ext>
                  </a:extLst>
                </p:cNvPr>
                <p:cNvPicPr/>
                <p:nvPr/>
              </p:nvPicPr>
              <p:blipFill>
                <a:blip r:embed="rId85"/>
                <a:stretch>
                  <a:fillRect/>
                </a:stretch>
              </p:blipFill>
              <p:spPr>
                <a:xfrm>
                  <a:off x="2641030" y="5427823"/>
                  <a:ext cx="1521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4" name="Ink 23">
                  <a:extLst>
                    <a:ext uri="{FF2B5EF4-FFF2-40B4-BE49-F238E27FC236}">
                      <a16:creationId xmlns:a16="http://schemas.microsoft.com/office/drawing/2014/main" id="{B975F091-2308-294F-8F5F-362BDCEE8D71}"/>
                    </a:ext>
                  </a:extLst>
                </p14:cNvPr>
                <p14:cNvContentPartPr/>
                <p14:nvPr/>
              </p14:nvContentPartPr>
              <p14:xfrm>
                <a:off x="2369950" y="5296423"/>
                <a:ext cx="524520" cy="489240"/>
              </p14:xfrm>
            </p:contentPart>
          </mc:Choice>
          <mc:Fallback>
            <p:pic>
              <p:nvPicPr>
                <p:cNvPr id="24" name="Ink 23">
                  <a:extLst>
                    <a:ext uri="{FF2B5EF4-FFF2-40B4-BE49-F238E27FC236}">
                      <a16:creationId xmlns:a16="http://schemas.microsoft.com/office/drawing/2014/main" id="{B975F091-2308-294F-8F5F-362BDCEE8D71}"/>
                    </a:ext>
                  </a:extLst>
                </p:cNvPr>
                <p:cNvPicPr/>
                <p:nvPr/>
              </p:nvPicPr>
              <p:blipFill>
                <a:blip r:embed="rId87"/>
                <a:stretch>
                  <a:fillRect/>
                </a:stretch>
              </p:blipFill>
              <p:spPr>
                <a:xfrm>
                  <a:off x="2354830" y="5281303"/>
                  <a:ext cx="55512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5" name="Ink 24">
                  <a:extLst>
                    <a:ext uri="{FF2B5EF4-FFF2-40B4-BE49-F238E27FC236}">
                      <a16:creationId xmlns:a16="http://schemas.microsoft.com/office/drawing/2014/main" id="{A771B055-3FD2-8248-8F60-B1B073B9737C}"/>
                    </a:ext>
                  </a:extLst>
                </p14:cNvPr>
                <p14:cNvContentPartPr/>
                <p14:nvPr/>
              </p14:nvContentPartPr>
              <p14:xfrm>
                <a:off x="7925470" y="6195703"/>
                <a:ext cx="681480" cy="263880"/>
              </p14:xfrm>
            </p:contentPart>
          </mc:Choice>
          <mc:Fallback>
            <p:pic>
              <p:nvPicPr>
                <p:cNvPr id="25" name="Ink 24">
                  <a:extLst>
                    <a:ext uri="{FF2B5EF4-FFF2-40B4-BE49-F238E27FC236}">
                      <a16:creationId xmlns:a16="http://schemas.microsoft.com/office/drawing/2014/main" id="{A771B055-3FD2-8248-8F60-B1B073B9737C}"/>
                    </a:ext>
                  </a:extLst>
                </p:cNvPr>
                <p:cNvPicPr/>
                <p:nvPr/>
              </p:nvPicPr>
              <p:blipFill>
                <a:blip r:embed="rId89"/>
                <a:stretch>
                  <a:fillRect/>
                </a:stretch>
              </p:blipFill>
              <p:spPr>
                <a:xfrm>
                  <a:off x="7909990" y="6180223"/>
                  <a:ext cx="7117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6" name="Ink 25">
                  <a:extLst>
                    <a:ext uri="{FF2B5EF4-FFF2-40B4-BE49-F238E27FC236}">
                      <a16:creationId xmlns:a16="http://schemas.microsoft.com/office/drawing/2014/main" id="{51274D61-F315-1D43-9EA1-32EBC9863745}"/>
                    </a:ext>
                  </a:extLst>
                </p14:cNvPr>
                <p14:cNvContentPartPr/>
                <p14:nvPr/>
              </p14:nvContentPartPr>
              <p14:xfrm>
                <a:off x="8745910" y="6275983"/>
                <a:ext cx="65520" cy="62280"/>
              </p14:xfrm>
            </p:contentPart>
          </mc:Choice>
          <mc:Fallback>
            <p:pic>
              <p:nvPicPr>
                <p:cNvPr id="26" name="Ink 25">
                  <a:extLst>
                    <a:ext uri="{FF2B5EF4-FFF2-40B4-BE49-F238E27FC236}">
                      <a16:creationId xmlns:a16="http://schemas.microsoft.com/office/drawing/2014/main" id="{51274D61-F315-1D43-9EA1-32EBC9863745}"/>
                    </a:ext>
                  </a:extLst>
                </p:cNvPr>
                <p:cNvPicPr/>
                <p:nvPr/>
              </p:nvPicPr>
              <p:blipFill>
                <a:blip r:embed="rId91"/>
                <a:stretch>
                  <a:fillRect/>
                </a:stretch>
              </p:blipFill>
              <p:spPr>
                <a:xfrm>
                  <a:off x="8730430" y="6260863"/>
                  <a:ext cx="961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 name="Ink 26">
                  <a:extLst>
                    <a:ext uri="{FF2B5EF4-FFF2-40B4-BE49-F238E27FC236}">
                      <a16:creationId xmlns:a16="http://schemas.microsoft.com/office/drawing/2014/main" id="{82035A3B-30E3-EA43-BC6E-C822711CF896}"/>
                    </a:ext>
                  </a:extLst>
                </p14:cNvPr>
                <p14:cNvContentPartPr/>
                <p14:nvPr/>
              </p14:nvContentPartPr>
              <p14:xfrm>
                <a:off x="7707670" y="6448423"/>
                <a:ext cx="1325520" cy="179280"/>
              </p14:xfrm>
            </p:contentPart>
          </mc:Choice>
          <mc:Fallback>
            <p:pic>
              <p:nvPicPr>
                <p:cNvPr id="27" name="Ink 26">
                  <a:extLst>
                    <a:ext uri="{FF2B5EF4-FFF2-40B4-BE49-F238E27FC236}">
                      <a16:creationId xmlns:a16="http://schemas.microsoft.com/office/drawing/2014/main" id="{82035A3B-30E3-EA43-BC6E-C822711CF896}"/>
                    </a:ext>
                  </a:extLst>
                </p:cNvPr>
                <p:cNvPicPr/>
                <p:nvPr/>
              </p:nvPicPr>
              <p:blipFill>
                <a:blip r:embed="rId93"/>
                <a:stretch>
                  <a:fillRect/>
                </a:stretch>
              </p:blipFill>
              <p:spPr>
                <a:xfrm>
                  <a:off x="7692550" y="6433303"/>
                  <a:ext cx="13561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8" name="Ink 27">
                  <a:extLst>
                    <a:ext uri="{FF2B5EF4-FFF2-40B4-BE49-F238E27FC236}">
                      <a16:creationId xmlns:a16="http://schemas.microsoft.com/office/drawing/2014/main" id="{46472889-1C67-004C-9490-457B3DFB89BE}"/>
                    </a:ext>
                  </a:extLst>
                </p14:cNvPr>
                <p14:cNvContentPartPr/>
                <p14:nvPr/>
              </p14:nvContentPartPr>
              <p14:xfrm>
                <a:off x="7838350" y="6528343"/>
                <a:ext cx="792000" cy="111600"/>
              </p14:xfrm>
            </p:contentPart>
          </mc:Choice>
          <mc:Fallback>
            <p:pic>
              <p:nvPicPr>
                <p:cNvPr id="28" name="Ink 27">
                  <a:extLst>
                    <a:ext uri="{FF2B5EF4-FFF2-40B4-BE49-F238E27FC236}">
                      <a16:creationId xmlns:a16="http://schemas.microsoft.com/office/drawing/2014/main" id="{46472889-1C67-004C-9490-457B3DFB89BE}"/>
                    </a:ext>
                  </a:extLst>
                </p:cNvPr>
                <p:cNvPicPr/>
                <p:nvPr/>
              </p:nvPicPr>
              <p:blipFill>
                <a:blip r:embed="rId95"/>
                <a:stretch>
                  <a:fillRect/>
                </a:stretch>
              </p:blipFill>
              <p:spPr>
                <a:xfrm>
                  <a:off x="7822870" y="6512863"/>
                  <a:ext cx="8226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 name="Ink 28">
                  <a:extLst>
                    <a:ext uri="{FF2B5EF4-FFF2-40B4-BE49-F238E27FC236}">
                      <a16:creationId xmlns:a16="http://schemas.microsoft.com/office/drawing/2014/main" id="{58D9E614-8648-704E-85D3-200107273BDA}"/>
                    </a:ext>
                  </a:extLst>
                </p14:cNvPr>
                <p14:cNvContentPartPr/>
                <p14:nvPr/>
              </p14:nvContentPartPr>
              <p14:xfrm>
                <a:off x="7830790" y="6388303"/>
                <a:ext cx="1031400" cy="192240"/>
              </p14:xfrm>
            </p:contentPart>
          </mc:Choice>
          <mc:Fallback>
            <p:pic>
              <p:nvPicPr>
                <p:cNvPr id="29" name="Ink 28">
                  <a:extLst>
                    <a:ext uri="{FF2B5EF4-FFF2-40B4-BE49-F238E27FC236}">
                      <a16:creationId xmlns:a16="http://schemas.microsoft.com/office/drawing/2014/main" id="{58D9E614-8648-704E-85D3-200107273BDA}"/>
                    </a:ext>
                  </a:extLst>
                </p:cNvPr>
                <p:cNvPicPr/>
                <p:nvPr/>
              </p:nvPicPr>
              <p:blipFill>
                <a:blip r:embed="rId97"/>
                <a:stretch>
                  <a:fillRect/>
                </a:stretch>
              </p:blipFill>
              <p:spPr>
                <a:xfrm>
                  <a:off x="7815670" y="6373183"/>
                  <a:ext cx="106200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3" name="Ink 32">
                  <a:extLst>
                    <a:ext uri="{FF2B5EF4-FFF2-40B4-BE49-F238E27FC236}">
                      <a16:creationId xmlns:a16="http://schemas.microsoft.com/office/drawing/2014/main" id="{C7651DB9-4992-0B47-A931-C0F4A2D6C157}"/>
                    </a:ext>
                  </a:extLst>
                </p14:cNvPr>
                <p14:cNvContentPartPr/>
                <p14:nvPr/>
              </p14:nvContentPartPr>
              <p14:xfrm>
                <a:off x="7659430" y="5773063"/>
                <a:ext cx="1541160" cy="1178280"/>
              </p14:xfrm>
            </p:contentPart>
          </mc:Choice>
          <mc:Fallback>
            <p:pic>
              <p:nvPicPr>
                <p:cNvPr id="33" name="Ink 32">
                  <a:extLst>
                    <a:ext uri="{FF2B5EF4-FFF2-40B4-BE49-F238E27FC236}">
                      <a16:creationId xmlns:a16="http://schemas.microsoft.com/office/drawing/2014/main" id="{C7651DB9-4992-0B47-A931-C0F4A2D6C157}"/>
                    </a:ext>
                  </a:extLst>
                </p:cNvPr>
                <p:cNvPicPr/>
                <p:nvPr/>
              </p:nvPicPr>
              <p:blipFill>
                <a:blip r:embed="rId99"/>
                <a:stretch>
                  <a:fillRect/>
                </a:stretch>
              </p:blipFill>
              <p:spPr>
                <a:xfrm>
                  <a:off x="7643950" y="5757943"/>
                  <a:ext cx="1571760" cy="1208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5" name="Ink 34">
                  <a:extLst>
                    <a:ext uri="{FF2B5EF4-FFF2-40B4-BE49-F238E27FC236}">
                      <a16:creationId xmlns:a16="http://schemas.microsoft.com/office/drawing/2014/main" id="{15AEEF5B-8687-7348-B7DC-282E82EAAD9B}"/>
                    </a:ext>
                  </a:extLst>
                </p14:cNvPr>
                <p14:cNvContentPartPr/>
                <p14:nvPr/>
              </p14:nvContentPartPr>
              <p14:xfrm>
                <a:off x="7854550" y="6553543"/>
                <a:ext cx="937800" cy="105840"/>
              </p14:xfrm>
            </p:contentPart>
          </mc:Choice>
          <mc:Fallback>
            <p:pic>
              <p:nvPicPr>
                <p:cNvPr id="35" name="Ink 34">
                  <a:extLst>
                    <a:ext uri="{FF2B5EF4-FFF2-40B4-BE49-F238E27FC236}">
                      <a16:creationId xmlns:a16="http://schemas.microsoft.com/office/drawing/2014/main" id="{15AEEF5B-8687-7348-B7DC-282E82EAAD9B}"/>
                    </a:ext>
                  </a:extLst>
                </p:cNvPr>
                <p:cNvPicPr/>
                <p:nvPr/>
              </p:nvPicPr>
              <p:blipFill>
                <a:blip r:embed="rId101"/>
                <a:stretch>
                  <a:fillRect/>
                </a:stretch>
              </p:blipFill>
              <p:spPr>
                <a:xfrm>
                  <a:off x="7839430" y="6538063"/>
                  <a:ext cx="9684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6" name="Ink 35">
                  <a:extLst>
                    <a:ext uri="{FF2B5EF4-FFF2-40B4-BE49-F238E27FC236}">
                      <a16:creationId xmlns:a16="http://schemas.microsoft.com/office/drawing/2014/main" id="{8677989F-0CF1-4447-A486-C5450C877BF7}"/>
                    </a:ext>
                  </a:extLst>
                </p14:cNvPr>
                <p14:cNvContentPartPr/>
                <p14:nvPr/>
              </p14:nvContentPartPr>
              <p14:xfrm>
                <a:off x="7817830" y="6533383"/>
                <a:ext cx="934920" cy="164880"/>
              </p14:xfrm>
            </p:contentPart>
          </mc:Choice>
          <mc:Fallback>
            <p:pic>
              <p:nvPicPr>
                <p:cNvPr id="36" name="Ink 35">
                  <a:extLst>
                    <a:ext uri="{FF2B5EF4-FFF2-40B4-BE49-F238E27FC236}">
                      <a16:creationId xmlns:a16="http://schemas.microsoft.com/office/drawing/2014/main" id="{8677989F-0CF1-4447-A486-C5450C877BF7}"/>
                    </a:ext>
                  </a:extLst>
                </p:cNvPr>
                <p:cNvPicPr/>
                <p:nvPr/>
              </p:nvPicPr>
              <p:blipFill>
                <a:blip r:embed="rId103"/>
                <a:stretch>
                  <a:fillRect/>
                </a:stretch>
              </p:blipFill>
              <p:spPr>
                <a:xfrm>
                  <a:off x="7802710" y="6518263"/>
                  <a:ext cx="9655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8" name="Ink 37">
                  <a:extLst>
                    <a:ext uri="{FF2B5EF4-FFF2-40B4-BE49-F238E27FC236}">
                      <a16:creationId xmlns:a16="http://schemas.microsoft.com/office/drawing/2014/main" id="{D1E1490C-34C1-894F-B103-8D3FB1958272}"/>
                    </a:ext>
                  </a:extLst>
                </p14:cNvPr>
                <p14:cNvContentPartPr/>
                <p14:nvPr/>
              </p14:nvContentPartPr>
              <p14:xfrm>
                <a:off x="3168430" y="5727703"/>
                <a:ext cx="570240" cy="46440"/>
              </p14:xfrm>
            </p:contentPart>
          </mc:Choice>
          <mc:Fallback>
            <p:pic>
              <p:nvPicPr>
                <p:cNvPr id="38" name="Ink 37">
                  <a:extLst>
                    <a:ext uri="{FF2B5EF4-FFF2-40B4-BE49-F238E27FC236}">
                      <a16:creationId xmlns:a16="http://schemas.microsoft.com/office/drawing/2014/main" id="{D1E1490C-34C1-894F-B103-8D3FB1958272}"/>
                    </a:ext>
                  </a:extLst>
                </p:cNvPr>
                <p:cNvPicPr/>
                <p:nvPr/>
              </p:nvPicPr>
              <p:blipFill>
                <a:blip r:embed="rId105"/>
                <a:stretch>
                  <a:fillRect/>
                </a:stretch>
              </p:blipFill>
              <p:spPr>
                <a:xfrm>
                  <a:off x="3152950" y="5712583"/>
                  <a:ext cx="6008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9" name="Ink 38">
                  <a:extLst>
                    <a:ext uri="{FF2B5EF4-FFF2-40B4-BE49-F238E27FC236}">
                      <a16:creationId xmlns:a16="http://schemas.microsoft.com/office/drawing/2014/main" id="{78105DBB-C6E5-2546-B00F-FD8CC405B40A}"/>
                    </a:ext>
                  </a:extLst>
                </p14:cNvPr>
                <p14:cNvContentPartPr/>
                <p14:nvPr/>
              </p14:nvContentPartPr>
              <p14:xfrm>
                <a:off x="2579470" y="5770543"/>
                <a:ext cx="880200" cy="66960"/>
              </p14:xfrm>
            </p:contentPart>
          </mc:Choice>
          <mc:Fallback>
            <p:pic>
              <p:nvPicPr>
                <p:cNvPr id="39" name="Ink 38">
                  <a:extLst>
                    <a:ext uri="{FF2B5EF4-FFF2-40B4-BE49-F238E27FC236}">
                      <a16:creationId xmlns:a16="http://schemas.microsoft.com/office/drawing/2014/main" id="{78105DBB-C6E5-2546-B00F-FD8CC405B40A}"/>
                    </a:ext>
                  </a:extLst>
                </p:cNvPr>
                <p:cNvPicPr/>
                <p:nvPr/>
              </p:nvPicPr>
              <p:blipFill>
                <a:blip r:embed="rId107"/>
                <a:stretch>
                  <a:fillRect/>
                </a:stretch>
              </p:blipFill>
              <p:spPr>
                <a:xfrm>
                  <a:off x="2564350" y="5755423"/>
                  <a:ext cx="9108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1" name="Ink 40">
                  <a:extLst>
                    <a:ext uri="{FF2B5EF4-FFF2-40B4-BE49-F238E27FC236}">
                      <a16:creationId xmlns:a16="http://schemas.microsoft.com/office/drawing/2014/main" id="{6FC50C56-1FC4-2349-A8E2-A5C38BCB9EF9}"/>
                    </a:ext>
                  </a:extLst>
                </p14:cNvPr>
                <p14:cNvContentPartPr/>
                <p14:nvPr/>
              </p14:nvContentPartPr>
              <p14:xfrm>
                <a:off x="4667470" y="5901223"/>
                <a:ext cx="581040" cy="66240"/>
              </p14:xfrm>
            </p:contentPart>
          </mc:Choice>
          <mc:Fallback>
            <p:pic>
              <p:nvPicPr>
                <p:cNvPr id="41" name="Ink 40">
                  <a:extLst>
                    <a:ext uri="{FF2B5EF4-FFF2-40B4-BE49-F238E27FC236}">
                      <a16:creationId xmlns:a16="http://schemas.microsoft.com/office/drawing/2014/main" id="{6FC50C56-1FC4-2349-A8E2-A5C38BCB9EF9}"/>
                    </a:ext>
                  </a:extLst>
                </p:cNvPr>
                <p:cNvPicPr/>
                <p:nvPr/>
              </p:nvPicPr>
              <p:blipFill>
                <a:blip r:embed="rId109"/>
                <a:stretch>
                  <a:fillRect/>
                </a:stretch>
              </p:blipFill>
              <p:spPr>
                <a:xfrm>
                  <a:off x="4652350" y="5885743"/>
                  <a:ext cx="6112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4" name="Ink 43">
                  <a:extLst>
                    <a:ext uri="{FF2B5EF4-FFF2-40B4-BE49-F238E27FC236}">
                      <a16:creationId xmlns:a16="http://schemas.microsoft.com/office/drawing/2014/main" id="{414414EE-A4D2-5546-BF11-7EA618DD494A}"/>
                    </a:ext>
                  </a:extLst>
                </p14:cNvPr>
                <p14:cNvContentPartPr/>
                <p14:nvPr/>
              </p14:nvContentPartPr>
              <p14:xfrm>
                <a:off x="3608710" y="3786223"/>
                <a:ext cx="5147280" cy="67680"/>
              </p14:xfrm>
            </p:contentPart>
          </mc:Choice>
          <mc:Fallback>
            <p:pic>
              <p:nvPicPr>
                <p:cNvPr id="44" name="Ink 43">
                  <a:extLst>
                    <a:ext uri="{FF2B5EF4-FFF2-40B4-BE49-F238E27FC236}">
                      <a16:creationId xmlns:a16="http://schemas.microsoft.com/office/drawing/2014/main" id="{414414EE-A4D2-5546-BF11-7EA618DD494A}"/>
                    </a:ext>
                  </a:extLst>
                </p:cNvPr>
                <p:cNvPicPr/>
                <p:nvPr/>
              </p:nvPicPr>
              <p:blipFill>
                <a:blip r:embed="rId111"/>
                <a:stretch>
                  <a:fillRect/>
                </a:stretch>
              </p:blipFill>
              <p:spPr>
                <a:xfrm>
                  <a:off x="3593590" y="3771103"/>
                  <a:ext cx="51778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5" name="Ink 44">
                  <a:extLst>
                    <a:ext uri="{FF2B5EF4-FFF2-40B4-BE49-F238E27FC236}">
                      <a16:creationId xmlns:a16="http://schemas.microsoft.com/office/drawing/2014/main" id="{0467659B-67FC-EC44-BA37-21515D8B8CC7}"/>
                    </a:ext>
                  </a:extLst>
                </p14:cNvPr>
                <p14:cNvContentPartPr/>
                <p14:nvPr/>
              </p14:nvContentPartPr>
              <p14:xfrm>
                <a:off x="5311870" y="3819703"/>
                <a:ext cx="2742840" cy="66600"/>
              </p14:xfrm>
            </p:contentPart>
          </mc:Choice>
          <mc:Fallback>
            <p:pic>
              <p:nvPicPr>
                <p:cNvPr id="45" name="Ink 44">
                  <a:extLst>
                    <a:ext uri="{FF2B5EF4-FFF2-40B4-BE49-F238E27FC236}">
                      <a16:creationId xmlns:a16="http://schemas.microsoft.com/office/drawing/2014/main" id="{0467659B-67FC-EC44-BA37-21515D8B8CC7}"/>
                    </a:ext>
                  </a:extLst>
                </p:cNvPr>
                <p:cNvPicPr/>
                <p:nvPr/>
              </p:nvPicPr>
              <p:blipFill>
                <a:blip r:embed="rId113"/>
                <a:stretch>
                  <a:fillRect/>
                </a:stretch>
              </p:blipFill>
              <p:spPr>
                <a:xfrm>
                  <a:off x="5296750" y="3804583"/>
                  <a:ext cx="27730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6" name="Ink 45">
                  <a:extLst>
                    <a:ext uri="{FF2B5EF4-FFF2-40B4-BE49-F238E27FC236}">
                      <a16:creationId xmlns:a16="http://schemas.microsoft.com/office/drawing/2014/main" id="{07A099AE-3C95-0D4F-A7B3-03D63EF53BF5}"/>
                    </a:ext>
                  </a:extLst>
                </p14:cNvPr>
                <p14:cNvContentPartPr/>
                <p14:nvPr/>
              </p14:nvContentPartPr>
              <p14:xfrm>
                <a:off x="5926030" y="3830143"/>
                <a:ext cx="2269080" cy="52560"/>
              </p14:xfrm>
            </p:contentPart>
          </mc:Choice>
          <mc:Fallback>
            <p:pic>
              <p:nvPicPr>
                <p:cNvPr id="46" name="Ink 45">
                  <a:extLst>
                    <a:ext uri="{FF2B5EF4-FFF2-40B4-BE49-F238E27FC236}">
                      <a16:creationId xmlns:a16="http://schemas.microsoft.com/office/drawing/2014/main" id="{07A099AE-3C95-0D4F-A7B3-03D63EF53BF5}"/>
                    </a:ext>
                  </a:extLst>
                </p:cNvPr>
                <p:cNvPicPr/>
                <p:nvPr/>
              </p:nvPicPr>
              <p:blipFill>
                <a:blip r:embed="rId115"/>
                <a:stretch>
                  <a:fillRect/>
                </a:stretch>
              </p:blipFill>
              <p:spPr>
                <a:xfrm>
                  <a:off x="5910910" y="3815023"/>
                  <a:ext cx="22993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7" name="Ink 46">
                  <a:extLst>
                    <a:ext uri="{FF2B5EF4-FFF2-40B4-BE49-F238E27FC236}">
                      <a16:creationId xmlns:a16="http://schemas.microsoft.com/office/drawing/2014/main" id="{51F0D551-6278-5C4D-85A4-9A3A138D21B1}"/>
                    </a:ext>
                  </a:extLst>
                </p14:cNvPr>
                <p14:cNvContentPartPr/>
                <p14:nvPr/>
              </p14:nvContentPartPr>
              <p14:xfrm>
                <a:off x="6347230" y="3821863"/>
                <a:ext cx="2015640" cy="63720"/>
              </p14:xfrm>
            </p:contentPart>
          </mc:Choice>
          <mc:Fallback>
            <p:pic>
              <p:nvPicPr>
                <p:cNvPr id="47" name="Ink 46">
                  <a:extLst>
                    <a:ext uri="{FF2B5EF4-FFF2-40B4-BE49-F238E27FC236}">
                      <a16:creationId xmlns:a16="http://schemas.microsoft.com/office/drawing/2014/main" id="{51F0D551-6278-5C4D-85A4-9A3A138D21B1}"/>
                    </a:ext>
                  </a:extLst>
                </p:cNvPr>
                <p:cNvPicPr/>
                <p:nvPr/>
              </p:nvPicPr>
              <p:blipFill>
                <a:blip r:embed="rId117"/>
                <a:stretch>
                  <a:fillRect/>
                </a:stretch>
              </p:blipFill>
              <p:spPr>
                <a:xfrm>
                  <a:off x="6332110" y="3806383"/>
                  <a:ext cx="2046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8" name="Ink 47">
                  <a:extLst>
                    <a:ext uri="{FF2B5EF4-FFF2-40B4-BE49-F238E27FC236}">
                      <a16:creationId xmlns:a16="http://schemas.microsoft.com/office/drawing/2014/main" id="{8098128B-15E2-F54C-8400-39F2712AAA68}"/>
                    </a:ext>
                  </a:extLst>
                </p14:cNvPr>
                <p14:cNvContentPartPr/>
                <p14:nvPr/>
              </p14:nvContentPartPr>
              <p14:xfrm>
                <a:off x="6517870" y="3845263"/>
                <a:ext cx="1566720" cy="51120"/>
              </p14:xfrm>
            </p:contentPart>
          </mc:Choice>
          <mc:Fallback>
            <p:pic>
              <p:nvPicPr>
                <p:cNvPr id="48" name="Ink 47">
                  <a:extLst>
                    <a:ext uri="{FF2B5EF4-FFF2-40B4-BE49-F238E27FC236}">
                      <a16:creationId xmlns:a16="http://schemas.microsoft.com/office/drawing/2014/main" id="{8098128B-15E2-F54C-8400-39F2712AAA68}"/>
                    </a:ext>
                  </a:extLst>
                </p:cNvPr>
                <p:cNvPicPr/>
                <p:nvPr/>
              </p:nvPicPr>
              <p:blipFill>
                <a:blip r:embed="rId119"/>
                <a:stretch>
                  <a:fillRect/>
                </a:stretch>
              </p:blipFill>
              <p:spPr>
                <a:xfrm>
                  <a:off x="6502750" y="3830143"/>
                  <a:ext cx="1597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9" name="Ink 48">
                  <a:extLst>
                    <a:ext uri="{FF2B5EF4-FFF2-40B4-BE49-F238E27FC236}">
                      <a16:creationId xmlns:a16="http://schemas.microsoft.com/office/drawing/2014/main" id="{F15945E3-18DB-A74D-A6AC-3C450A080B14}"/>
                    </a:ext>
                  </a:extLst>
                </p14:cNvPr>
                <p14:cNvContentPartPr/>
                <p14:nvPr/>
              </p14:nvContentPartPr>
              <p14:xfrm>
                <a:off x="6871750" y="3840583"/>
                <a:ext cx="747720" cy="47160"/>
              </p14:xfrm>
            </p:contentPart>
          </mc:Choice>
          <mc:Fallback>
            <p:pic>
              <p:nvPicPr>
                <p:cNvPr id="49" name="Ink 48">
                  <a:extLst>
                    <a:ext uri="{FF2B5EF4-FFF2-40B4-BE49-F238E27FC236}">
                      <a16:creationId xmlns:a16="http://schemas.microsoft.com/office/drawing/2014/main" id="{F15945E3-18DB-A74D-A6AC-3C450A080B14}"/>
                    </a:ext>
                  </a:extLst>
                </p:cNvPr>
                <p:cNvPicPr/>
                <p:nvPr/>
              </p:nvPicPr>
              <p:blipFill>
                <a:blip r:embed="rId121"/>
                <a:stretch>
                  <a:fillRect/>
                </a:stretch>
              </p:blipFill>
              <p:spPr>
                <a:xfrm>
                  <a:off x="6856630" y="3825463"/>
                  <a:ext cx="7783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 name="Ink 11">
                  <a:extLst>
                    <a:ext uri="{FF2B5EF4-FFF2-40B4-BE49-F238E27FC236}">
                      <a16:creationId xmlns:a16="http://schemas.microsoft.com/office/drawing/2014/main" id="{3A400406-C8BA-FE4B-91EE-97923B0EB7D4}"/>
                    </a:ext>
                  </a:extLst>
                </p14:cNvPr>
                <p14:cNvContentPartPr/>
                <p14:nvPr/>
              </p14:nvContentPartPr>
              <p14:xfrm>
                <a:off x="1190950" y="3449983"/>
                <a:ext cx="824400" cy="387720"/>
              </p14:xfrm>
            </p:contentPart>
          </mc:Choice>
          <mc:Fallback>
            <p:pic>
              <p:nvPicPr>
                <p:cNvPr id="12" name="Ink 11">
                  <a:extLst>
                    <a:ext uri="{FF2B5EF4-FFF2-40B4-BE49-F238E27FC236}">
                      <a16:creationId xmlns:a16="http://schemas.microsoft.com/office/drawing/2014/main" id="{3A400406-C8BA-FE4B-91EE-97923B0EB7D4}"/>
                    </a:ext>
                  </a:extLst>
                </p:cNvPr>
                <p:cNvPicPr/>
                <p:nvPr/>
              </p:nvPicPr>
              <p:blipFill>
                <a:blip r:embed="rId123"/>
                <a:stretch>
                  <a:fillRect/>
                </a:stretch>
              </p:blipFill>
              <p:spPr>
                <a:xfrm>
                  <a:off x="1175830" y="3434863"/>
                  <a:ext cx="8550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 name="Ink 12">
                  <a:extLst>
                    <a:ext uri="{FF2B5EF4-FFF2-40B4-BE49-F238E27FC236}">
                      <a16:creationId xmlns:a16="http://schemas.microsoft.com/office/drawing/2014/main" id="{1E60A633-7827-0A4C-B15A-3F34FB7AE200}"/>
                    </a:ext>
                  </a:extLst>
                </p14:cNvPr>
                <p14:cNvContentPartPr/>
                <p14:nvPr/>
              </p14:nvContentPartPr>
              <p14:xfrm>
                <a:off x="2557870" y="3815023"/>
                <a:ext cx="454680" cy="76320"/>
              </p14:xfrm>
            </p:contentPart>
          </mc:Choice>
          <mc:Fallback>
            <p:pic>
              <p:nvPicPr>
                <p:cNvPr id="13" name="Ink 12">
                  <a:extLst>
                    <a:ext uri="{FF2B5EF4-FFF2-40B4-BE49-F238E27FC236}">
                      <a16:creationId xmlns:a16="http://schemas.microsoft.com/office/drawing/2014/main" id="{1E60A633-7827-0A4C-B15A-3F34FB7AE200}"/>
                    </a:ext>
                  </a:extLst>
                </p:cNvPr>
                <p:cNvPicPr/>
                <p:nvPr/>
              </p:nvPicPr>
              <p:blipFill>
                <a:blip r:embed="rId125"/>
                <a:stretch>
                  <a:fillRect/>
                </a:stretch>
              </p:blipFill>
              <p:spPr>
                <a:xfrm>
                  <a:off x="2542390" y="3799543"/>
                  <a:ext cx="4849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3" name="Ink 52">
                  <a:extLst>
                    <a:ext uri="{FF2B5EF4-FFF2-40B4-BE49-F238E27FC236}">
                      <a16:creationId xmlns:a16="http://schemas.microsoft.com/office/drawing/2014/main" id="{9FBE74E7-0260-BA41-896A-01F46F337931}"/>
                    </a:ext>
                  </a:extLst>
                </p14:cNvPr>
                <p14:cNvContentPartPr/>
                <p14:nvPr/>
              </p14:nvContentPartPr>
              <p14:xfrm>
                <a:off x="1636990" y="3763903"/>
                <a:ext cx="1176120" cy="27360"/>
              </p14:xfrm>
            </p:contentPart>
          </mc:Choice>
          <mc:Fallback>
            <p:pic>
              <p:nvPicPr>
                <p:cNvPr id="53" name="Ink 52">
                  <a:extLst>
                    <a:ext uri="{FF2B5EF4-FFF2-40B4-BE49-F238E27FC236}">
                      <a16:creationId xmlns:a16="http://schemas.microsoft.com/office/drawing/2014/main" id="{9FBE74E7-0260-BA41-896A-01F46F337931}"/>
                    </a:ext>
                  </a:extLst>
                </p:cNvPr>
                <p:cNvPicPr/>
                <p:nvPr/>
              </p:nvPicPr>
              <p:blipFill>
                <a:blip r:embed="rId127"/>
                <a:stretch>
                  <a:fillRect/>
                </a:stretch>
              </p:blipFill>
              <p:spPr>
                <a:xfrm>
                  <a:off x="1621870" y="3748783"/>
                  <a:ext cx="1206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4" name="Ink 53">
                  <a:extLst>
                    <a:ext uri="{FF2B5EF4-FFF2-40B4-BE49-F238E27FC236}">
                      <a16:creationId xmlns:a16="http://schemas.microsoft.com/office/drawing/2014/main" id="{1DEBB86E-D526-034B-B709-95921C1BBFE6}"/>
                    </a:ext>
                  </a:extLst>
                </p14:cNvPr>
                <p14:cNvContentPartPr/>
                <p14:nvPr/>
              </p14:nvContentPartPr>
              <p14:xfrm>
                <a:off x="1897990" y="3811423"/>
                <a:ext cx="1173600" cy="30240"/>
              </p14:xfrm>
            </p:contentPart>
          </mc:Choice>
          <mc:Fallback>
            <p:pic>
              <p:nvPicPr>
                <p:cNvPr id="54" name="Ink 53">
                  <a:extLst>
                    <a:ext uri="{FF2B5EF4-FFF2-40B4-BE49-F238E27FC236}">
                      <a16:creationId xmlns:a16="http://schemas.microsoft.com/office/drawing/2014/main" id="{1DEBB86E-D526-034B-B709-95921C1BBFE6}"/>
                    </a:ext>
                  </a:extLst>
                </p:cNvPr>
                <p:cNvPicPr/>
                <p:nvPr/>
              </p:nvPicPr>
              <p:blipFill>
                <a:blip r:embed="rId129"/>
                <a:stretch>
                  <a:fillRect/>
                </a:stretch>
              </p:blipFill>
              <p:spPr>
                <a:xfrm>
                  <a:off x="1882870" y="3795943"/>
                  <a:ext cx="12042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5" name="Ink 54">
                  <a:extLst>
                    <a:ext uri="{FF2B5EF4-FFF2-40B4-BE49-F238E27FC236}">
                      <a16:creationId xmlns:a16="http://schemas.microsoft.com/office/drawing/2014/main" id="{34BA3ACA-267B-CC4B-9B09-EF7AFCA93030}"/>
                    </a:ext>
                  </a:extLst>
                </p14:cNvPr>
                <p14:cNvContentPartPr/>
                <p14:nvPr/>
              </p14:nvContentPartPr>
              <p14:xfrm>
                <a:off x="1699270" y="3786223"/>
                <a:ext cx="1170000" cy="54000"/>
              </p14:xfrm>
            </p:contentPart>
          </mc:Choice>
          <mc:Fallback>
            <p:pic>
              <p:nvPicPr>
                <p:cNvPr id="55" name="Ink 54">
                  <a:extLst>
                    <a:ext uri="{FF2B5EF4-FFF2-40B4-BE49-F238E27FC236}">
                      <a16:creationId xmlns:a16="http://schemas.microsoft.com/office/drawing/2014/main" id="{34BA3ACA-267B-CC4B-9B09-EF7AFCA93030}"/>
                    </a:ext>
                  </a:extLst>
                </p:cNvPr>
                <p:cNvPicPr/>
                <p:nvPr/>
              </p:nvPicPr>
              <p:blipFill>
                <a:blip r:embed="rId131"/>
                <a:stretch>
                  <a:fillRect/>
                </a:stretch>
              </p:blipFill>
              <p:spPr>
                <a:xfrm>
                  <a:off x="1684150" y="3771103"/>
                  <a:ext cx="120060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6" name="Ink 55">
                  <a:extLst>
                    <a:ext uri="{FF2B5EF4-FFF2-40B4-BE49-F238E27FC236}">
                      <a16:creationId xmlns:a16="http://schemas.microsoft.com/office/drawing/2014/main" id="{C20AA81B-8498-4E4B-9EED-18ABD527F8ED}"/>
                    </a:ext>
                  </a:extLst>
                </p14:cNvPr>
                <p14:cNvContentPartPr/>
                <p14:nvPr/>
              </p14:nvContentPartPr>
              <p14:xfrm>
                <a:off x="1702510" y="3785143"/>
                <a:ext cx="1129320" cy="55440"/>
              </p14:xfrm>
            </p:contentPart>
          </mc:Choice>
          <mc:Fallback>
            <p:pic>
              <p:nvPicPr>
                <p:cNvPr id="56" name="Ink 55">
                  <a:extLst>
                    <a:ext uri="{FF2B5EF4-FFF2-40B4-BE49-F238E27FC236}">
                      <a16:creationId xmlns:a16="http://schemas.microsoft.com/office/drawing/2014/main" id="{C20AA81B-8498-4E4B-9EED-18ABD527F8ED}"/>
                    </a:ext>
                  </a:extLst>
                </p:cNvPr>
                <p:cNvPicPr/>
                <p:nvPr/>
              </p:nvPicPr>
              <p:blipFill>
                <a:blip r:embed="rId133"/>
                <a:stretch>
                  <a:fillRect/>
                </a:stretch>
              </p:blipFill>
              <p:spPr>
                <a:xfrm>
                  <a:off x="1687030" y="3770023"/>
                  <a:ext cx="11599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9" name="Ink 88">
                  <a:extLst>
                    <a:ext uri="{FF2B5EF4-FFF2-40B4-BE49-F238E27FC236}">
                      <a16:creationId xmlns:a16="http://schemas.microsoft.com/office/drawing/2014/main" id="{7B8E99E3-2596-9E48-8875-9473541F665A}"/>
                    </a:ext>
                  </a:extLst>
                </p14:cNvPr>
                <p14:cNvContentPartPr/>
                <p14:nvPr/>
              </p14:nvContentPartPr>
              <p14:xfrm>
                <a:off x="7815310" y="6095983"/>
                <a:ext cx="79200" cy="486360"/>
              </p14:xfrm>
            </p:contentPart>
          </mc:Choice>
          <mc:Fallback>
            <p:pic>
              <p:nvPicPr>
                <p:cNvPr id="89" name="Ink 88">
                  <a:extLst>
                    <a:ext uri="{FF2B5EF4-FFF2-40B4-BE49-F238E27FC236}">
                      <a16:creationId xmlns:a16="http://schemas.microsoft.com/office/drawing/2014/main" id="{7B8E99E3-2596-9E48-8875-9473541F665A}"/>
                    </a:ext>
                  </a:extLst>
                </p:cNvPr>
                <p:cNvPicPr/>
                <p:nvPr/>
              </p:nvPicPr>
              <p:blipFill>
                <a:blip r:embed="rId135"/>
                <a:stretch>
                  <a:fillRect/>
                </a:stretch>
              </p:blipFill>
              <p:spPr>
                <a:xfrm>
                  <a:off x="7799830" y="6080503"/>
                  <a:ext cx="10980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1" name="Ink 90">
                  <a:extLst>
                    <a:ext uri="{FF2B5EF4-FFF2-40B4-BE49-F238E27FC236}">
                      <a16:creationId xmlns:a16="http://schemas.microsoft.com/office/drawing/2014/main" id="{D378624E-53D1-7E4E-9AFC-3D390A125744}"/>
                    </a:ext>
                  </a:extLst>
                </p14:cNvPr>
                <p14:cNvContentPartPr/>
                <p14:nvPr/>
              </p14:nvContentPartPr>
              <p14:xfrm>
                <a:off x="3697990" y="5707903"/>
                <a:ext cx="55080" cy="80280"/>
              </p14:xfrm>
            </p:contentPart>
          </mc:Choice>
          <mc:Fallback>
            <p:pic>
              <p:nvPicPr>
                <p:cNvPr id="91" name="Ink 90">
                  <a:extLst>
                    <a:ext uri="{FF2B5EF4-FFF2-40B4-BE49-F238E27FC236}">
                      <a16:creationId xmlns:a16="http://schemas.microsoft.com/office/drawing/2014/main" id="{D378624E-53D1-7E4E-9AFC-3D390A125744}"/>
                    </a:ext>
                  </a:extLst>
                </p:cNvPr>
                <p:cNvPicPr/>
                <p:nvPr/>
              </p:nvPicPr>
              <p:blipFill>
                <a:blip r:embed="rId137"/>
                <a:stretch>
                  <a:fillRect/>
                </a:stretch>
              </p:blipFill>
              <p:spPr>
                <a:xfrm>
                  <a:off x="3682870" y="5692783"/>
                  <a:ext cx="856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2" name="Ink 91">
                  <a:extLst>
                    <a:ext uri="{FF2B5EF4-FFF2-40B4-BE49-F238E27FC236}">
                      <a16:creationId xmlns:a16="http://schemas.microsoft.com/office/drawing/2014/main" id="{1AA1B1C8-7353-9E4D-BABC-C082D65F8AC9}"/>
                    </a:ext>
                  </a:extLst>
                </p14:cNvPr>
                <p14:cNvContentPartPr/>
                <p14:nvPr/>
              </p14:nvContentPartPr>
              <p14:xfrm>
                <a:off x="3787990" y="5200663"/>
                <a:ext cx="573480" cy="470520"/>
              </p14:xfrm>
            </p:contentPart>
          </mc:Choice>
          <mc:Fallback>
            <p:pic>
              <p:nvPicPr>
                <p:cNvPr id="92" name="Ink 91">
                  <a:extLst>
                    <a:ext uri="{FF2B5EF4-FFF2-40B4-BE49-F238E27FC236}">
                      <a16:creationId xmlns:a16="http://schemas.microsoft.com/office/drawing/2014/main" id="{1AA1B1C8-7353-9E4D-BABC-C082D65F8AC9}"/>
                    </a:ext>
                  </a:extLst>
                </p:cNvPr>
                <p:cNvPicPr/>
                <p:nvPr/>
              </p:nvPicPr>
              <p:blipFill>
                <a:blip r:embed="rId139"/>
                <a:stretch>
                  <a:fillRect/>
                </a:stretch>
              </p:blipFill>
              <p:spPr>
                <a:xfrm>
                  <a:off x="3772870" y="5185543"/>
                  <a:ext cx="60408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3" name="Ink 92">
                  <a:extLst>
                    <a:ext uri="{FF2B5EF4-FFF2-40B4-BE49-F238E27FC236}">
                      <a16:creationId xmlns:a16="http://schemas.microsoft.com/office/drawing/2014/main" id="{76CA9C67-F159-A242-962E-8C8971C7D2A1}"/>
                    </a:ext>
                  </a:extLst>
                </p14:cNvPr>
                <p14:cNvContentPartPr/>
                <p14:nvPr/>
              </p14:nvContentPartPr>
              <p14:xfrm>
                <a:off x="3967270" y="5055943"/>
                <a:ext cx="3341160" cy="376200"/>
              </p14:xfrm>
            </p:contentPart>
          </mc:Choice>
          <mc:Fallback>
            <p:pic>
              <p:nvPicPr>
                <p:cNvPr id="93" name="Ink 92">
                  <a:extLst>
                    <a:ext uri="{FF2B5EF4-FFF2-40B4-BE49-F238E27FC236}">
                      <a16:creationId xmlns:a16="http://schemas.microsoft.com/office/drawing/2014/main" id="{76CA9C67-F159-A242-962E-8C8971C7D2A1}"/>
                    </a:ext>
                  </a:extLst>
                </p:cNvPr>
                <p:cNvPicPr/>
                <p:nvPr/>
              </p:nvPicPr>
              <p:blipFill>
                <a:blip r:embed="rId141"/>
                <a:stretch>
                  <a:fillRect/>
                </a:stretch>
              </p:blipFill>
              <p:spPr>
                <a:xfrm>
                  <a:off x="3952150" y="5040463"/>
                  <a:ext cx="3371400" cy="40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2">
            <p14:nvContentPartPr>
              <p14:cNvPr id="95" name="Ink 94">
                <a:extLst>
                  <a:ext uri="{FF2B5EF4-FFF2-40B4-BE49-F238E27FC236}">
                    <a16:creationId xmlns:a16="http://schemas.microsoft.com/office/drawing/2014/main" id="{7C0BA319-750D-A14D-883F-69E94B1CB5D1}"/>
                  </a:ext>
                </a:extLst>
              </p14:cNvPr>
              <p14:cNvContentPartPr/>
              <p14:nvPr/>
            </p14:nvContentPartPr>
            <p14:xfrm>
              <a:off x="2171950" y="2961103"/>
              <a:ext cx="1198800" cy="65160"/>
            </p14:xfrm>
          </p:contentPart>
        </mc:Choice>
        <mc:Fallback>
          <p:pic>
            <p:nvPicPr>
              <p:cNvPr id="95" name="Ink 94">
                <a:extLst>
                  <a:ext uri="{FF2B5EF4-FFF2-40B4-BE49-F238E27FC236}">
                    <a16:creationId xmlns:a16="http://schemas.microsoft.com/office/drawing/2014/main" id="{7C0BA319-750D-A14D-883F-69E94B1CB5D1}"/>
                  </a:ext>
                </a:extLst>
              </p:cNvPr>
              <p:cNvPicPr/>
              <p:nvPr/>
            </p:nvPicPr>
            <p:blipFill>
              <a:blip r:embed="rId143"/>
              <a:stretch>
                <a:fillRect/>
              </a:stretch>
            </p:blipFill>
            <p:spPr>
              <a:xfrm>
                <a:off x="2156830" y="2945983"/>
                <a:ext cx="12294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6" name="Ink 95">
                <a:extLst>
                  <a:ext uri="{FF2B5EF4-FFF2-40B4-BE49-F238E27FC236}">
                    <a16:creationId xmlns:a16="http://schemas.microsoft.com/office/drawing/2014/main" id="{091AEE38-DA1B-C24C-812A-018C3FFF6670}"/>
                  </a:ext>
                </a:extLst>
              </p14:cNvPr>
              <p14:cNvContentPartPr/>
              <p14:nvPr/>
            </p14:nvContentPartPr>
            <p14:xfrm>
              <a:off x="2153590" y="2977303"/>
              <a:ext cx="468360" cy="62280"/>
            </p14:xfrm>
          </p:contentPart>
        </mc:Choice>
        <mc:Fallback>
          <p:pic>
            <p:nvPicPr>
              <p:cNvPr id="96" name="Ink 95">
                <a:extLst>
                  <a:ext uri="{FF2B5EF4-FFF2-40B4-BE49-F238E27FC236}">
                    <a16:creationId xmlns:a16="http://schemas.microsoft.com/office/drawing/2014/main" id="{091AEE38-DA1B-C24C-812A-018C3FFF6670}"/>
                  </a:ext>
                </a:extLst>
              </p:cNvPr>
              <p:cNvPicPr/>
              <p:nvPr/>
            </p:nvPicPr>
            <p:blipFill>
              <a:blip r:embed="rId145"/>
              <a:stretch>
                <a:fillRect/>
              </a:stretch>
            </p:blipFill>
            <p:spPr>
              <a:xfrm>
                <a:off x="2138470" y="2961823"/>
                <a:ext cx="4986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7" name="Ink 96">
                <a:extLst>
                  <a:ext uri="{FF2B5EF4-FFF2-40B4-BE49-F238E27FC236}">
                    <a16:creationId xmlns:a16="http://schemas.microsoft.com/office/drawing/2014/main" id="{0066EA84-CD35-1D4D-9903-C0E2EA2D9CAE}"/>
                  </a:ext>
                </a:extLst>
              </p14:cNvPr>
              <p14:cNvContentPartPr/>
              <p14:nvPr/>
            </p14:nvContentPartPr>
            <p14:xfrm>
              <a:off x="5414110" y="2987383"/>
              <a:ext cx="1591200" cy="46440"/>
            </p14:xfrm>
          </p:contentPart>
        </mc:Choice>
        <mc:Fallback>
          <p:pic>
            <p:nvPicPr>
              <p:cNvPr id="97" name="Ink 96">
                <a:extLst>
                  <a:ext uri="{FF2B5EF4-FFF2-40B4-BE49-F238E27FC236}">
                    <a16:creationId xmlns:a16="http://schemas.microsoft.com/office/drawing/2014/main" id="{0066EA84-CD35-1D4D-9903-C0E2EA2D9CAE}"/>
                  </a:ext>
                </a:extLst>
              </p:cNvPr>
              <p:cNvPicPr/>
              <p:nvPr/>
            </p:nvPicPr>
            <p:blipFill>
              <a:blip r:embed="rId147"/>
              <a:stretch>
                <a:fillRect/>
              </a:stretch>
            </p:blipFill>
            <p:spPr>
              <a:xfrm>
                <a:off x="5398990" y="2971903"/>
                <a:ext cx="1621440" cy="76680"/>
              </a:xfrm>
              <a:prstGeom prst="rect">
                <a:avLst/>
              </a:prstGeom>
            </p:spPr>
          </p:pic>
        </mc:Fallback>
      </mc:AlternateContent>
      <p:grpSp>
        <p:nvGrpSpPr>
          <p:cNvPr id="102" name="Group 101">
            <a:extLst>
              <a:ext uri="{FF2B5EF4-FFF2-40B4-BE49-F238E27FC236}">
                <a16:creationId xmlns:a16="http://schemas.microsoft.com/office/drawing/2014/main" id="{C541CBDB-43B9-8343-AB26-2D8CC0B5DCEB}"/>
              </a:ext>
            </a:extLst>
          </p:cNvPr>
          <p:cNvGrpSpPr/>
          <p:nvPr/>
        </p:nvGrpSpPr>
        <p:grpSpPr>
          <a:xfrm>
            <a:off x="10045870" y="467743"/>
            <a:ext cx="1109880" cy="987120"/>
            <a:chOff x="10045870" y="467743"/>
            <a:chExt cx="1109880" cy="987120"/>
          </a:xfrm>
        </p:grpSpPr>
        <mc:AlternateContent xmlns:mc="http://schemas.openxmlformats.org/markup-compatibility/2006">
          <mc:Choice xmlns:p14="http://schemas.microsoft.com/office/powerpoint/2010/main" Requires="p14">
            <p:contentPart p14:bwMode="auto" r:id="rId148">
              <p14:nvContentPartPr>
                <p14:cNvPr id="98" name="Ink 97">
                  <a:extLst>
                    <a:ext uri="{FF2B5EF4-FFF2-40B4-BE49-F238E27FC236}">
                      <a16:creationId xmlns:a16="http://schemas.microsoft.com/office/drawing/2014/main" id="{C94A50E2-9D3A-B949-83C1-EB0ED442D6C0}"/>
                    </a:ext>
                  </a:extLst>
                </p14:cNvPr>
                <p14:cNvContentPartPr/>
                <p14:nvPr/>
              </p14:nvContentPartPr>
              <p14:xfrm>
                <a:off x="10153510" y="731623"/>
                <a:ext cx="288720" cy="399600"/>
              </p14:xfrm>
            </p:contentPart>
          </mc:Choice>
          <mc:Fallback>
            <p:pic>
              <p:nvPicPr>
                <p:cNvPr id="98" name="Ink 97">
                  <a:extLst>
                    <a:ext uri="{FF2B5EF4-FFF2-40B4-BE49-F238E27FC236}">
                      <a16:creationId xmlns:a16="http://schemas.microsoft.com/office/drawing/2014/main" id="{C94A50E2-9D3A-B949-83C1-EB0ED442D6C0}"/>
                    </a:ext>
                  </a:extLst>
                </p:cNvPr>
                <p:cNvPicPr/>
                <p:nvPr/>
              </p:nvPicPr>
              <p:blipFill>
                <a:blip r:embed="rId149"/>
                <a:stretch>
                  <a:fillRect/>
                </a:stretch>
              </p:blipFill>
              <p:spPr>
                <a:xfrm>
                  <a:off x="10138030" y="716143"/>
                  <a:ext cx="3193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9" name="Ink 98">
                  <a:extLst>
                    <a:ext uri="{FF2B5EF4-FFF2-40B4-BE49-F238E27FC236}">
                      <a16:creationId xmlns:a16="http://schemas.microsoft.com/office/drawing/2014/main" id="{D1888CB5-FAA8-704E-9310-918AB82666ED}"/>
                    </a:ext>
                  </a:extLst>
                </p14:cNvPr>
                <p14:cNvContentPartPr/>
                <p14:nvPr/>
              </p14:nvContentPartPr>
              <p14:xfrm>
                <a:off x="10827790" y="467743"/>
                <a:ext cx="327960" cy="731880"/>
              </p14:xfrm>
            </p:contentPart>
          </mc:Choice>
          <mc:Fallback>
            <p:pic>
              <p:nvPicPr>
                <p:cNvPr id="99" name="Ink 98">
                  <a:extLst>
                    <a:ext uri="{FF2B5EF4-FFF2-40B4-BE49-F238E27FC236}">
                      <a16:creationId xmlns:a16="http://schemas.microsoft.com/office/drawing/2014/main" id="{D1888CB5-FAA8-704E-9310-918AB82666ED}"/>
                    </a:ext>
                  </a:extLst>
                </p:cNvPr>
                <p:cNvPicPr/>
                <p:nvPr/>
              </p:nvPicPr>
              <p:blipFill>
                <a:blip r:embed="rId151"/>
                <a:stretch>
                  <a:fillRect/>
                </a:stretch>
              </p:blipFill>
              <p:spPr>
                <a:xfrm>
                  <a:off x="10812310" y="452623"/>
                  <a:ext cx="358200" cy="762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1" name="Ink 100">
                  <a:extLst>
                    <a:ext uri="{FF2B5EF4-FFF2-40B4-BE49-F238E27FC236}">
                      <a16:creationId xmlns:a16="http://schemas.microsoft.com/office/drawing/2014/main" id="{D6678976-DCC2-D547-95F9-5A8535D99CFB}"/>
                    </a:ext>
                  </a:extLst>
                </p14:cNvPr>
                <p14:cNvContentPartPr/>
                <p14:nvPr/>
              </p14:nvContentPartPr>
              <p14:xfrm>
                <a:off x="10045870" y="1292143"/>
                <a:ext cx="702720" cy="162720"/>
              </p14:xfrm>
            </p:contentPart>
          </mc:Choice>
          <mc:Fallback>
            <p:pic>
              <p:nvPicPr>
                <p:cNvPr id="101" name="Ink 100">
                  <a:extLst>
                    <a:ext uri="{FF2B5EF4-FFF2-40B4-BE49-F238E27FC236}">
                      <a16:creationId xmlns:a16="http://schemas.microsoft.com/office/drawing/2014/main" id="{D6678976-DCC2-D547-95F9-5A8535D99CFB}"/>
                    </a:ext>
                  </a:extLst>
                </p:cNvPr>
                <p:cNvPicPr/>
                <p:nvPr/>
              </p:nvPicPr>
              <p:blipFill>
                <a:blip r:embed="rId153"/>
                <a:stretch>
                  <a:fillRect/>
                </a:stretch>
              </p:blipFill>
              <p:spPr>
                <a:xfrm>
                  <a:off x="10030390" y="1277023"/>
                  <a:ext cx="733320" cy="193320"/>
                </a:xfrm>
                <a:prstGeom prst="rect">
                  <a:avLst/>
                </a:prstGeom>
              </p:spPr>
            </p:pic>
          </mc:Fallback>
        </mc:AlternateContent>
      </p:grpSp>
      <p:grpSp>
        <p:nvGrpSpPr>
          <p:cNvPr id="109" name="Group 108">
            <a:extLst>
              <a:ext uri="{FF2B5EF4-FFF2-40B4-BE49-F238E27FC236}">
                <a16:creationId xmlns:a16="http://schemas.microsoft.com/office/drawing/2014/main" id="{19ABCBED-E226-BA4E-9139-AE51F03442C7}"/>
              </a:ext>
            </a:extLst>
          </p:cNvPr>
          <p:cNvGrpSpPr/>
          <p:nvPr/>
        </p:nvGrpSpPr>
        <p:grpSpPr>
          <a:xfrm>
            <a:off x="2265550" y="2948143"/>
            <a:ext cx="1076040" cy="173160"/>
            <a:chOff x="2265550" y="2948143"/>
            <a:chExt cx="1076040" cy="173160"/>
          </a:xfrm>
        </p:grpSpPr>
        <mc:AlternateContent xmlns:mc="http://schemas.openxmlformats.org/markup-compatibility/2006">
          <mc:Choice xmlns:p14="http://schemas.microsoft.com/office/powerpoint/2010/main" Requires="p14">
            <p:contentPart p14:bwMode="auto" r:id="rId154">
              <p14:nvContentPartPr>
                <p14:cNvPr id="103" name="Ink 102">
                  <a:extLst>
                    <a:ext uri="{FF2B5EF4-FFF2-40B4-BE49-F238E27FC236}">
                      <a16:creationId xmlns:a16="http://schemas.microsoft.com/office/drawing/2014/main" id="{71011FF4-3D41-0341-A25D-2F8AC575CCE1}"/>
                    </a:ext>
                  </a:extLst>
                </p14:cNvPr>
                <p14:cNvContentPartPr/>
                <p14:nvPr/>
              </p14:nvContentPartPr>
              <p14:xfrm>
                <a:off x="2265550" y="2948143"/>
                <a:ext cx="856080" cy="30240"/>
              </p14:xfrm>
            </p:contentPart>
          </mc:Choice>
          <mc:Fallback>
            <p:pic>
              <p:nvPicPr>
                <p:cNvPr id="103" name="Ink 102">
                  <a:extLst>
                    <a:ext uri="{FF2B5EF4-FFF2-40B4-BE49-F238E27FC236}">
                      <a16:creationId xmlns:a16="http://schemas.microsoft.com/office/drawing/2014/main" id="{71011FF4-3D41-0341-A25D-2F8AC575CCE1}"/>
                    </a:ext>
                  </a:extLst>
                </p:cNvPr>
                <p:cNvPicPr/>
                <p:nvPr/>
              </p:nvPicPr>
              <p:blipFill>
                <a:blip r:embed="rId155"/>
                <a:stretch>
                  <a:fillRect/>
                </a:stretch>
              </p:blipFill>
              <p:spPr>
                <a:xfrm>
                  <a:off x="2250070" y="2933023"/>
                  <a:ext cx="8866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4" name="Ink 103">
                  <a:extLst>
                    <a:ext uri="{FF2B5EF4-FFF2-40B4-BE49-F238E27FC236}">
                      <a16:creationId xmlns:a16="http://schemas.microsoft.com/office/drawing/2014/main" id="{3A0ABF19-27C5-734F-9445-D08264AE5713}"/>
                    </a:ext>
                  </a:extLst>
                </p14:cNvPr>
                <p14:cNvContentPartPr/>
                <p14:nvPr/>
              </p14:nvContentPartPr>
              <p14:xfrm>
                <a:off x="2444110" y="3011143"/>
                <a:ext cx="897480" cy="56520"/>
              </p14:xfrm>
            </p:contentPart>
          </mc:Choice>
          <mc:Fallback>
            <p:pic>
              <p:nvPicPr>
                <p:cNvPr id="104" name="Ink 103">
                  <a:extLst>
                    <a:ext uri="{FF2B5EF4-FFF2-40B4-BE49-F238E27FC236}">
                      <a16:creationId xmlns:a16="http://schemas.microsoft.com/office/drawing/2014/main" id="{3A0ABF19-27C5-734F-9445-D08264AE5713}"/>
                    </a:ext>
                  </a:extLst>
                </p:cNvPr>
                <p:cNvPicPr/>
                <p:nvPr/>
              </p:nvPicPr>
              <p:blipFill>
                <a:blip r:embed="rId157"/>
                <a:stretch>
                  <a:fillRect/>
                </a:stretch>
              </p:blipFill>
              <p:spPr>
                <a:xfrm>
                  <a:off x="2428630" y="2995663"/>
                  <a:ext cx="9277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5" name="Ink 104">
                  <a:extLst>
                    <a:ext uri="{FF2B5EF4-FFF2-40B4-BE49-F238E27FC236}">
                      <a16:creationId xmlns:a16="http://schemas.microsoft.com/office/drawing/2014/main" id="{1BD105FA-393F-AE4D-AFA3-2356B2290588}"/>
                    </a:ext>
                  </a:extLst>
                </p14:cNvPr>
                <p14:cNvContentPartPr/>
                <p14:nvPr/>
              </p14:nvContentPartPr>
              <p14:xfrm>
                <a:off x="2727790" y="3038863"/>
                <a:ext cx="537840" cy="82440"/>
              </p14:xfrm>
            </p:contentPart>
          </mc:Choice>
          <mc:Fallback>
            <p:pic>
              <p:nvPicPr>
                <p:cNvPr id="105" name="Ink 104">
                  <a:extLst>
                    <a:ext uri="{FF2B5EF4-FFF2-40B4-BE49-F238E27FC236}">
                      <a16:creationId xmlns:a16="http://schemas.microsoft.com/office/drawing/2014/main" id="{1BD105FA-393F-AE4D-AFA3-2356B2290588}"/>
                    </a:ext>
                  </a:extLst>
                </p:cNvPr>
                <p:cNvPicPr/>
                <p:nvPr/>
              </p:nvPicPr>
              <p:blipFill>
                <a:blip r:embed="rId159"/>
                <a:stretch>
                  <a:fillRect/>
                </a:stretch>
              </p:blipFill>
              <p:spPr>
                <a:xfrm>
                  <a:off x="2712670" y="3023383"/>
                  <a:ext cx="568440" cy="113040"/>
                </a:xfrm>
                <a:prstGeom prst="rect">
                  <a:avLst/>
                </a:prstGeom>
              </p:spPr>
            </p:pic>
          </mc:Fallback>
        </mc:AlternateContent>
      </p:grpSp>
      <p:grpSp>
        <p:nvGrpSpPr>
          <p:cNvPr id="108" name="Group 107">
            <a:extLst>
              <a:ext uri="{FF2B5EF4-FFF2-40B4-BE49-F238E27FC236}">
                <a16:creationId xmlns:a16="http://schemas.microsoft.com/office/drawing/2014/main" id="{DBEC4CFC-4D51-484C-9CE9-8E4A341F7722}"/>
              </a:ext>
            </a:extLst>
          </p:cNvPr>
          <p:cNvGrpSpPr/>
          <p:nvPr/>
        </p:nvGrpSpPr>
        <p:grpSpPr>
          <a:xfrm>
            <a:off x="5593390" y="2971183"/>
            <a:ext cx="1346400" cy="114480"/>
            <a:chOff x="5593390" y="2971183"/>
            <a:chExt cx="1346400" cy="114480"/>
          </a:xfrm>
        </p:grpSpPr>
        <mc:AlternateContent xmlns:mc="http://schemas.openxmlformats.org/markup-compatibility/2006">
          <mc:Choice xmlns:p14="http://schemas.microsoft.com/office/powerpoint/2010/main" Requires="p14">
            <p:contentPart p14:bwMode="auto" r:id="rId160">
              <p14:nvContentPartPr>
                <p14:cNvPr id="106" name="Ink 105">
                  <a:extLst>
                    <a:ext uri="{FF2B5EF4-FFF2-40B4-BE49-F238E27FC236}">
                      <a16:creationId xmlns:a16="http://schemas.microsoft.com/office/drawing/2014/main" id="{DEB6B49F-C083-BB40-8FDD-27FB1D0AE176}"/>
                    </a:ext>
                  </a:extLst>
                </p14:cNvPr>
                <p14:cNvContentPartPr/>
                <p14:nvPr/>
              </p14:nvContentPartPr>
              <p14:xfrm>
                <a:off x="5593390" y="2971183"/>
                <a:ext cx="1187280" cy="66960"/>
              </p14:xfrm>
            </p:contentPart>
          </mc:Choice>
          <mc:Fallback>
            <p:pic>
              <p:nvPicPr>
                <p:cNvPr id="106" name="Ink 105">
                  <a:extLst>
                    <a:ext uri="{FF2B5EF4-FFF2-40B4-BE49-F238E27FC236}">
                      <a16:creationId xmlns:a16="http://schemas.microsoft.com/office/drawing/2014/main" id="{DEB6B49F-C083-BB40-8FDD-27FB1D0AE176}"/>
                    </a:ext>
                  </a:extLst>
                </p:cNvPr>
                <p:cNvPicPr/>
                <p:nvPr/>
              </p:nvPicPr>
              <p:blipFill>
                <a:blip r:embed="rId161"/>
                <a:stretch>
                  <a:fillRect/>
                </a:stretch>
              </p:blipFill>
              <p:spPr>
                <a:xfrm>
                  <a:off x="5577910" y="2956063"/>
                  <a:ext cx="12178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7" name="Ink 106">
                  <a:extLst>
                    <a:ext uri="{FF2B5EF4-FFF2-40B4-BE49-F238E27FC236}">
                      <a16:creationId xmlns:a16="http://schemas.microsoft.com/office/drawing/2014/main" id="{52E9A1AB-E881-2145-AB33-A911E4557957}"/>
                    </a:ext>
                  </a:extLst>
                </p14:cNvPr>
                <p14:cNvContentPartPr/>
                <p14:nvPr/>
              </p14:nvContentPartPr>
              <p14:xfrm>
                <a:off x="5847190" y="3051103"/>
                <a:ext cx="1092600" cy="34560"/>
              </p14:xfrm>
            </p:contentPart>
          </mc:Choice>
          <mc:Fallback>
            <p:pic>
              <p:nvPicPr>
                <p:cNvPr id="107" name="Ink 106">
                  <a:extLst>
                    <a:ext uri="{FF2B5EF4-FFF2-40B4-BE49-F238E27FC236}">
                      <a16:creationId xmlns:a16="http://schemas.microsoft.com/office/drawing/2014/main" id="{52E9A1AB-E881-2145-AB33-A911E4557957}"/>
                    </a:ext>
                  </a:extLst>
                </p:cNvPr>
                <p:cNvPicPr/>
                <p:nvPr/>
              </p:nvPicPr>
              <p:blipFill>
                <a:blip r:embed="rId163"/>
                <a:stretch>
                  <a:fillRect/>
                </a:stretch>
              </p:blipFill>
              <p:spPr>
                <a:xfrm>
                  <a:off x="5832070" y="3035983"/>
                  <a:ext cx="1123200" cy="65160"/>
                </a:xfrm>
                <a:prstGeom prst="rect">
                  <a:avLst/>
                </a:prstGeom>
              </p:spPr>
            </p:pic>
          </mc:Fallback>
        </mc:AlternateContent>
      </p:grpSp>
    </p:spTree>
    <p:extLst>
      <p:ext uri="{BB962C8B-B14F-4D97-AF65-F5344CB8AC3E}">
        <p14:creationId xmlns:p14="http://schemas.microsoft.com/office/powerpoint/2010/main" val="466493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14280</TotalTime>
  <Words>2713</Words>
  <Application>Microsoft Macintosh PowerPoint</Application>
  <PresentationFormat>Widescreen</PresentationFormat>
  <Paragraphs>312</Paragraphs>
  <Slides>51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Arial</vt:lpstr>
      <vt:lpstr>Avenir Book</vt:lpstr>
      <vt:lpstr>Calibri</vt:lpstr>
      <vt:lpstr>Cambria Math</vt:lpstr>
      <vt:lpstr>Franklin Gothic Book</vt:lpstr>
      <vt:lpstr>medium-content-sans-serif-font</vt:lpstr>
      <vt:lpstr>medium-content-serif-font</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284</cp:revision>
  <dcterms:created xsi:type="dcterms:W3CDTF">2020-05-11T06:39:20Z</dcterms:created>
  <dcterms:modified xsi:type="dcterms:W3CDTF">2020-12-20T17:10:20Z</dcterms:modified>
</cp:coreProperties>
</file>